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3"/>
  </p:notesMasterIdLst>
  <p:handoutMasterIdLst>
    <p:handoutMasterId r:id="rId44"/>
  </p:handoutMasterIdLst>
  <p:sldIdLst>
    <p:sldId id="294" r:id="rId2"/>
    <p:sldId id="295" r:id="rId3"/>
    <p:sldId id="325" r:id="rId4"/>
    <p:sldId id="344" r:id="rId5"/>
    <p:sldId id="336" r:id="rId6"/>
    <p:sldId id="327" r:id="rId7"/>
    <p:sldId id="328" r:id="rId8"/>
    <p:sldId id="337" r:id="rId9"/>
    <p:sldId id="345" r:id="rId10"/>
    <p:sldId id="329" r:id="rId11"/>
    <p:sldId id="330" r:id="rId12"/>
    <p:sldId id="338" r:id="rId13"/>
    <p:sldId id="346" r:id="rId14"/>
    <p:sldId id="334" r:id="rId15"/>
    <p:sldId id="347" r:id="rId16"/>
    <p:sldId id="376" r:id="rId17"/>
    <p:sldId id="339" r:id="rId18"/>
    <p:sldId id="340" r:id="rId19"/>
    <p:sldId id="348" r:id="rId20"/>
    <p:sldId id="335" r:id="rId21"/>
    <p:sldId id="377" r:id="rId22"/>
    <p:sldId id="384" r:id="rId23"/>
    <p:sldId id="378" r:id="rId24"/>
    <p:sldId id="385" r:id="rId25"/>
    <p:sldId id="379" r:id="rId26"/>
    <p:sldId id="380" r:id="rId27"/>
    <p:sldId id="356" r:id="rId28"/>
    <p:sldId id="357" r:id="rId29"/>
    <p:sldId id="358" r:id="rId30"/>
    <p:sldId id="359" r:id="rId31"/>
    <p:sldId id="360" r:id="rId32"/>
    <p:sldId id="361" r:id="rId33"/>
    <p:sldId id="362" r:id="rId34"/>
    <p:sldId id="365" r:id="rId35"/>
    <p:sldId id="381" r:id="rId36"/>
    <p:sldId id="382" r:id="rId37"/>
    <p:sldId id="383" r:id="rId38"/>
    <p:sldId id="363" r:id="rId39"/>
    <p:sldId id="364" r:id="rId40"/>
    <p:sldId id="366" r:id="rId41"/>
    <p:sldId id="326" r:id="rId42"/>
  </p:sldIdLst>
  <p:sldSz cx="9144000" cy="5143500" type="screen16x9"/>
  <p:notesSz cx="6858000" cy="9144000"/>
  <p:embeddedFontLst>
    <p:embeddedFont>
      <p:font typeface="Lalezar" panose="00000500000000000000" pitchFamily="2" charset="-78"/>
      <p:regular r:id="rId45"/>
    </p:embeddedFont>
    <p:embeddedFont>
      <p:font typeface="Dana" panose="020B0604020202020204" charset="-78"/>
      <p:regular r:id="rId46"/>
      <p:bold r:id="rId47"/>
      <p:italic r:id="rId48"/>
      <p:boldItalic r:id="rId49"/>
    </p:embeddedFont>
    <p:embeddedFont>
      <p:font typeface="Roboto Black" panose="020B0604020202020204" charset="0"/>
      <p:bold r:id="rId50"/>
      <p:boldItalic r:id="rId51"/>
    </p:embeddedFont>
    <p:embeddedFont>
      <p:font typeface="Didact Gothic" panose="020B0604020202020204" charset="0"/>
      <p:regular r:id="rId52"/>
    </p:embeddedFont>
    <p:embeddedFont>
      <p:font typeface="Bree Serif" panose="020B0604020202020204" charset="0"/>
      <p:regular r:id="rId53"/>
    </p:embeddedFont>
    <p:embeddedFont>
      <p:font typeface="Calibri" panose="020F0502020204030204" pitchFamily="3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Roboto Thin"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BEEB94FF-AF98-44AA-AF31-4748F49D0CE1}">
          <p14:sldIdLst>
            <p14:sldId id="294"/>
            <p14:sldId id="295"/>
            <p14:sldId id="325"/>
            <p14:sldId id="344"/>
            <p14:sldId id="336"/>
            <p14:sldId id="327"/>
            <p14:sldId id="328"/>
            <p14:sldId id="337"/>
            <p14:sldId id="345"/>
            <p14:sldId id="329"/>
            <p14:sldId id="330"/>
            <p14:sldId id="338"/>
            <p14:sldId id="346"/>
            <p14:sldId id="334"/>
            <p14:sldId id="347"/>
            <p14:sldId id="376"/>
            <p14:sldId id="339"/>
            <p14:sldId id="340"/>
            <p14:sldId id="348"/>
            <p14:sldId id="335"/>
            <p14:sldId id="377"/>
            <p14:sldId id="384"/>
            <p14:sldId id="378"/>
            <p14:sldId id="385"/>
            <p14:sldId id="379"/>
            <p14:sldId id="380"/>
            <p14:sldId id="356"/>
            <p14:sldId id="357"/>
            <p14:sldId id="358"/>
            <p14:sldId id="359"/>
            <p14:sldId id="360"/>
            <p14:sldId id="361"/>
            <p14:sldId id="362"/>
            <p14:sldId id="365"/>
            <p14:sldId id="381"/>
            <p14:sldId id="382"/>
            <p14:sldId id="383"/>
            <p14:sldId id="363"/>
            <p14:sldId id="364"/>
            <p14:sldId id="366"/>
            <p14:sldId id="326"/>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48FFD5"/>
    <a:srgbClr val="041C30"/>
    <a:srgbClr val="0E2A47"/>
    <a:srgbClr val="2EAE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0" autoAdjust="0"/>
    <p:restoredTop sz="90295" autoAdjust="0"/>
  </p:normalViewPr>
  <p:slideViewPr>
    <p:cSldViewPr snapToGrid="0">
      <p:cViewPr varScale="1">
        <p:scale>
          <a:sx n="111" d="100"/>
          <a:sy n="111" d="100"/>
        </p:scale>
        <p:origin x="398" y="77"/>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35479-EBFD-40F3-9978-325B11083506}" type="datetimeFigureOut">
              <a:rPr lang="en-US" smtClean="0"/>
              <a:t>2/17/2023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54B54-6600-45EE-810A-4B3BA6A39187}" type="slidenum">
              <a:rPr lang="en-US" smtClean="0"/>
              <a:t>‹#›</a:t>
            </a:fld>
            <a:endParaRPr lang="en-US"/>
          </a:p>
        </p:txBody>
      </p:sp>
    </p:spTree>
    <p:extLst>
      <p:ext uri="{BB962C8B-B14F-4D97-AF65-F5344CB8AC3E}">
        <p14:creationId xmlns:p14="http://schemas.microsoft.com/office/powerpoint/2010/main" val="31871682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026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38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4241084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preserve="1" userDrawn="1">
  <p:cSld name="1_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2"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lstStyle>
            <a:lvl1pPr algn="l">
              <a:defRPr>
                <a:ln>
                  <a:noFill/>
                </a:ln>
                <a:solidFill>
                  <a:schemeClr val="tx1">
                    <a:tint val="75000"/>
                  </a:schemeClr>
                </a:solidFill>
              </a:defRPr>
            </a:lvl1pPr>
          </a:lstStyle>
          <a:p>
            <a:endParaRPr lang="en-US" dirty="0"/>
          </a:p>
        </p:txBody>
      </p:sp>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dirty="0"/>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TITLE" preserve="1" userDrawn="1">
  <p:cSld name="THE END">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97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1535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3871800" y="2556164"/>
            <a:ext cx="4736614" cy="202542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01;p24"/>
          <p:cNvSpPr/>
          <p:nvPr userDrawn="1"/>
        </p:nvSpPr>
        <p:spPr>
          <a:xfrm>
            <a:off x="8158395" y="4659816"/>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2;p24"/>
          <p:cNvSpPr/>
          <p:nvPr userDrawn="1"/>
        </p:nvSpPr>
        <p:spPr>
          <a:xfrm>
            <a:off x="8242528" y="4689908"/>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3;p24"/>
          <p:cNvSpPr/>
          <p:nvPr userDrawn="1"/>
        </p:nvSpPr>
        <p:spPr>
          <a:xfrm>
            <a:off x="8679606" y="465981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4;p24"/>
          <p:cNvSpPr/>
          <p:nvPr userDrawn="1"/>
        </p:nvSpPr>
        <p:spPr>
          <a:xfrm>
            <a:off x="8709699" y="4297291"/>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p24"/>
          <p:cNvSpPr/>
          <p:nvPr userDrawn="1"/>
        </p:nvSpPr>
        <p:spPr>
          <a:xfrm>
            <a:off x="8802038" y="4239842"/>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p24"/>
          <p:cNvSpPr/>
          <p:nvPr userDrawn="1"/>
        </p:nvSpPr>
        <p:spPr>
          <a:xfrm>
            <a:off x="8083157" y="4497022"/>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9;p24"/>
          <p:cNvSpPr/>
          <p:nvPr userDrawn="1"/>
        </p:nvSpPr>
        <p:spPr>
          <a:xfrm>
            <a:off x="7192069" y="4899499"/>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0;p24"/>
          <p:cNvSpPr/>
          <p:nvPr userDrawn="1"/>
        </p:nvSpPr>
        <p:spPr>
          <a:xfrm>
            <a:off x="8126397" y="4869407"/>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p24"/>
          <p:cNvSpPr/>
          <p:nvPr userDrawn="1"/>
        </p:nvSpPr>
        <p:spPr>
          <a:xfrm>
            <a:off x="8156503" y="4757918"/>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p24"/>
          <p:cNvSpPr/>
          <p:nvPr userDrawn="1"/>
        </p:nvSpPr>
        <p:spPr>
          <a:xfrm>
            <a:off x="8719250" y="4240475"/>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p24"/>
          <p:cNvSpPr/>
          <p:nvPr userDrawn="1"/>
        </p:nvSpPr>
        <p:spPr>
          <a:xfrm>
            <a:off x="8157708" y="4599617"/>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p:cNvGrpSpPr/>
          <p:nvPr userDrawn="1"/>
        </p:nvGrpSpPr>
        <p:grpSpPr>
          <a:xfrm>
            <a:off x="2699387" y="4091798"/>
            <a:ext cx="1100456" cy="460347"/>
            <a:chOff x="2699387" y="4091798"/>
            <a:chExt cx="1100456" cy="460347"/>
          </a:xfrm>
        </p:grpSpPr>
        <p:sp>
          <p:nvSpPr>
            <p:cNvPr id="16"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p24"/>
            <p:cNvSpPr/>
            <p:nvPr/>
          </p:nvSpPr>
          <p:spPr>
            <a:xfrm>
              <a:off x="2928525" y="409179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p:cNvGrpSpPr/>
          <p:nvPr userDrawn="1"/>
        </p:nvGrpSpPr>
        <p:grpSpPr>
          <a:xfrm>
            <a:off x="2991641" y="2820586"/>
            <a:ext cx="1055399" cy="673383"/>
            <a:chOff x="2991641" y="2820586"/>
            <a:chExt cx="1055399" cy="673383"/>
          </a:xfrm>
        </p:grpSpPr>
        <p:sp>
          <p:nvSpPr>
            <p:cNvPr id="22"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8"/>
          <p:cNvGrpSpPr/>
          <p:nvPr userDrawn="1"/>
        </p:nvGrpSpPr>
        <p:grpSpPr>
          <a:xfrm>
            <a:off x="7585588" y="1299739"/>
            <a:ext cx="1105006" cy="1393463"/>
            <a:chOff x="7585588" y="1299739"/>
            <a:chExt cx="1105006" cy="1393463"/>
          </a:xfrm>
        </p:grpSpPr>
        <p:sp>
          <p:nvSpPr>
            <p:cNvPr id="30" name="Google Shape;333;p24"/>
            <p:cNvSpPr/>
            <p:nvPr/>
          </p:nvSpPr>
          <p:spPr>
            <a:xfrm>
              <a:off x="7585588" y="258991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p24"/>
            <p:cNvSpPr/>
            <p:nvPr/>
          </p:nvSpPr>
          <p:spPr>
            <a:xfrm>
              <a:off x="8436656" y="129973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5;p24"/>
            <p:cNvSpPr/>
            <p:nvPr/>
          </p:nvSpPr>
          <p:spPr>
            <a:xfrm>
              <a:off x="8436656" y="138729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p24"/>
            <p:cNvSpPr/>
            <p:nvPr/>
          </p:nvSpPr>
          <p:spPr>
            <a:xfrm>
              <a:off x="8407237" y="196388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p24"/>
            <p:cNvSpPr/>
            <p:nvPr/>
          </p:nvSpPr>
          <p:spPr>
            <a:xfrm>
              <a:off x="7921604" y="199330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8;p24"/>
            <p:cNvSpPr/>
            <p:nvPr/>
          </p:nvSpPr>
          <p:spPr>
            <a:xfrm>
              <a:off x="7862780" y="199330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p24"/>
            <p:cNvSpPr/>
            <p:nvPr/>
          </p:nvSpPr>
          <p:spPr>
            <a:xfrm>
              <a:off x="7862780" y="207812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1;p24"/>
            <p:cNvSpPr/>
            <p:nvPr/>
          </p:nvSpPr>
          <p:spPr>
            <a:xfrm>
              <a:off x="7791652" y="249672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7;p24"/>
            <p:cNvSpPr/>
            <p:nvPr/>
          </p:nvSpPr>
          <p:spPr>
            <a:xfrm>
              <a:off x="7637230" y="21987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8;p24"/>
            <p:cNvSpPr/>
            <p:nvPr/>
          </p:nvSpPr>
          <p:spPr>
            <a:xfrm>
              <a:off x="7637917" y="21419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9;p24"/>
            <p:cNvSpPr/>
            <p:nvPr/>
          </p:nvSpPr>
          <p:spPr>
            <a:xfrm>
              <a:off x="7726146" y="21419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p24"/>
            <p:cNvSpPr/>
            <p:nvPr/>
          </p:nvSpPr>
          <p:spPr>
            <a:xfrm>
              <a:off x="8660474" y="21118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1;p24"/>
            <p:cNvSpPr/>
            <p:nvPr/>
          </p:nvSpPr>
          <p:spPr>
            <a:xfrm>
              <a:off x="8690580" y="20003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2;p24"/>
            <p:cNvSpPr/>
            <p:nvPr/>
          </p:nvSpPr>
          <p:spPr>
            <a:xfrm>
              <a:off x="8690580" y="19477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p:cNvGrpSpPr/>
          <p:nvPr userDrawn="1"/>
        </p:nvGrpSpPr>
        <p:grpSpPr>
          <a:xfrm>
            <a:off x="4303936" y="4306208"/>
            <a:ext cx="1107080" cy="784134"/>
            <a:chOff x="4303936" y="4306208"/>
            <a:chExt cx="1107080" cy="784134"/>
          </a:xfrm>
        </p:grpSpPr>
        <p:sp>
          <p:nvSpPr>
            <p:cNvPr id="45" name="Google Shape;325;p24"/>
            <p:cNvSpPr/>
            <p:nvPr/>
          </p:nvSpPr>
          <p:spPr>
            <a:xfrm>
              <a:off x="5291319" y="4306208"/>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304185" y="4427563"/>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399355" y="467843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333683" y="464833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303936" y="467398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0;p24"/>
            <p:cNvSpPr/>
            <p:nvPr/>
          </p:nvSpPr>
          <p:spPr>
            <a:xfrm>
              <a:off x="4303936" y="477640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p:cNvSpPr/>
          <p:nvPr userDrawn="1"/>
        </p:nvSpPr>
        <p:spPr>
          <a:xfrm>
            <a:off x="702935" y="655745"/>
            <a:ext cx="3696420" cy="1681539"/>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userDrawn="1"/>
        </p:nvGrpSpPr>
        <p:grpSpPr>
          <a:xfrm rot="16200000" flipV="1">
            <a:off x="4260606" y="1156738"/>
            <a:ext cx="1105006" cy="1146566"/>
            <a:chOff x="5224602" y="935489"/>
            <a:chExt cx="1105006" cy="1146566"/>
          </a:xfrm>
        </p:grpSpPr>
        <p:sp>
          <p:nvSpPr>
            <p:cNvPr id="55" name="Google Shape;333;p24"/>
            <p:cNvSpPr/>
            <p:nvPr/>
          </p:nvSpPr>
          <p:spPr>
            <a:xfrm>
              <a:off x="5224602" y="1978771"/>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5;p24"/>
            <p:cNvSpPr/>
            <p:nvPr/>
          </p:nvSpPr>
          <p:spPr>
            <a:xfrm flipH="1">
              <a:off x="6030635" y="935489"/>
              <a:ext cx="45719" cy="359402"/>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6;p24"/>
            <p:cNvSpPr/>
            <p:nvPr/>
          </p:nvSpPr>
          <p:spPr>
            <a:xfrm>
              <a:off x="6046251" y="1352742"/>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p24"/>
            <p:cNvSpPr/>
            <p:nvPr/>
          </p:nvSpPr>
          <p:spPr>
            <a:xfrm>
              <a:off x="5560618" y="1382161"/>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8;p24"/>
            <p:cNvSpPr/>
            <p:nvPr/>
          </p:nvSpPr>
          <p:spPr>
            <a:xfrm>
              <a:off x="5501794" y="1382161"/>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p24"/>
            <p:cNvSpPr/>
            <p:nvPr/>
          </p:nvSpPr>
          <p:spPr>
            <a:xfrm>
              <a:off x="5501794" y="1466981"/>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1;p24"/>
            <p:cNvSpPr/>
            <p:nvPr/>
          </p:nvSpPr>
          <p:spPr>
            <a:xfrm>
              <a:off x="5430666" y="1885580"/>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p24"/>
            <p:cNvSpPr/>
            <p:nvPr/>
          </p:nvSpPr>
          <p:spPr>
            <a:xfrm>
              <a:off x="5276244" y="1587597"/>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p24"/>
            <p:cNvSpPr/>
            <p:nvPr/>
          </p:nvSpPr>
          <p:spPr>
            <a:xfrm>
              <a:off x="5276931" y="1530821"/>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9;p24"/>
            <p:cNvSpPr/>
            <p:nvPr/>
          </p:nvSpPr>
          <p:spPr>
            <a:xfrm>
              <a:off x="5365160" y="153082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0;p24"/>
            <p:cNvSpPr/>
            <p:nvPr/>
          </p:nvSpPr>
          <p:spPr>
            <a:xfrm>
              <a:off x="6299488" y="150072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1;p24"/>
            <p:cNvSpPr/>
            <p:nvPr/>
          </p:nvSpPr>
          <p:spPr>
            <a:xfrm>
              <a:off x="6329594" y="1389240"/>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2;p24"/>
            <p:cNvSpPr/>
            <p:nvPr/>
          </p:nvSpPr>
          <p:spPr>
            <a:xfrm>
              <a:off x="6329594" y="1336575"/>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roup 67"/>
          <p:cNvGrpSpPr/>
          <p:nvPr userDrawn="1"/>
        </p:nvGrpSpPr>
        <p:grpSpPr>
          <a:xfrm flipV="1">
            <a:off x="55541" y="2129502"/>
            <a:ext cx="802925" cy="690471"/>
            <a:chOff x="2991641" y="2820586"/>
            <a:chExt cx="802925" cy="690471"/>
          </a:xfrm>
        </p:grpSpPr>
        <p:sp>
          <p:nvSpPr>
            <p:cNvPr id="69"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5;p24"/>
            <p:cNvSpPr/>
            <p:nvPr/>
          </p:nvSpPr>
          <p:spPr>
            <a:xfrm>
              <a:off x="3241991" y="3438229"/>
              <a:ext cx="492727" cy="45719"/>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7;p24"/>
            <p:cNvSpPr/>
            <p:nvPr/>
          </p:nvSpPr>
          <p:spPr>
            <a:xfrm>
              <a:off x="3674869" y="34081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261;p22"/>
          <p:cNvGrpSpPr/>
          <p:nvPr userDrawn="1"/>
        </p:nvGrpSpPr>
        <p:grpSpPr>
          <a:xfrm>
            <a:off x="5428076" y="285308"/>
            <a:ext cx="2342144" cy="1664528"/>
            <a:chOff x="160325" y="221249"/>
            <a:chExt cx="7199950" cy="5116901"/>
          </a:xfrm>
        </p:grpSpPr>
        <p:sp>
          <p:nvSpPr>
            <p:cNvPr id="77" name="Google Shape;262;p22"/>
            <p:cNvSpPr/>
            <p:nvPr/>
          </p:nvSpPr>
          <p:spPr>
            <a:xfrm>
              <a:off x="2429200" y="1820274"/>
              <a:ext cx="2493649"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3;p22"/>
            <p:cNvSpPr/>
            <p:nvPr/>
          </p:nvSpPr>
          <p:spPr>
            <a:xfrm>
              <a:off x="160325" y="221249"/>
              <a:ext cx="7199950" cy="5116901"/>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4;p22"/>
            <p:cNvSpPr/>
            <p:nvPr/>
          </p:nvSpPr>
          <p:spPr>
            <a:xfrm>
              <a:off x="2472424" y="4158301"/>
              <a:ext cx="726074" cy="1175524"/>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5;p22"/>
            <p:cNvSpPr/>
            <p:nvPr/>
          </p:nvSpPr>
          <p:spPr>
            <a:xfrm>
              <a:off x="4054176"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roup 80"/>
          <p:cNvGrpSpPr/>
          <p:nvPr userDrawn="1"/>
        </p:nvGrpSpPr>
        <p:grpSpPr>
          <a:xfrm rot="16200000">
            <a:off x="6432980" y="2061139"/>
            <a:ext cx="626960" cy="488398"/>
            <a:chOff x="2699387" y="4063747"/>
            <a:chExt cx="626960" cy="488398"/>
          </a:xfrm>
        </p:grpSpPr>
        <p:sp>
          <p:nvSpPr>
            <p:cNvPr id="82"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p24"/>
            <p:cNvSpPr/>
            <p:nvPr/>
          </p:nvSpPr>
          <p:spPr>
            <a:xfrm>
              <a:off x="2937054" y="4063747"/>
              <a:ext cx="389293" cy="45719"/>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 86"/>
          <p:cNvGrpSpPr/>
          <p:nvPr userDrawn="1"/>
        </p:nvGrpSpPr>
        <p:grpSpPr>
          <a:xfrm rot="16200000" flipV="1">
            <a:off x="718092" y="2359825"/>
            <a:ext cx="991791" cy="673383"/>
            <a:chOff x="3055249" y="2820586"/>
            <a:chExt cx="991791" cy="673383"/>
          </a:xfrm>
        </p:grpSpPr>
        <p:sp>
          <p:nvSpPr>
            <p:cNvPr id="89"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01;p24"/>
          <p:cNvSpPr/>
          <p:nvPr userDrawn="1"/>
        </p:nvSpPr>
        <p:spPr>
          <a:xfrm rot="5400000" flipH="1">
            <a:off x="466468" y="78888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p24"/>
          <p:cNvSpPr/>
          <p:nvPr userDrawn="1"/>
        </p:nvSpPr>
        <p:spPr>
          <a:xfrm rot="5400000" flipH="1">
            <a:off x="261294" y="538933"/>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3;p24"/>
          <p:cNvSpPr/>
          <p:nvPr userDrawn="1"/>
        </p:nvSpPr>
        <p:spPr>
          <a:xfrm rot="5400000" flipH="1">
            <a:off x="466127" y="27659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4;p24"/>
          <p:cNvSpPr/>
          <p:nvPr userDrawn="1"/>
        </p:nvSpPr>
        <p:spPr>
          <a:xfrm rot="5400000" flipH="1">
            <a:off x="705203" y="123054"/>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6;p24"/>
          <p:cNvSpPr/>
          <p:nvPr userDrawn="1"/>
        </p:nvSpPr>
        <p:spPr>
          <a:xfrm rot="5400000" flipH="1">
            <a:off x="745216" y="13278"/>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9;p24"/>
          <p:cNvSpPr/>
          <p:nvPr userDrawn="1"/>
        </p:nvSpPr>
        <p:spPr>
          <a:xfrm rot="5400000" flipH="1">
            <a:off x="700255" y="775798"/>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8;p24"/>
          <p:cNvSpPr/>
          <p:nvPr userDrawn="1"/>
        </p:nvSpPr>
        <p:spPr>
          <a:xfrm rot="5400000" flipH="1">
            <a:off x="885804" y="23728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0;p24"/>
          <p:cNvSpPr/>
          <p:nvPr userDrawn="1"/>
        </p:nvSpPr>
        <p:spPr>
          <a:xfrm rot="5400000">
            <a:off x="598753" y="715821"/>
            <a:ext cx="45719" cy="157056"/>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9;p24"/>
          <p:cNvSpPr/>
          <p:nvPr userDrawn="1"/>
        </p:nvSpPr>
        <p:spPr>
          <a:xfrm>
            <a:off x="55541" y="712384"/>
            <a:ext cx="349438" cy="10482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Rectangle 105"/>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114" name="Google Shape;325;p24"/>
          <p:cNvSpPr/>
          <p:nvPr/>
        </p:nvSpPr>
        <p:spPr>
          <a:xfrm rot="16200000" flipH="1">
            <a:off x="666945" y="4592237"/>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3;p24"/>
          <p:cNvSpPr/>
          <p:nvPr/>
        </p:nvSpPr>
        <p:spPr>
          <a:xfrm rot="16200000">
            <a:off x="861921" y="4531482"/>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9;p24"/>
          <p:cNvSpPr/>
          <p:nvPr/>
        </p:nvSpPr>
        <p:spPr>
          <a:xfrm rot="16200000" flipH="1">
            <a:off x="849336" y="4385139"/>
            <a:ext cx="343669" cy="5307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0;p24"/>
          <p:cNvSpPr/>
          <p:nvPr/>
        </p:nvSpPr>
        <p:spPr>
          <a:xfrm rot="16200000" flipH="1">
            <a:off x="1017598" y="462607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5;p24"/>
          <p:cNvSpPr/>
          <p:nvPr/>
        </p:nvSpPr>
        <p:spPr>
          <a:xfrm rot="5400000" flipV="1">
            <a:off x="1061507" y="4107677"/>
            <a:ext cx="45719" cy="94717"/>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0;p24"/>
          <p:cNvSpPr/>
          <p:nvPr/>
        </p:nvSpPr>
        <p:spPr>
          <a:xfrm rot="16200000" flipH="1">
            <a:off x="1391935" y="3873608"/>
            <a:ext cx="45719" cy="474704"/>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8;p24"/>
          <p:cNvSpPr/>
          <p:nvPr userDrawn="1"/>
        </p:nvSpPr>
        <p:spPr>
          <a:xfrm>
            <a:off x="1715248" y="4133819"/>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roup 129"/>
          <p:cNvGrpSpPr/>
          <p:nvPr userDrawn="1"/>
        </p:nvGrpSpPr>
        <p:grpSpPr>
          <a:xfrm>
            <a:off x="864404" y="3353290"/>
            <a:ext cx="1991691" cy="602680"/>
            <a:chOff x="982226" y="3267799"/>
            <a:chExt cx="1991691" cy="602680"/>
          </a:xfrm>
        </p:grpSpPr>
        <p:sp>
          <p:nvSpPr>
            <p:cNvPr id="121" name="Google Shape;378;p25"/>
            <p:cNvSpPr/>
            <p:nvPr userDrawn="1"/>
          </p:nvSpPr>
          <p:spPr>
            <a:xfrm>
              <a:off x="982226" y="3267799"/>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2" name="Google Shape;379;p25"/>
            <p:cNvSpPr/>
            <p:nvPr userDrawn="1"/>
          </p:nvSpPr>
          <p:spPr>
            <a:xfrm>
              <a:off x="1405034" y="3267799"/>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3" name="Google Shape;380;p25"/>
            <p:cNvSpPr/>
            <p:nvPr userDrawn="1"/>
          </p:nvSpPr>
          <p:spPr>
            <a:xfrm>
              <a:off x="982226" y="3447629"/>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4" name="Google Shape;381;p25"/>
            <p:cNvSpPr/>
            <p:nvPr userDrawn="1"/>
          </p:nvSpPr>
          <p:spPr>
            <a:xfrm>
              <a:off x="1405034" y="3447629"/>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5" name="Google Shape;382;p25"/>
            <p:cNvSpPr/>
            <p:nvPr userDrawn="1"/>
          </p:nvSpPr>
          <p:spPr>
            <a:xfrm>
              <a:off x="982226" y="3629389"/>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6" name="Google Shape;383;p25"/>
            <p:cNvSpPr/>
            <p:nvPr userDrawn="1"/>
          </p:nvSpPr>
          <p:spPr>
            <a:xfrm>
              <a:off x="1405034" y="3629389"/>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7" name="Google Shape;384;p25"/>
            <p:cNvSpPr/>
            <p:nvPr userDrawn="1"/>
          </p:nvSpPr>
          <p:spPr>
            <a:xfrm>
              <a:off x="982226" y="3811150"/>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8" name="Google Shape;385;p25"/>
            <p:cNvSpPr/>
            <p:nvPr userDrawn="1"/>
          </p:nvSpPr>
          <p:spPr>
            <a:xfrm>
              <a:off x="1405034" y="3811150"/>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Tree>
    <p:extLst>
      <p:ext uri="{BB962C8B-B14F-4D97-AF65-F5344CB8AC3E}">
        <p14:creationId xmlns:p14="http://schemas.microsoft.com/office/powerpoint/2010/main" val="383676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TITLE" userDrawn="1">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nchor="ctr"/>
          <a:lstStyle>
            <a:lvl1pPr algn="l">
              <a:defRPr sz="1200">
                <a:ln>
                  <a:noFill/>
                </a:ln>
                <a:solidFill>
                  <a:schemeClr val="tx1">
                    <a:tint val="75000"/>
                  </a:schemeClr>
                </a:solidFill>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
        <p:nvSpPr>
          <p:cNvPr id="2" name="Slide Number Placeholder 1"/>
          <p:cNvSpPr>
            <a:spLocks noGrp="1"/>
          </p:cNvSpPr>
          <p:nvPr>
            <p:ph type="sldNum" sz="quarter" idx="4"/>
          </p:nvPr>
        </p:nvSpPr>
        <p:spPr>
          <a:xfrm>
            <a:off x="285352" y="4456239"/>
            <a:ext cx="450505" cy="450505"/>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3" name="Google Shape;770;p34"/>
          <p:cNvSpPr/>
          <p:nvPr userDrawn="1"/>
        </p:nvSpPr>
        <p:spPr>
          <a:xfrm>
            <a:off x="285353" y="4681910"/>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1;p34"/>
          <p:cNvSpPr/>
          <p:nvPr userDrawn="1"/>
        </p:nvSpPr>
        <p:spPr>
          <a:xfrm>
            <a:off x="285750" y="4456239"/>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2;p34"/>
          <p:cNvSpPr/>
          <p:nvPr userDrawn="1"/>
        </p:nvSpPr>
        <p:spPr>
          <a:xfrm>
            <a:off x="511003" y="4456656"/>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3;p34"/>
          <p:cNvSpPr/>
          <p:nvPr userDrawn="1"/>
        </p:nvSpPr>
        <p:spPr>
          <a:xfrm>
            <a:off x="511003" y="4682326"/>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dirty="0"/>
          </a:p>
        </p:txBody>
      </p:sp>
    </p:spTree>
  </p:cSld>
  <p:clrMap bg1="lt1" tx1="dk1" bg2="dk2" tx2="lt2" accent1="accent1" accent2="accent2" accent3="accent3" accent4="accent4" accent5="accent5" accent6="accent6" hlink="hlink" folHlink="folHlink"/>
  <p:sldLayoutIdLst>
    <p:sldLayoutId id="2147483680" r:id="rId1"/>
    <p:sldLayoutId id="2147483678" r:id="rId2"/>
    <p:sldLayoutId id="2147483660" r:id="rId3"/>
    <p:sldLayoutId id="2147483681" r:id="rId4"/>
    <p:sldLayoutId id="2147483682" r:id="rId5"/>
    <p:sldLayoutId id="2147483648"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nandgame.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support.google.com/mail/answer/6304825?co=GENIE.Platform=Desktop&amp;hl=en" TargetMode="External"/><Relationship Id="rId2" Type="http://schemas.openxmlformats.org/officeDocument/2006/relationships/hyperlink" Target="https://b2n.ir/137395"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knowledgebase.poppulo.com/articles/How_To/Create-a-Zipped-Folder/?l=en_US&amp;fs=RelatedArticle" TargetMode="External"/><Relationship Id="rId2" Type="http://schemas.openxmlformats.org/officeDocument/2006/relationships/hyperlink" Target="https://b2n.ir/771448"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playlist?list=PLmkaw6oRnRv8UYcRLpxon4rPQm_pud8nd" TargetMode="External"/><Relationship Id="rId2" Type="http://schemas.openxmlformats.org/officeDocument/2006/relationships/hyperlink" Target="https://b2n.ir/182501"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playlist?list=PLwXXOxvDboeagQBUlNBfC_-t9vA9c3bul" TargetMode="External"/><Relationship Id="rId7" Type="http://schemas.openxmlformats.org/officeDocument/2006/relationships/hyperlink" Target="https://www.youtube.com/playlist?list=PLwXXOxvDboea6SnnRK4ToVXb-tDLn_mfZ" TargetMode="External"/><Relationship Id="rId2" Type="http://schemas.openxmlformats.org/officeDocument/2006/relationships/hyperlink" Target="https://b2n.ir/m92560" TargetMode="External"/><Relationship Id="rId1" Type="http://schemas.openxmlformats.org/officeDocument/2006/relationships/slideLayout" Target="../slideLayouts/slideLayout1.xml"/><Relationship Id="rId6" Type="http://schemas.openxmlformats.org/officeDocument/2006/relationships/hyperlink" Target="https://b2n.ir/y35744" TargetMode="External"/><Relationship Id="rId5" Type="http://schemas.openxmlformats.org/officeDocument/2006/relationships/hyperlink" Target="https://www.youtube.com/playlist?list=PLwXXOxvDboeaCTwdY5t5bGQBnVqk99rIu" TargetMode="External"/><Relationship Id="rId4" Type="http://schemas.openxmlformats.org/officeDocument/2006/relationships/hyperlink" Target="https://b2n.ir/a0610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tutorialspoint.com/index.html" TargetMode="External"/><Relationship Id="rId5" Type="http://schemas.openxmlformats.org/officeDocument/2006/relationships/hyperlink" Target="https://www.udemy.com/" TargetMode="External"/><Relationship Id="rId4" Type="http://schemas.openxmlformats.org/officeDocument/2006/relationships/hyperlink" Target="https://www.coursera.org/"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bout.gitlab.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1.xml"/><Relationship Id="rId6" Type="http://schemas.openxmlformats.org/officeDocument/2006/relationships/hyperlink" Target="https://www.edx.org/" TargetMode="External"/><Relationship Id="rId5" Type="http://schemas.openxmlformats.org/officeDocument/2006/relationships/hyperlink" Target="https://www.geeksforgeeks.org/" TargetMode="External"/><Relationship Id="rId4" Type="http://schemas.openxmlformats.org/officeDocument/2006/relationships/hyperlink" Target="https://github.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www.typingclub.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0F22-F3DD-484C-BF25-A6F2E8242974}"/>
              </a:ext>
            </a:extLst>
          </p:cNvPr>
          <p:cNvSpPr>
            <a:spLocks noGrp="1"/>
          </p:cNvSpPr>
          <p:nvPr>
            <p:ph type="ctrTitle"/>
          </p:nvPr>
        </p:nvSpPr>
        <p:spPr>
          <a:xfrm>
            <a:off x="3833032" y="684542"/>
            <a:ext cx="5104266" cy="1240658"/>
          </a:xfrm>
        </p:spPr>
        <p:txBody>
          <a:bodyPr/>
          <a:lstStyle/>
          <a:p>
            <a:pPr algn="ctr"/>
            <a:r>
              <a:rPr lang="fa-IR" sz="4400" dirty="0">
                <a:latin typeface="Lalezar" panose="00000500000000000000" pitchFamily="2" charset="-78"/>
                <a:cs typeface="Lalezar" panose="00000500000000000000" pitchFamily="2" charset="-78"/>
                <a:sym typeface="Roboto Light"/>
              </a:rPr>
              <a:t>بسم الله الرحمن الرحیم</a:t>
            </a:r>
            <a:endParaRPr lang="en-US" sz="4400" dirty="0">
              <a:latin typeface="Lalezar" panose="00000500000000000000" pitchFamily="2" charset="-78"/>
              <a:cs typeface="Lalezar" panose="00000500000000000000" pitchFamily="2" charset="-78"/>
              <a:sym typeface="Roboto Light"/>
            </a:endParaRPr>
          </a:p>
        </p:txBody>
      </p:sp>
      <p:sp>
        <p:nvSpPr>
          <p:cNvPr id="6" name="Subtitle 2">
            <a:extLst>
              <a:ext uri="{FF2B5EF4-FFF2-40B4-BE49-F238E27FC236}">
                <a16:creationId xmlns:a16="http://schemas.microsoft.com/office/drawing/2014/main" id="{D720BD60-4AD0-47C5-B1ED-066AF4DAD7BE}"/>
              </a:ext>
            </a:extLst>
          </p:cNvPr>
          <p:cNvSpPr txBox="1">
            <a:spLocks/>
          </p:cNvSpPr>
          <p:nvPr/>
        </p:nvSpPr>
        <p:spPr>
          <a:xfrm>
            <a:off x="1784049" y="2290290"/>
            <a:ext cx="4031291" cy="737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4400" dirty="0">
                <a:solidFill>
                  <a:srgbClr val="0E2A47"/>
                </a:solidFill>
                <a:latin typeface="Lalezar" panose="00000500000000000000" pitchFamily="2" charset="-78"/>
                <a:cs typeface="Lalezar" panose="00000500000000000000" pitchFamily="2" charset="-78"/>
                <a:sym typeface="Roboto Black"/>
              </a:rPr>
              <a:t>آشنایی با </a:t>
            </a:r>
            <a:r>
              <a:rPr lang="fa-IR" sz="4400" dirty="0">
                <a:solidFill>
                  <a:schemeClr val="accent6"/>
                </a:solidFill>
                <a:latin typeface="Lalezar" panose="00000500000000000000" pitchFamily="2" charset="-78"/>
                <a:cs typeface="Lalezar" panose="00000500000000000000" pitchFamily="2" charset="-78"/>
                <a:sym typeface="Roboto Black"/>
              </a:rPr>
              <a:t>کامپیوتر</a:t>
            </a:r>
            <a:endParaRPr lang="en-US" sz="4400" dirty="0">
              <a:solidFill>
                <a:schemeClr val="accent6"/>
              </a:solidFill>
              <a:latin typeface="Lalezar" panose="00000500000000000000" pitchFamily="2" charset="-78"/>
              <a:cs typeface="Lalezar" panose="00000500000000000000" pitchFamily="2" charset="-78"/>
              <a:sym typeface="Roboto Black"/>
            </a:endParaRPr>
          </a:p>
        </p:txBody>
      </p:sp>
      <p:sp>
        <p:nvSpPr>
          <p:cNvPr id="9" name="Subtitle 2">
            <a:extLst>
              <a:ext uri="{FF2B5EF4-FFF2-40B4-BE49-F238E27FC236}">
                <a16:creationId xmlns:a16="http://schemas.microsoft.com/office/drawing/2014/main" id="{BE51B20A-1E94-44B9-BAE4-9C718C1CC3D7}"/>
              </a:ext>
            </a:extLst>
          </p:cNvPr>
          <p:cNvSpPr txBox="1">
            <a:spLocks/>
          </p:cNvSpPr>
          <p:nvPr/>
        </p:nvSpPr>
        <p:spPr>
          <a:xfrm>
            <a:off x="1850756" y="3672964"/>
            <a:ext cx="1635919" cy="614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pPr algn="ctr" rtl="1"/>
            <a:r>
              <a:rPr lang="fa-IR" sz="2400" dirty="0">
                <a:solidFill>
                  <a:schemeClr val="accent6"/>
                </a:solidFill>
                <a:latin typeface="Lalezar" panose="00000500000000000000" pitchFamily="2" charset="-78"/>
                <a:ea typeface="Roboto Black"/>
                <a:cs typeface="Lalezar" panose="00000500000000000000" pitchFamily="2" charset="-78"/>
                <a:sym typeface="Roboto Black"/>
              </a:rPr>
              <a:t>جلسه اول</a:t>
            </a:r>
            <a:endParaRPr lang="en-US" sz="2400" dirty="0">
              <a:solidFill>
                <a:schemeClr val="accent6"/>
              </a:solidFill>
              <a:latin typeface="Lalezar" panose="00000500000000000000" pitchFamily="2" charset="-78"/>
              <a:ea typeface="Roboto Black"/>
              <a:cs typeface="Lalezar" panose="00000500000000000000" pitchFamily="2" charset="-78"/>
              <a:sym typeface="Roboto Black"/>
            </a:endParaRPr>
          </a:p>
        </p:txBody>
      </p:sp>
      <p:sp>
        <p:nvSpPr>
          <p:cNvPr id="19" name="Google Shape;1136;p38"/>
          <p:cNvSpPr/>
          <p:nvPr/>
        </p:nvSpPr>
        <p:spPr>
          <a:xfrm flipH="1">
            <a:off x="956914" y="1945114"/>
            <a:ext cx="458707" cy="46210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7;p38"/>
          <p:cNvSpPr/>
          <p:nvPr/>
        </p:nvSpPr>
        <p:spPr>
          <a:xfrm flipH="1">
            <a:off x="603455" y="1895263"/>
            <a:ext cx="323901" cy="32413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6;p38"/>
          <p:cNvSpPr/>
          <p:nvPr/>
        </p:nvSpPr>
        <p:spPr>
          <a:xfrm flipH="1">
            <a:off x="636343" y="3050449"/>
            <a:ext cx="790791" cy="1618957"/>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p38"/>
          <p:cNvSpPr/>
          <p:nvPr/>
        </p:nvSpPr>
        <p:spPr>
          <a:xfrm flipH="1">
            <a:off x="989802" y="4192350"/>
            <a:ext cx="82221" cy="415564"/>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6;p38"/>
          <p:cNvSpPr/>
          <p:nvPr/>
        </p:nvSpPr>
        <p:spPr>
          <a:xfrm flipH="1">
            <a:off x="315932" y="2181492"/>
            <a:ext cx="251567" cy="21759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8;p38"/>
          <p:cNvSpPr/>
          <p:nvPr/>
        </p:nvSpPr>
        <p:spPr>
          <a:xfrm flipH="1">
            <a:off x="378245" y="3073122"/>
            <a:ext cx="210444" cy="152421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81;p38"/>
          <p:cNvSpPr/>
          <p:nvPr/>
        </p:nvSpPr>
        <p:spPr>
          <a:xfrm>
            <a:off x="213804" y="704455"/>
            <a:ext cx="1081814" cy="779581"/>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90;p38"/>
          <p:cNvSpPr/>
          <p:nvPr/>
        </p:nvSpPr>
        <p:spPr>
          <a:xfrm flipH="1">
            <a:off x="1598081" y="1961661"/>
            <a:ext cx="231819" cy="452209"/>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91;p38"/>
          <p:cNvSpPr/>
          <p:nvPr/>
        </p:nvSpPr>
        <p:spPr>
          <a:xfrm flipH="1">
            <a:off x="1550401" y="2606827"/>
            <a:ext cx="94405" cy="112883"/>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92;p38"/>
          <p:cNvSpPr/>
          <p:nvPr/>
        </p:nvSpPr>
        <p:spPr>
          <a:xfrm flipH="1">
            <a:off x="1629317" y="2454534"/>
            <a:ext cx="74012" cy="118912"/>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93;p38"/>
          <p:cNvSpPr/>
          <p:nvPr/>
        </p:nvSpPr>
        <p:spPr>
          <a:xfrm flipH="1">
            <a:off x="1600172" y="1807332"/>
            <a:ext cx="83434" cy="117868"/>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94;p38"/>
          <p:cNvSpPr/>
          <p:nvPr/>
        </p:nvSpPr>
        <p:spPr>
          <a:xfrm flipH="1">
            <a:off x="1312025" y="1451458"/>
            <a:ext cx="230192" cy="232734"/>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95;p38"/>
          <p:cNvSpPr/>
          <p:nvPr/>
        </p:nvSpPr>
        <p:spPr>
          <a:xfrm flipH="1">
            <a:off x="1515886" y="1668428"/>
            <a:ext cx="93734" cy="108837"/>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6;p38"/>
          <p:cNvSpPr/>
          <p:nvPr/>
        </p:nvSpPr>
        <p:spPr>
          <a:xfrm flipH="1">
            <a:off x="1315304" y="2743174"/>
            <a:ext cx="239512" cy="24581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4;p38"/>
          <p:cNvSpPr/>
          <p:nvPr/>
        </p:nvSpPr>
        <p:spPr>
          <a:xfrm flipH="1">
            <a:off x="328913" y="4735517"/>
            <a:ext cx="332936" cy="342797"/>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5;p38"/>
          <p:cNvSpPr/>
          <p:nvPr/>
        </p:nvSpPr>
        <p:spPr>
          <a:xfrm flipH="1">
            <a:off x="31343" y="5139963"/>
            <a:ext cx="135090" cy="63005"/>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6;p38"/>
          <p:cNvSpPr/>
          <p:nvPr/>
        </p:nvSpPr>
        <p:spPr>
          <a:xfrm flipH="1">
            <a:off x="700468" y="4421143"/>
            <a:ext cx="57697" cy="12193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07;p38"/>
          <p:cNvSpPr/>
          <p:nvPr/>
        </p:nvSpPr>
        <p:spPr>
          <a:xfrm flipH="1">
            <a:off x="647857" y="4582858"/>
            <a:ext cx="77316" cy="119799"/>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08;p38"/>
          <p:cNvSpPr/>
          <p:nvPr/>
        </p:nvSpPr>
        <p:spPr>
          <a:xfrm flipH="1">
            <a:off x="659370" y="4194021"/>
            <a:ext cx="162764" cy="186171"/>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09;p38"/>
          <p:cNvSpPr/>
          <p:nvPr/>
        </p:nvSpPr>
        <p:spPr>
          <a:xfrm flipH="1">
            <a:off x="182593" y="5078184"/>
            <a:ext cx="135580" cy="76577"/>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10;p38"/>
          <p:cNvSpPr/>
          <p:nvPr/>
        </p:nvSpPr>
        <p:spPr>
          <a:xfrm flipH="1">
            <a:off x="-249782" y="5119840"/>
            <a:ext cx="244984" cy="164561"/>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15;p38"/>
          <p:cNvSpPr/>
          <p:nvPr/>
        </p:nvSpPr>
        <p:spPr>
          <a:xfrm flipH="1">
            <a:off x="-187311" y="4223932"/>
            <a:ext cx="540601" cy="60437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16;p38"/>
          <p:cNvSpPr/>
          <p:nvPr/>
        </p:nvSpPr>
        <p:spPr>
          <a:xfrm flipH="1">
            <a:off x="-90297" y="4330315"/>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7;p38"/>
          <p:cNvSpPr/>
          <p:nvPr/>
        </p:nvSpPr>
        <p:spPr>
          <a:xfrm flipH="1">
            <a:off x="-90297" y="4410102"/>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8;p38"/>
          <p:cNvSpPr/>
          <p:nvPr/>
        </p:nvSpPr>
        <p:spPr>
          <a:xfrm flipH="1">
            <a:off x="-29477" y="4489864"/>
            <a:ext cx="228540" cy="41603"/>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23;p38"/>
          <p:cNvSpPr/>
          <p:nvPr/>
        </p:nvSpPr>
        <p:spPr>
          <a:xfrm flipH="1">
            <a:off x="743993" y="2390242"/>
            <a:ext cx="177581" cy="18118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24;p38"/>
          <p:cNvSpPr/>
          <p:nvPr/>
        </p:nvSpPr>
        <p:spPr>
          <a:xfrm flipH="1">
            <a:off x="139844" y="1373341"/>
            <a:ext cx="156207" cy="157931"/>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33;p38"/>
          <p:cNvSpPr/>
          <p:nvPr/>
        </p:nvSpPr>
        <p:spPr>
          <a:xfrm flipH="1">
            <a:off x="981593" y="324513"/>
            <a:ext cx="139762" cy="328730"/>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34;p38"/>
          <p:cNvSpPr/>
          <p:nvPr/>
        </p:nvSpPr>
        <p:spPr>
          <a:xfrm flipH="1">
            <a:off x="95468" y="3713650"/>
            <a:ext cx="139762" cy="329121"/>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35;p38"/>
          <p:cNvSpPr/>
          <p:nvPr/>
        </p:nvSpPr>
        <p:spPr>
          <a:xfrm flipH="1">
            <a:off x="787594" y="324513"/>
            <a:ext cx="138110" cy="328730"/>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6;p38"/>
          <p:cNvSpPr/>
          <p:nvPr/>
        </p:nvSpPr>
        <p:spPr>
          <a:xfrm flipH="1">
            <a:off x="95468" y="1911889"/>
            <a:ext cx="139762" cy="174194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40;p38"/>
          <p:cNvSpPr/>
          <p:nvPr/>
        </p:nvSpPr>
        <p:spPr>
          <a:xfrm flipH="1">
            <a:off x="1025969" y="2590045"/>
            <a:ext cx="203887" cy="175418"/>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1;p38"/>
          <p:cNvSpPr/>
          <p:nvPr/>
        </p:nvSpPr>
        <p:spPr>
          <a:xfrm flipH="1">
            <a:off x="547566" y="1557842"/>
            <a:ext cx="639541" cy="141305"/>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2;p38"/>
          <p:cNvSpPr/>
          <p:nvPr/>
        </p:nvSpPr>
        <p:spPr>
          <a:xfrm flipH="1">
            <a:off x="523938" y="253051"/>
            <a:ext cx="167720" cy="221093"/>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3;p38"/>
          <p:cNvSpPr/>
          <p:nvPr/>
        </p:nvSpPr>
        <p:spPr>
          <a:xfrm flipH="1">
            <a:off x="283911" y="144997"/>
            <a:ext cx="213748" cy="397294"/>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4;p38"/>
          <p:cNvSpPr/>
          <p:nvPr/>
        </p:nvSpPr>
        <p:spPr>
          <a:xfrm flipH="1">
            <a:off x="93215" y="253051"/>
            <a:ext cx="169346" cy="221093"/>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334874" y="764585"/>
            <a:ext cx="1011707" cy="400110"/>
          </a:xfrm>
          <a:prstGeom prst="rect">
            <a:avLst/>
          </a:prstGeom>
          <a:noFill/>
        </p:spPr>
        <p:txBody>
          <a:bodyPr wrap="square" rtlCol="0">
            <a:spAutoFit/>
          </a:bodyPr>
          <a:lstStyle/>
          <a:p>
            <a:r>
              <a:rPr lang="en-US" sz="2000" b="1" dirty="0">
                <a:solidFill>
                  <a:schemeClr val="accent6"/>
                </a:solidFill>
              </a:rPr>
              <a:t>Code</a:t>
            </a:r>
          </a:p>
        </p:txBody>
      </p:sp>
      <p:sp>
        <p:nvSpPr>
          <p:cNvPr id="151" name="TextBox 150"/>
          <p:cNvSpPr txBox="1"/>
          <p:nvPr/>
        </p:nvSpPr>
        <p:spPr>
          <a:xfrm>
            <a:off x="749039" y="3098552"/>
            <a:ext cx="553860" cy="707886"/>
          </a:xfrm>
          <a:prstGeom prst="rect">
            <a:avLst/>
          </a:prstGeom>
          <a:noFill/>
        </p:spPr>
        <p:txBody>
          <a:bodyPr wrap="square" rtlCol="0">
            <a:spAutoFit/>
          </a:bodyPr>
          <a:lstStyle/>
          <a:p>
            <a:r>
              <a:rPr lang="en-US" sz="4000" b="1" dirty="0">
                <a:solidFill>
                  <a:srgbClr val="0E2A47"/>
                </a:solidFill>
              </a:rPr>
              <a:t>C</a:t>
            </a:r>
          </a:p>
        </p:txBody>
      </p:sp>
      <p:sp>
        <p:nvSpPr>
          <p:cNvPr id="44" name="Google Shape;108;p20"/>
          <p:cNvSpPr/>
          <p:nvPr/>
        </p:nvSpPr>
        <p:spPr>
          <a:xfrm>
            <a:off x="435015" y="2765463"/>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p20"/>
          <p:cNvSpPr/>
          <p:nvPr/>
        </p:nvSpPr>
        <p:spPr>
          <a:xfrm>
            <a:off x="523652" y="2893045"/>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p20"/>
          <p:cNvSpPr/>
          <p:nvPr/>
        </p:nvSpPr>
        <p:spPr>
          <a:xfrm>
            <a:off x="589351" y="3010332"/>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p20"/>
          <p:cNvSpPr/>
          <p:nvPr/>
        </p:nvSpPr>
        <p:spPr>
          <a:xfrm>
            <a:off x="343330" y="2632507"/>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45"/>
          <a:stretch/>
        </p:blipFill>
        <p:spPr>
          <a:xfrm>
            <a:off x="5636101" y="1531272"/>
            <a:ext cx="2926008" cy="3300861"/>
          </a:xfrm>
          <a:prstGeom prst="rect">
            <a:avLst/>
          </a:prstGeom>
        </p:spPr>
      </p:pic>
      <p:sp>
        <p:nvSpPr>
          <p:cNvPr id="50" name="Subtitle 2">
            <a:extLst>
              <a:ext uri="{FF2B5EF4-FFF2-40B4-BE49-F238E27FC236}">
                <a16:creationId xmlns:a16="http://schemas.microsoft.com/office/drawing/2014/main" id="{D720BD60-4AD0-47C5-B1ED-066AF4DAD7BE}"/>
              </a:ext>
            </a:extLst>
          </p:cNvPr>
          <p:cNvSpPr txBox="1">
            <a:spLocks/>
          </p:cNvSpPr>
          <p:nvPr/>
        </p:nvSpPr>
        <p:spPr>
          <a:xfrm>
            <a:off x="3692236" y="4597336"/>
            <a:ext cx="5451764" cy="410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1600" dirty="0">
                <a:solidFill>
                  <a:schemeClr val="accent6"/>
                </a:solidFill>
                <a:latin typeface="Lalezar" panose="00000500000000000000" pitchFamily="2" charset="-78"/>
                <a:cs typeface="Lalezar" panose="00000500000000000000" pitchFamily="2" charset="-78"/>
                <a:sym typeface="Roboto Black"/>
              </a:rPr>
              <a:t>کارگاه مبانی برنامه‌نویسی - دانشکده مهندسی کامپیوتر دانشگاه امیرکبیر</a:t>
            </a:r>
            <a:endParaRPr lang="en-US" sz="1600" dirty="0">
              <a:solidFill>
                <a:schemeClr val="accent6"/>
              </a:solidFill>
              <a:latin typeface="Lalezar" panose="00000500000000000000" pitchFamily="2" charset="-78"/>
              <a:cs typeface="Lalezar" panose="00000500000000000000" pitchFamily="2" charset="-78"/>
              <a:sym typeface="Roboto Black"/>
            </a:endParaRPr>
          </a:p>
        </p:txBody>
      </p:sp>
    </p:spTree>
    <p:extLst>
      <p:ext uri="{BB962C8B-B14F-4D97-AF65-F5344CB8AC3E}">
        <p14:creationId xmlns:p14="http://schemas.microsoft.com/office/powerpoint/2010/main" val="205740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10</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 </a:t>
            </a:r>
            <a:r>
              <a:rPr lang="en-US" sz="2000" dirty="0">
                <a:latin typeface="Lalezar" panose="00000500000000000000" pitchFamily="2" charset="-78"/>
                <a:cs typeface="Lalezar" panose="00000500000000000000" pitchFamily="2" charset="-78"/>
              </a:rPr>
              <a:t>Main Memory</a:t>
            </a:r>
            <a:r>
              <a:rPr lang="fa-IR" sz="2000" dirty="0">
                <a:latin typeface="Lalezar" panose="00000500000000000000" pitchFamily="2" charset="-78"/>
                <a:cs typeface="Lalezar" panose="00000500000000000000" pitchFamily="2" charset="-78"/>
              </a:rPr>
              <a:t> یا </a:t>
            </a:r>
            <a:r>
              <a:rPr lang="en-US" sz="2000" dirty="0">
                <a:latin typeface="Lalezar" panose="00000500000000000000" pitchFamily="2" charset="-78"/>
                <a:cs typeface="Lalezar" panose="00000500000000000000" pitchFamily="2" charset="-78"/>
              </a:rPr>
              <a:t>RAM</a:t>
            </a:r>
            <a:r>
              <a:rPr lang="fa-IR" sz="2000" dirty="0">
                <a:latin typeface="Lalezar" panose="00000500000000000000" pitchFamily="2" charset="-78"/>
                <a:cs typeface="Lalezar" panose="00000500000000000000" pitchFamily="2" charset="-78"/>
              </a:rPr>
              <a:t> 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9335996" flipH="1">
            <a:off x="629871" y="476981"/>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5;p32"/>
          <p:cNvSpPr/>
          <p:nvPr/>
        </p:nvSpPr>
        <p:spPr>
          <a:xfrm>
            <a:off x="3318927" y="957302"/>
            <a:ext cx="2579609" cy="37217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677;p32"/>
          <p:cNvCxnSpPr/>
          <p:nvPr/>
        </p:nvCxnSpPr>
        <p:spPr>
          <a:xfrm>
            <a:off x="3329545" y="143654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78;p32"/>
          <p:cNvCxnSpPr/>
          <p:nvPr/>
        </p:nvCxnSpPr>
        <p:spPr>
          <a:xfrm>
            <a:off x="3329545" y="166479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8" name="Google Shape;679;p32"/>
          <p:cNvCxnSpPr/>
          <p:nvPr/>
        </p:nvCxnSpPr>
        <p:spPr>
          <a:xfrm>
            <a:off x="3329545" y="190078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9" name="Google Shape;680;p32"/>
          <p:cNvCxnSpPr/>
          <p:nvPr/>
        </p:nvCxnSpPr>
        <p:spPr>
          <a:xfrm>
            <a:off x="3329545" y="213676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5;p32"/>
          <p:cNvCxnSpPr/>
          <p:nvPr/>
        </p:nvCxnSpPr>
        <p:spPr>
          <a:xfrm>
            <a:off x="3310053" y="120056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77;p32"/>
          <p:cNvCxnSpPr/>
          <p:nvPr/>
        </p:nvCxnSpPr>
        <p:spPr>
          <a:xfrm>
            <a:off x="3329545" y="259300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78;p32"/>
          <p:cNvCxnSpPr/>
          <p:nvPr/>
        </p:nvCxnSpPr>
        <p:spPr>
          <a:xfrm>
            <a:off x="3329545" y="2821252"/>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79;p32"/>
          <p:cNvCxnSpPr/>
          <p:nvPr/>
        </p:nvCxnSpPr>
        <p:spPr>
          <a:xfrm>
            <a:off x="3329545" y="305723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0;p32"/>
          <p:cNvCxnSpPr/>
          <p:nvPr/>
        </p:nvCxnSpPr>
        <p:spPr>
          <a:xfrm>
            <a:off x="3329545" y="3310078"/>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5;p32"/>
          <p:cNvCxnSpPr/>
          <p:nvPr/>
        </p:nvCxnSpPr>
        <p:spPr>
          <a:xfrm>
            <a:off x="3310053" y="237387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8;p32"/>
          <p:cNvCxnSpPr/>
          <p:nvPr/>
        </p:nvCxnSpPr>
        <p:spPr>
          <a:xfrm>
            <a:off x="3329545" y="398435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9;p32"/>
          <p:cNvCxnSpPr/>
          <p:nvPr/>
        </p:nvCxnSpPr>
        <p:spPr>
          <a:xfrm>
            <a:off x="3329545" y="422034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80;p32"/>
          <p:cNvCxnSpPr/>
          <p:nvPr/>
        </p:nvCxnSpPr>
        <p:spPr>
          <a:xfrm>
            <a:off x="3329545" y="445632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5;p32"/>
          <p:cNvCxnSpPr/>
          <p:nvPr/>
        </p:nvCxnSpPr>
        <p:spPr>
          <a:xfrm>
            <a:off x="3310053" y="3536977"/>
            <a:ext cx="2564465" cy="0"/>
          </a:xfrm>
          <a:prstGeom prst="straightConnector1">
            <a:avLst/>
          </a:prstGeom>
          <a:noFill/>
          <a:ln w="9525" cap="flat" cmpd="sng">
            <a:solidFill>
              <a:schemeClr val="bg1"/>
            </a:solidFill>
            <a:prstDash val="solid"/>
            <a:round/>
            <a:headEnd type="none" w="med" len="med"/>
            <a:tailEnd type="none" w="med" len="med"/>
          </a:ln>
        </p:spPr>
      </p:cxnSp>
      <p:sp>
        <p:nvSpPr>
          <p:cNvPr id="71" name="TextBox 70"/>
          <p:cNvSpPr txBox="1"/>
          <p:nvPr/>
        </p:nvSpPr>
        <p:spPr>
          <a:xfrm>
            <a:off x="3993075" y="3570881"/>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72" name="TextBox 71"/>
          <p:cNvSpPr txBox="1"/>
          <p:nvPr/>
        </p:nvSpPr>
        <p:spPr>
          <a:xfrm>
            <a:off x="2753515" y="939423"/>
            <a:ext cx="576030" cy="3785652"/>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US" sz="1600" b="1" dirty="0">
                <a:solidFill>
                  <a:schemeClr val="accent6"/>
                </a:solidFill>
              </a:rPr>
              <a:t>3</a:t>
            </a:r>
          </a:p>
          <a:p>
            <a:pPr algn="r" rtl="1"/>
            <a:r>
              <a:rPr lang="en-US" sz="1600" b="1" dirty="0">
                <a:solidFill>
                  <a:schemeClr val="accent6"/>
                </a:solidFill>
              </a:rPr>
              <a:t>4</a:t>
            </a: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-1</a:t>
            </a:r>
          </a:p>
        </p:txBody>
      </p:sp>
      <p:sp>
        <p:nvSpPr>
          <p:cNvPr id="73" name="Google Shape;1181;p38"/>
          <p:cNvSpPr/>
          <p:nvPr/>
        </p:nvSpPr>
        <p:spPr>
          <a:xfrm>
            <a:off x="6075217" y="876886"/>
            <a:ext cx="2687783" cy="1023894"/>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من از تعداد زیااادی سلول‌های کوچولو (</a:t>
            </a:r>
            <a:r>
              <a:rPr lang="en-US" sz="1200" dirty="0">
                <a:solidFill>
                  <a:schemeClr val="bg1"/>
                </a:solidFill>
                <a:latin typeface="Dana" panose="00000500000000000000" pitchFamily="2" charset="-78"/>
                <a:cs typeface="Dana" panose="00000500000000000000" pitchFamily="2" charset="-78"/>
              </a:rPr>
              <a:t>memory cell</a:t>
            </a:r>
            <a:r>
              <a:rPr lang="fa-IR" sz="1200" dirty="0">
                <a:solidFill>
                  <a:schemeClr val="bg1"/>
                </a:solidFill>
                <a:latin typeface="Dana" panose="00000500000000000000" pitchFamily="2" charset="-78"/>
                <a:cs typeface="Dana" panose="00000500000000000000" pitchFamily="2" charset="-78"/>
              </a:rPr>
              <a:t>) برای ذخیره‌ی اطلاعات و دستورات تشکیل شدم. </a:t>
            </a:r>
            <a:endParaRPr sz="1200" dirty="0">
              <a:solidFill>
                <a:schemeClr val="bg1"/>
              </a:solidFill>
              <a:latin typeface="Dana" panose="00000500000000000000" pitchFamily="2" charset="-78"/>
              <a:cs typeface="Dana" panose="00000500000000000000" pitchFamily="2" charset="-78"/>
            </a:endParaRPr>
          </a:p>
        </p:txBody>
      </p:sp>
      <p:sp>
        <p:nvSpPr>
          <p:cNvPr id="74" name="Google Shape;1181;p38"/>
          <p:cNvSpPr/>
          <p:nvPr/>
        </p:nvSpPr>
        <p:spPr>
          <a:xfrm>
            <a:off x="6075217" y="2008909"/>
            <a:ext cx="2860992" cy="1371602"/>
          </a:xfrm>
          <a:prstGeom prst="wedgeEllipseCallout">
            <a:avLst>
              <a:gd name="adj1" fmla="val -54580"/>
              <a:gd name="adj2" fmla="val 26321"/>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 همونطور که میدونی دنیای ما از ۰ و ۱ تشکیل میشه و </a:t>
            </a:r>
            <a:r>
              <a:rPr lang="fa-IR" dirty="0" smtClean="0">
                <a:solidFill>
                  <a:schemeClr val="bg1"/>
                </a:solidFill>
                <a:latin typeface="Dana" panose="00000500000000000000" pitchFamily="2" charset="-78"/>
                <a:cs typeface="Dana" panose="00000500000000000000" pitchFamily="2" charset="-78"/>
              </a:rPr>
              <a:t>همه چی </a:t>
            </a:r>
            <a:r>
              <a:rPr lang="fa-IR" dirty="0">
                <a:solidFill>
                  <a:schemeClr val="bg1"/>
                </a:solidFill>
                <a:latin typeface="Dana" panose="00000500000000000000" pitchFamily="2" charset="-78"/>
                <a:cs typeface="Dana" panose="00000500000000000000" pitchFamily="2" charset="-78"/>
              </a:rPr>
              <a:t>تو مبنای ۲ عه. برای همینه که من </a:t>
            </a:r>
            <a:r>
              <a:rPr lang="en-US" dirty="0">
                <a:solidFill>
                  <a:schemeClr val="bg1"/>
                </a:solidFill>
                <a:latin typeface="Dana" panose="00000500000000000000" pitchFamily="2" charset="-78"/>
                <a:cs typeface="Dana" panose="00000500000000000000" pitchFamily="2" charset="-78"/>
              </a:rPr>
              <a:t>2</a:t>
            </a:r>
            <a:r>
              <a:rPr lang="en-US" baseline="30000" dirty="0">
                <a:solidFill>
                  <a:schemeClr val="bg1"/>
                </a:solidFill>
                <a:latin typeface="Dana" panose="00000500000000000000" pitchFamily="2" charset="-78"/>
                <a:cs typeface="Dana" panose="00000500000000000000" pitchFamily="2" charset="-78"/>
              </a:rPr>
              <a:t>n</a:t>
            </a:r>
            <a:r>
              <a:rPr lang="fa-IR" dirty="0">
                <a:solidFill>
                  <a:schemeClr val="bg1"/>
                </a:solidFill>
                <a:latin typeface="Dana" panose="00000500000000000000" pitchFamily="2" charset="-78"/>
                <a:cs typeface="Dana" panose="00000500000000000000" pitchFamily="2" charset="-78"/>
              </a:rPr>
              <a:t> تا سلول حافظه دارم.</a:t>
            </a:r>
            <a:endParaRPr dirty="0">
              <a:solidFill>
                <a:schemeClr val="bg1"/>
              </a:solidFill>
              <a:latin typeface="Dana" panose="00000500000000000000" pitchFamily="2" charset="-78"/>
              <a:cs typeface="Dana" panose="00000500000000000000" pitchFamily="2"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28" y="2372618"/>
            <a:ext cx="1874919" cy="1874919"/>
          </a:xfrm>
          <a:prstGeom prst="rect">
            <a:avLst/>
          </a:prstGeom>
        </p:spPr>
      </p:pic>
      <p:sp>
        <p:nvSpPr>
          <p:cNvPr id="75" name="Google Shape;1181;p38"/>
          <p:cNvSpPr/>
          <p:nvPr/>
        </p:nvSpPr>
        <p:spPr>
          <a:xfrm>
            <a:off x="6075217" y="3488640"/>
            <a:ext cx="2860992" cy="1372388"/>
          </a:xfrm>
          <a:prstGeom prst="wedgeEllipseCallout">
            <a:avLst>
              <a:gd name="adj1" fmla="val -54822"/>
              <a:gd name="adj2" fmla="val -5196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 هر برنامه‌ای که قرار باشه اجرا بشه، ‌اول من باید یه دور بخونمش و توی خودم ذخیره کنم تا بتونم دستورات و اطلاعات لازم رو به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بدم.</a:t>
            </a:r>
            <a:endParaRPr sz="1200" dirty="0">
              <a:solidFill>
                <a:schemeClr val="bg1"/>
              </a:solidFill>
              <a:latin typeface="Dana" panose="00000500000000000000" pitchFamily="2" charset="-78"/>
              <a:cs typeface="Dana" panose="00000500000000000000" pitchFamily="2" charset="-78"/>
            </a:endParaRPr>
          </a:p>
        </p:txBody>
      </p:sp>
      <p:grpSp>
        <p:nvGrpSpPr>
          <p:cNvPr id="66" name="Group 65"/>
          <p:cNvGrpSpPr/>
          <p:nvPr/>
        </p:nvGrpSpPr>
        <p:grpSpPr>
          <a:xfrm>
            <a:off x="336032" y="311436"/>
            <a:ext cx="2109295" cy="1697473"/>
            <a:chOff x="336032" y="311436"/>
            <a:chExt cx="4173650" cy="3483508"/>
          </a:xfrm>
        </p:grpSpPr>
        <p:sp>
          <p:nvSpPr>
            <p:cNvPr id="7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8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10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10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10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10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Tree>
    <p:extLst>
      <p:ext uri="{BB962C8B-B14F-4D97-AF65-F5344CB8AC3E}">
        <p14:creationId xmlns:p14="http://schemas.microsoft.com/office/powerpoint/2010/main" val="366219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11</a:t>
            </a:fld>
            <a:endParaRPr lang="en-US" dirty="0"/>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124" y="329073"/>
            <a:ext cx="1444351" cy="1444351"/>
          </a:xfrm>
          <a:prstGeom prst="rect">
            <a:avLst/>
          </a:prstGeom>
        </p:spPr>
      </p:pic>
      <p:sp>
        <p:nvSpPr>
          <p:cNvPr id="73" name="Google Shape;1181;p38"/>
          <p:cNvSpPr/>
          <p:nvPr/>
        </p:nvSpPr>
        <p:spPr>
          <a:xfrm>
            <a:off x="1665268" y="436200"/>
            <a:ext cx="4828308" cy="1113826"/>
          </a:xfrm>
          <a:prstGeom prst="wedgeEllipseCallout">
            <a:avLst>
              <a:gd name="adj1" fmla="val 58919"/>
              <a:gd name="adj2" fmla="val 21584"/>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300" dirty="0">
                <a:solidFill>
                  <a:schemeClr val="bg1"/>
                </a:solidFill>
                <a:latin typeface="Dana" panose="00000500000000000000" pitchFamily="2" charset="-78"/>
                <a:cs typeface="Dana" panose="00000500000000000000" pitchFamily="2" charset="-78"/>
              </a:rPr>
              <a:t>یک چیز مهم دیگه در مورد من اینه که اطلاعات تا زمانی یاد من می‌مونه که من رو به برق وصل کرده باشی. اگر برق رو قطع کنی یا کامپیوتر رو خاموش کنی،‌ همه چی رو فراموش می‌کنم.</a:t>
            </a:r>
            <a:endParaRPr sz="1300" dirty="0">
              <a:solidFill>
                <a:schemeClr val="bg1"/>
              </a:solidFill>
              <a:latin typeface="Dana" panose="00000500000000000000" pitchFamily="2" charset="-78"/>
              <a:cs typeface="Dana" panose="00000500000000000000" pitchFamily="2" charset="-78"/>
            </a:endParaRPr>
          </a:p>
        </p:txBody>
      </p:sp>
      <p:sp>
        <p:nvSpPr>
          <p:cNvPr id="2" name="Title 1">
            <a:extLst>
              <a:ext uri="{FF2B5EF4-FFF2-40B4-BE49-F238E27FC236}">
                <a16:creationId xmlns:a16="http://schemas.microsoft.com/office/drawing/2014/main" id="{56AD257E-1385-4BF8-9A89-D6FD9813BB57}"/>
              </a:ext>
            </a:extLst>
          </p:cNvPr>
          <p:cNvSpPr txBox="1">
            <a:spLocks/>
          </p:cNvSpPr>
          <p:nvPr/>
        </p:nvSpPr>
        <p:spPr>
          <a:xfrm>
            <a:off x="735858" y="2034004"/>
            <a:ext cx="7673357" cy="2223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RAM</a:t>
            </a:r>
            <a:r>
              <a:rPr lang="fa-IR" sz="1600" dirty="0">
                <a:solidFill>
                  <a:schemeClr val="bg1"/>
                </a:solidFill>
                <a:latin typeface="Dana" panose="00000500000000000000" pitchFamily="2" charset="-78"/>
                <a:cs typeface="Dana" panose="00000500000000000000" pitchFamily="2" charset="-78"/>
              </a:rPr>
              <a:t>یا</a:t>
            </a: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Random Access Memory </a:t>
            </a:r>
            <a:r>
              <a:rPr lang="fa-IR" sz="1600" dirty="0">
                <a:solidFill>
                  <a:schemeClr val="bg1"/>
                </a:solidFill>
                <a:latin typeface="Dana" panose="00000500000000000000" pitchFamily="2" charset="-78"/>
                <a:cs typeface="Dana" panose="00000500000000000000" pitchFamily="2" charset="-78"/>
              </a:rPr>
              <a:t>گونه‌ای از حافظه برای ذخیره‌سازی داده‌هاست که اجازه می‌دهد فایل‌ها در مدت زمانی کوتاه نوشته و خوانده شوند.</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به سیستم شما اجازه می‌دهد ‌با سرعت بالا به داده‌های مورد نیاز دسترسی داشته باشد و در نتیجه تأثیر بالایی بر سرعت عملکرد سیستم شما دارد. یک نکته‌ی مهم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همانطور که خودش هم گفت!) این است که یک حافظه موقتی است و پس از هر بار راه‌اندازی دوباره سیستم </a:t>
            </a:r>
            <a:r>
              <a:rPr lang="fa-IR" sz="1600" dirty="0" smtClean="0">
                <a:solidFill>
                  <a:schemeClr val="bg1"/>
                </a:solidFill>
                <a:latin typeface="Dana" panose="00000500000000000000" pitchFamily="2" charset="-78"/>
                <a:cs typeface="Dana" panose="00000500000000000000" pitchFamily="2" charset="-78"/>
              </a:rPr>
              <a:t>عامل </a:t>
            </a:r>
            <a:r>
              <a:rPr lang="fa-IR" sz="1600" dirty="0">
                <a:solidFill>
                  <a:schemeClr val="bg1"/>
                </a:solidFill>
                <a:latin typeface="Dana" panose="00000500000000000000" pitchFamily="2" charset="-78"/>
                <a:cs typeface="Dana" panose="00000500000000000000" pitchFamily="2" charset="-78"/>
              </a:rPr>
              <a:t>تمامی داده‌های ذخیره شده ‌روی آن پاک می‌شود و به همین دلیل از این نظر در مقابل </a:t>
            </a:r>
            <a:r>
              <a:rPr lang="fa-IR" sz="1600" dirty="0">
                <a:solidFill>
                  <a:schemeClr val="accent6"/>
                </a:solidFill>
                <a:latin typeface="Dana" panose="00000500000000000000" pitchFamily="2" charset="-78"/>
                <a:cs typeface="Dana" panose="00000500000000000000" pitchFamily="2" charset="-78"/>
              </a:rPr>
              <a:t>حافظه‌های غیر فرار</a:t>
            </a:r>
            <a:r>
              <a:rPr lang="fa-IR" sz="1600" baseline="30000" dirty="0">
                <a:solidFill>
                  <a:schemeClr val="bg1"/>
                </a:solidFill>
                <a:latin typeface="Dana" panose="00000500000000000000" pitchFamily="2" charset="-78"/>
                <a:cs typeface="Dana" panose="00000500000000000000" pitchFamily="2" charset="-78"/>
              </a:rPr>
              <a:t> ۱</a:t>
            </a:r>
            <a:r>
              <a:rPr lang="fa-IR" sz="1600" dirty="0">
                <a:solidFill>
                  <a:schemeClr val="bg1"/>
                </a:solidFill>
                <a:latin typeface="Dana" panose="00000500000000000000" pitchFamily="2" charset="-78"/>
                <a:cs typeface="Dana" panose="00000500000000000000" pitchFamily="2" charset="-78"/>
              </a:rPr>
              <a:t>، قرار دارد.</a:t>
            </a:r>
          </a:p>
        </p:txBody>
      </p:sp>
      <p:sp>
        <p:nvSpPr>
          <p:cNvPr id="4" name="Footer Placeholder 3"/>
          <p:cNvSpPr>
            <a:spLocks noGrp="1"/>
          </p:cNvSpPr>
          <p:nvPr>
            <p:ph type="ftr" sz="quarter" idx="10"/>
          </p:nvPr>
        </p:nvSpPr>
        <p:spPr/>
        <p:txBody>
          <a:bodyPr/>
          <a:lstStyle/>
          <a:p>
            <a:r>
              <a:rPr lang="en-US" dirty="0"/>
              <a:t>1- Non-volatile memory</a:t>
            </a:r>
          </a:p>
        </p:txBody>
      </p:sp>
      <p:grpSp>
        <p:nvGrpSpPr>
          <p:cNvPr id="10" name="Google Shape;4800;p45"/>
          <p:cNvGrpSpPr/>
          <p:nvPr/>
        </p:nvGrpSpPr>
        <p:grpSpPr>
          <a:xfrm>
            <a:off x="8392475" y="1917900"/>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04109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12</a:t>
            </a:fld>
            <a:endParaRPr lang="en-US" dirty="0"/>
          </a:p>
        </p:txBody>
      </p:sp>
      <p:pic>
        <p:nvPicPr>
          <p:cNvPr id="2050" name="Picture 2" descr="https://lh4.googleusercontent.com/SyY9G_z6sv9fyCM0ww1tiT8WX27m_0CRDhulXX22nmQ6VJiQdgv3mmPinsftfURwwIrBbtBLgdxiWcVNX8OxJp9FrWGwjlZeCEW9_hTWVld1tLkJUUgmLVOOie-i8FoLCXjJ-4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78" y="2252341"/>
            <a:ext cx="3370712" cy="2270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bfEYiLu0lGKzuxu5AgWVluLOTm0wdt4Dg13Nu-avrvBObRBJAY7IRB0fbdatLeCpL8C0qDJ5eGkDLetbeQnMSsUdHEGwANeUf6qEYCtY9m_a9jDuIefMkqp4YgQOQ-32XSlh-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8" y="525780"/>
            <a:ext cx="3424662" cy="22792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6AD257E-1385-4BF8-9A89-D6FD9813BB57}"/>
              </a:ext>
            </a:extLst>
          </p:cNvPr>
          <p:cNvSpPr txBox="1">
            <a:spLocks/>
          </p:cNvSpPr>
          <p:nvPr/>
        </p:nvSpPr>
        <p:spPr>
          <a:xfrm>
            <a:off x="4820178" y="525780"/>
            <a:ext cx="3370712" cy="147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نکته‌ی دیگر در مورد آن‌ها، </a:t>
            </a:r>
            <a:r>
              <a:rPr lang="en-US" sz="1600" dirty="0">
                <a:solidFill>
                  <a:schemeClr val="accent6"/>
                </a:solidFill>
                <a:latin typeface="Dana" panose="00000500000000000000" pitchFamily="2" charset="-78"/>
                <a:cs typeface="Dana" panose="00000500000000000000" pitchFamily="2" charset="-78"/>
              </a:rPr>
              <a:t>Random </a:t>
            </a:r>
            <a:r>
              <a:rPr lang="en-US" sz="1600" b="1" dirty="0">
                <a:solidFill>
                  <a:schemeClr val="accent6"/>
                </a:solidFill>
                <a:latin typeface="Dana" panose="00000500000000000000" pitchFamily="2" charset="-78"/>
                <a:cs typeface="Dana" panose="00000500000000000000" pitchFamily="2" charset="-78"/>
              </a:rPr>
              <a:t>Access</a:t>
            </a:r>
            <a:r>
              <a:rPr lang="fa-IR" sz="1600" dirty="0">
                <a:solidFill>
                  <a:schemeClr val="accent6"/>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بودن آن‌هاست. دقت کنید که این به معنای رندوم و تصادفی بودن محتوای آن‌ها نیست!!</a:t>
            </a:r>
          </a:p>
        </p:txBody>
      </p:sp>
      <p:sp>
        <p:nvSpPr>
          <p:cNvPr id="6" name="Title 1">
            <a:extLst>
              <a:ext uri="{FF2B5EF4-FFF2-40B4-BE49-F238E27FC236}">
                <a16:creationId xmlns:a16="http://schemas.microsoft.com/office/drawing/2014/main" id="{56AD257E-1385-4BF8-9A89-D6FD9813BB57}"/>
              </a:ext>
            </a:extLst>
          </p:cNvPr>
          <p:cNvSpPr txBox="1">
            <a:spLocks/>
          </p:cNvSpPr>
          <p:nvPr/>
        </p:nvSpPr>
        <p:spPr>
          <a:xfrm>
            <a:off x="926358" y="2805072"/>
            <a:ext cx="3424662" cy="1776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6"/>
                </a:solidFill>
                <a:latin typeface="Dana" panose="00000500000000000000" pitchFamily="2" charset="-78"/>
                <a:cs typeface="Dana" panose="00000500000000000000" pitchFamily="2" charset="-78"/>
              </a:rPr>
              <a:t>رندوم</a:t>
            </a:r>
            <a:r>
              <a:rPr lang="fa-IR" sz="1600" dirty="0">
                <a:solidFill>
                  <a:schemeClr val="bg1"/>
                </a:solidFill>
                <a:latin typeface="Dana" panose="00000500000000000000" pitchFamily="2" charset="-78"/>
                <a:cs typeface="Dana" panose="00000500000000000000" pitchFamily="2" charset="-78"/>
              </a:rPr>
              <a:t>، صفتی برای نحوه‌ی </a:t>
            </a:r>
            <a:r>
              <a:rPr lang="fa-IR" sz="1600" b="1" dirty="0">
                <a:solidFill>
                  <a:schemeClr val="accent6"/>
                </a:solidFill>
                <a:latin typeface="Dana" panose="00000500000000000000" pitchFamily="2" charset="-78"/>
                <a:cs typeface="Dana" panose="00000500000000000000" pitchFamily="2" charset="-78"/>
              </a:rPr>
              <a:t>دسترسی</a:t>
            </a:r>
            <a:r>
              <a:rPr lang="fa-IR" sz="1600" dirty="0">
                <a:solidFill>
                  <a:schemeClr val="bg1"/>
                </a:solidFill>
                <a:latin typeface="Dana" panose="00000500000000000000" pitchFamily="2" charset="-78"/>
                <a:cs typeface="Dana" panose="00000500000000000000" pitchFamily="2" charset="-78"/>
              </a:rPr>
              <a:t> به این حافظه‌هاست و معنای آن این است که برای ذخیره‌ی اطلاعات در این حافظه‌ها، </a:t>
            </a:r>
            <a:r>
              <a:rPr lang="fa-IR" sz="1600" dirty="0" smtClean="0">
                <a:solidFill>
                  <a:schemeClr val="bg1"/>
                </a:solidFill>
                <a:latin typeface="Dana" panose="00000500000000000000" pitchFamily="2" charset="-78"/>
                <a:cs typeface="Dana" panose="00000500000000000000" pitchFamily="2" charset="-78"/>
              </a:rPr>
              <a:t>لزوما </a:t>
            </a:r>
            <a:r>
              <a:rPr lang="fa-IR" sz="1600" dirty="0">
                <a:solidFill>
                  <a:schemeClr val="bg1"/>
                </a:solidFill>
                <a:latin typeface="Dana" panose="00000500000000000000" pitchFamily="2" charset="-78"/>
                <a:cs typeface="Dana" panose="00000500000000000000" pitchFamily="2" charset="-78"/>
              </a:rPr>
              <a:t>با یک ترتیب همیشگی این اتفاق رخ </a:t>
            </a:r>
            <a:r>
              <a:rPr lang="fa-IR" sz="1600" dirty="0" smtClean="0">
                <a:solidFill>
                  <a:schemeClr val="bg1"/>
                </a:solidFill>
                <a:latin typeface="Dana" panose="00000500000000000000" pitchFamily="2" charset="-78"/>
                <a:cs typeface="Dana" panose="00000500000000000000" pitchFamily="2" charset="-78"/>
              </a:rPr>
              <a:t>نمی‌دهد</a:t>
            </a:r>
            <a:r>
              <a:rPr lang="fa-IR" sz="1600" dirty="0">
                <a:solidFill>
                  <a:schemeClr val="bg1"/>
                </a:solidFill>
                <a:latin typeface="Dana" panose="00000500000000000000" pitchFamily="2" charset="-78"/>
                <a:cs typeface="Dana" panose="00000500000000000000" pitchFamily="2" charset="-78"/>
              </a:rPr>
              <a:t>.</a:t>
            </a:r>
          </a:p>
        </p:txBody>
      </p:sp>
      <p:grpSp>
        <p:nvGrpSpPr>
          <p:cNvPr id="7" name="Google Shape;4800;p45"/>
          <p:cNvGrpSpPr/>
          <p:nvPr/>
        </p:nvGrpSpPr>
        <p:grpSpPr>
          <a:xfrm>
            <a:off x="8190890" y="568812"/>
            <a:ext cx="350734" cy="357171"/>
            <a:chOff x="1492675" y="4992125"/>
            <a:chExt cx="481825" cy="481825"/>
          </a:xfrm>
        </p:grpSpPr>
        <p:sp>
          <p:nvSpPr>
            <p:cNvPr id="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3693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13</a:t>
            </a:fld>
            <a:endParaRPr lang="en-US" dirty="0"/>
          </a:p>
        </p:txBody>
      </p:sp>
      <p:sp>
        <p:nvSpPr>
          <p:cNvPr id="5" name="Google Shape;662;p32">
            <a:extLst>
              <a:ext uri="{FF2B5EF4-FFF2-40B4-BE49-F238E27FC236}">
                <a16:creationId xmlns:a16="http://schemas.microsoft.com/office/drawing/2014/main" id="{A6BC1E6B-1254-41DF-BD1B-6B40E8402385}"/>
              </a:ext>
            </a:extLst>
          </p:cNvPr>
          <p:cNvSpPr txBox="1">
            <a:spLocks noGrp="1"/>
          </p:cNvSpPr>
          <p:nvPr>
            <p:ph type="ctrTitle"/>
          </p:nvPr>
        </p:nvSpPr>
        <p:spPr>
          <a:xfrm>
            <a:off x="2076597" y="292059"/>
            <a:ext cx="502657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800" dirty="0">
                <a:solidFill>
                  <a:schemeClr val="bg1"/>
                </a:solidFill>
                <a:latin typeface="Lalezar" panose="00000500000000000000" pitchFamily="2" charset="-78"/>
                <a:cs typeface="Lalezar" panose="00000500000000000000" pitchFamily="2" charset="-78"/>
              </a:rPr>
              <a:t>آيا می‌دانید </a:t>
            </a:r>
            <a:r>
              <a:rPr lang="fa-IR" sz="2800" dirty="0" smtClean="0">
                <a:solidFill>
                  <a:schemeClr val="bg1"/>
                </a:solidFill>
                <a:latin typeface="Lalezar" panose="00000500000000000000" pitchFamily="2" charset="-78"/>
                <a:cs typeface="Lalezar" panose="00000500000000000000" pitchFamily="2" charset="-78"/>
              </a:rPr>
              <a:t>رم ‌سیستم شما چقدرست؟</a:t>
            </a:r>
            <a:endParaRPr lang="fa-IR" sz="2800" dirty="0">
              <a:solidFill>
                <a:schemeClr val="bg1"/>
              </a:solidFill>
              <a:latin typeface="Lalezar" panose="00000500000000000000" pitchFamily="2" charset="-78"/>
              <a:cs typeface="Lalezar" panose="00000500000000000000" pitchFamily="2" charset="-78"/>
            </a:endParaRPr>
          </a:p>
        </p:txBody>
      </p:sp>
      <p:sp>
        <p:nvSpPr>
          <p:cNvPr id="6" name="Google Shape;662;p32">
            <a:extLst>
              <a:ext uri="{FF2B5EF4-FFF2-40B4-BE49-F238E27FC236}">
                <a16:creationId xmlns:a16="http://schemas.microsoft.com/office/drawing/2014/main" id="{F916E14E-1E40-4841-B8B3-1C400982F352}"/>
              </a:ext>
            </a:extLst>
          </p:cNvPr>
          <p:cNvSpPr txBox="1">
            <a:spLocks/>
          </p:cNvSpPr>
          <p:nvPr/>
        </p:nvSpPr>
        <p:spPr>
          <a:xfrm>
            <a:off x="4089600" y="1100488"/>
            <a:ext cx="4302875"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فهمیدن این موضوع در بخش</a:t>
            </a:r>
            <a:r>
              <a:rPr lang="en-US" sz="1600" dirty="0">
                <a:solidFill>
                  <a:schemeClr val="bg1"/>
                </a:solidFill>
                <a:latin typeface="Dana" panose="00000500000000000000" pitchFamily="2" charset="-78"/>
                <a:cs typeface="Dana" panose="00000500000000000000" pitchFamily="2" charset="-78"/>
              </a:rPr>
              <a:t> Search </a:t>
            </a:r>
            <a:r>
              <a:rPr lang="fa-IR" sz="1600" dirty="0">
                <a:solidFill>
                  <a:schemeClr val="bg1"/>
                </a:solidFill>
                <a:latin typeface="Dana" panose="00000500000000000000" pitchFamily="2" charset="-78"/>
                <a:cs typeface="Dana" panose="00000500000000000000" pitchFamily="2" charset="-78"/>
              </a:rPr>
              <a:t>لپ‌تاپ خود عبارت</a:t>
            </a:r>
            <a:r>
              <a:rPr lang="en-US" sz="1600" dirty="0">
                <a:solidFill>
                  <a:schemeClr val="bg1"/>
                </a:solidFill>
                <a:latin typeface="Dana" panose="00000500000000000000" pitchFamily="2" charset="-78"/>
                <a:cs typeface="Dana" panose="00000500000000000000" pitchFamily="2" charset="-78"/>
              </a:rPr>
              <a:t> control panel </a:t>
            </a:r>
            <a:r>
              <a:rPr lang="fa-IR" sz="1600" dirty="0">
                <a:solidFill>
                  <a:schemeClr val="bg1"/>
                </a:solidFill>
                <a:latin typeface="Dana" panose="00000500000000000000" pitchFamily="2" charset="-78"/>
                <a:cs typeface="Dana" panose="00000500000000000000" pitchFamily="2" charset="-78"/>
              </a:rPr>
              <a:t>را تایپ کنید.</a:t>
            </a:r>
          </a:p>
        </p:txBody>
      </p:sp>
      <p:pic>
        <p:nvPicPr>
          <p:cNvPr id="2" name="Picture 2">
            <a:extLst>
              <a:ext uri="{FF2B5EF4-FFF2-40B4-BE49-F238E27FC236}">
                <a16:creationId xmlns:a16="http://schemas.microsoft.com/office/drawing/2014/main" id="{17F1C66A-42B1-491A-BB03-E544D234F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 y="898659"/>
            <a:ext cx="2972889" cy="259024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62;p32">
            <a:extLst>
              <a:ext uri="{FF2B5EF4-FFF2-40B4-BE49-F238E27FC236}">
                <a16:creationId xmlns:a16="http://schemas.microsoft.com/office/drawing/2014/main" id="{109272EF-152C-409B-A369-EF9CA18C69C5}"/>
              </a:ext>
            </a:extLst>
          </p:cNvPr>
          <p:cNvSpPr txBox="1">
            <a:spLocks/>
          </p:cNvSpPr>
          <p:nvPr/>
        </p:nvSpPr>
        <p:spPr>
          <a:xfrm>
            <a:off x="4089600" y="1778704"/>
            <a:ext cx="4302874" cy="1883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بعد از باز شدن پنجره‌ی مربوط به آن، ابتدا روی </a:t>
            </a:r>
            <a:r>
              <a:rPr lang="fa-IR" sz="1600" dirty="0" smtClean="0">
                <a:solidFill>
                  <a:schemeClr val="bg1"/>
                </a:solidFill>
                <a:latin typeface="Dana" panose="00000500000000000000" pitchFamily="2" charset="-78"/>
                <a:cs typeface="Dana" panose="00000500000000000000" pitchFamily="2" charset="-78"/>
              </a:rPr>
              <a:t>بخش </a:t>
            </a:r>
            <a:r>
              <a:rPr lang="en-US" sz="1600" dirty="0" smtClean="0">
                <a:solidFill>
                  <a:schemeClr val="bg1"/>
                </a:solidFill>
                <a:latin typeface="Dana" panose="00000500000000000000" pitchFamily="2" charset="-78"/>
                <a:cs typeface="Dana" panose="00000500000000000000" pitchFamily="2" charset="-78"/>
              </a:rPr>
              <a:t>System </a:t>
            </a:r>
            <a:r>
              <a:rPr lang="en-US" sz="1600" dirty="0">
                <a:solidFill>
                  <a:schemeClr val="bg1"/>
                </a:solidFill>
                <a:latin typeface="Dana" panose="00000500000000000000" pitchFamily="2" charset="-78"/>
                <a:cs typeface="Dana" panose="00000500000000000000" pitchFamily="2" charset="-78"/>
              </a:rPr>
              <a:t>and </a:t>
            </a:r>
            <a:r>
              <a:rPr lang="en-US" sz="1600" dirty="0" smtClean="0">
                <a:solidFill>
                  <a:schemeClr val="bg1"/>
                </a:solidFill>
                <a:latin typeface="Dana" panose="00000500000000000000" pitchFamily="2" charset="-78"/>
                <a:cs typeface="Dana" panose="00000500000000000000" pitchFamily="2" charset="-78"/>
              </a:rPr>
              <a:t>Security</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و </a:t>
            </a:r>
            <a:r>
              <a:rPr lang="fa-IR" sz="1600" dirty="0">
                <a:solidFill>
                  <a:schemeClr val="bg1"/>
                </a:solidFill>
                <a:latin typeface="Dana" panose="00000500000000000000" pitchFamily="2" charset="-78"/>
                <a:cs typeface="Dana" panose="00000500000000000000" pitchFamily="2" charset="-78"/>
              </a:rPr>
              <a:t>سپس </a:t>
            </a:r>
            <a:r>
              <a:rPr lang="fa-IR" sz="1600" dirty="0" smtClean="0">
                <a:solidFill>
                  <a:schemeClr val="bg1"/>
                </a:solidFill>
                <a:latin typeface="Dana" panose="00000500000000000000" pitchFamily="2" charset="-78"/>
                <a:cs typeface="Dana" panose="00000500000000000000" pitchFamily="2" charset="-78"/>
              </a:rPr>
              <a:t>روی </a:t>
            </a:r>
            <a:r>
              <a:rPr lang="en-US" sz="1600" dirty="0" smtClean="0">
                <a:solidFill>
                  <a:schemeClr val="bg1"/>
                </a:solidFill>
                <a:latin typeface="Dana" panose="00000500000000000000" pitchFamily="2" charset="-78"/>
                <a:cs typeface="Dana" panose="00000500000000000000" pitchFamily="2" charset="-78"/>
              </a:rPr>
              <a:t>System</a:t>
            </a:r>
            <a:r>
              <a:rPr lang="fa-IR" sz="1600" dirty="0" smtClean="0">
                <a:solidFill>
                  <a:schemeClr val="bg1"/>
                </a:solidFill>
                <a:latin typeface="Dana" panose="00000500000000000000" pitchFamily="2" charset="-78"/>
                <a:cs typeface="Dana" panose="00000500000000000000" pitchFamily="2" charset="-78"/>
              </a:rPr>
              <a:t> کلیک </a:t>
            </a:r>
            <a:r>
              <a:rPr lang="fa-IR" sz="1600" dirty="0">
                <a:solidFill>
                  <a:schemeClr val="bg1"/>
                </a:solidFill>
                <a:latin typeface="Dana" panose="00000500000000000000" pitchFamily="2" charset="-78"/>
                <a:cs typeface="Dana" panose="00000500000000000000" pitchFamily="2" charset="-78"/>
              </a:rPr>
              <a:t>کنید. </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در بخش زیر می‌توانید میزان حافظه‌ی</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خود را مشاهده کنید.</a:t>
            </a:r>
          </a:p>
        </p:txBody>
      </p:sp>
      <p:pic>
        <p:nvPicPr>
          <p:cNvPr id="4" name="Picture 4">
            <a:extLst>
              <a:ext uri="{FF2B5EF4-FFF2-40B4-BE49-F238E27FC236}">
                <a16:creationId xmlns:a16="http://schemas.microsoft.com/office/drawing/2014/main" id="{123AB739-F900-444D-A7AE-B8CC4AA1C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782" y="3733549"/>
            <a:ext cx="5530391" cy="106353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6918;p49"/>
          <p:cNvSpPr/>
          <p:nvPr/>
        </p:nvSpPr>
        <p:spPr>
          <a:xfrm>
            <a:off x="8392475" y="1063437"/>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18;p49"/>
          <p:cNvSpPr/>
          <p:nvPr/>
        </p:nvSpPr>
        <p:spPr>
          <a:xfrm>
            <a:off x="8392475" y="1850784"/>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046;p50"/>
          <p:cNvGrpSpPr/>
          <p:nvPr/>
        </p:nvGrpSpPr>
        <p:grpSpPr>
          <a:xfrm>
            <a:off x="6960216" y="334879"/>
            <a:ext cx="516849" cy="520959"/>
            <a:chOff x="-34776500" y="2631825"/>
            <a:chExt cx="291450" cy="291450"/>
          </a:xfrm>
        </p:grpSpPr>
        <p:sp>
          <p:nvSpPr>
            <p:cNvPr id="11"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33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14</a:t>
            </a:fld>
            <a:endParaRPr lang="en-US" dirty="0"/>
          </a:p>
        </p:txBody>
      </p:sp>
      <p:sp>
        <p:nvSpPr>
          <p:cNvPr id="4" name="Google Shape;662;p32"/>
          <p:cNvSpPr txBox="1">
            <a:spLocks noGrp="1"/>
          </p:cNvSpPr>
          <p:nvPr>
            <p:ph type="ctrTitle"/>
          </p:nvPr>
        </p:nvSpPr>
        <p:spPr>
          <a:xfrm>
            <a:off x="5916671" y="311436"/>
            <a:ext cx="2847248"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a:t>
            </a:r>
            <a:r>
              <a:rPr lang="en-US" sz="2000" dirty="0">
                <a:latin typeface="Lalezar" panose="00000500000000000000" pitchFamily="2" charset="-78"/>
                <a:cs typeface="Lalezar" panose="00000500000000000000" pitchFamily="2" charset="-78"/>
              </a:rPr>
              <a:t> ROM </a:t>
            </a:r>
            <a:r>
              <a:rPr lang="fa-IR" sz="2000" dirty="0">
                <a:latin typeface="Lalezar" panose="00000500000000000000" pitchFamily="2" charset="-78"/>
                <a:cs typeface="Lalezar" panose="00000500000000000000" pitchFamily="2" charset="-78"/>
              </a:rPr>
              <a:t>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4726110" flipH="1">
            <a:off x="725294" y="765194"/>
            <a:ext cx="537522" cy="1113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p32"/>
          <p:cNvSpPr/>
          <p:nvPr/>
        </p:nvSpPr>
        <p:spPr>
          <a:xfrm>
            <a:off x="3166880" y="490376"/>
            <a:ext cx="2579609" cy="219306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678;p32"/>
          <p:cNvCxnSpPr/>
          <p:nvPr/>
        </p:nvCxnSpPr>
        <p:spPr>
          <a:xfrm>
            <a:off x="3177498" y="73468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79;p32"/>
          <p:cNvCxnSpPr/>
          <p:nvPr/>
        </p:nvCxnSpPr>
        <p:spPr>
          <a:xfrm>
            <a:off x="3177498" y="9706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0;p32"/>
          <p:cNvCxnSpPr/>
          <p:nvPr/>
        </p:nvCxnSpPr>
        <p:spPr>
          <a:xfrm>
            <a:off x="3177498" y="122351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6" name="Google Shape;678;p32"/>
          <p:cNvCxnSpPr/>
          <p:nvPr/>
        </p:nvCxnSpPr>
        <p:spPr>
          <a:xfrm>
            <a:off x="3166880" y="16899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79;p32"/>
          <p:cNvCxnSpPr/>
          <p:nvPr/>
        </p:nvCxnSpPr>
        <p:spPr>
          <a:xfrm>
            <a:off x="3177498" y="216840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0;p32"/>
          <p:cNvCxnSpPr/>
          <p:nvPr/>
        </p:nvCxnSpPr>
        <p:spPr>
          <a:xfrm>
            <a:off x="3177498" y="242517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5;p32"/>
          <p:cNvCxnSpPr/>
          <p:nvPr/>
        </p:nvCxnSpPr>
        <p:spPr>
          <a:xfrm>
            <a:off x="3158006" y="1450409"/>
            <a:ext cx="2564465" cy="0"/>
          </a:xfrm>
          <a:prstGeom prst="straightConnector1">
            <a:avLst/>
          </a:prstGeom>
          <a:noFill/>
          <a:ln w="9525" cap="flat" cmpd="sng">
            <a:solidFill>
              <a:schemeClr val="bg1"/>
            </a:solidFill>
            <a:prstDash val="solid"/>
            <a:round/>
            <a:headEnd type="none" w="med" len="med"/>
            <a:tailEnd type="none" w="med" len="med"/>
          </a:ln>
        </p:spPr>
      </p:cxnSp>
      <p:sp>
        <p:nvSpPr>
          <p:cNvPr id="90" name="TextBox 89"/>
          <p:cNvSpPr txBox="1"/>
          <p:nvPr/>
        </p:nvSpPr>
        <p:spPr>
          <a:xfrm>
            <a:off x="3841028" y="1747790"/>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94" name="TextBox 93"/>
          <p:cNvSpPr txBox="1"/>
          <p:nvPr/>
        </p:nvSpPr>
        <p:spPr>
          <a:xfrm>
            <a:off x="2596159" y="459056"/>
            <a:ext cx="576030" cy="2308324"/>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SE" sz="1600" b="1" dirty="0">
                <a:solidFill>
                  <a:schemeClr val="accent6"/>
                </a:solidFill>
              </a:rPr>
              <a:t>…</a:t>
            </a:r>
            <a:endParaRPr lang="fa-IR" sz="1600" b="1" dirty="0">
              <a:solidFill>
                <a:schemeClr val="accent6"/>
              </a:solidFill>
            </a:endParaRPr>
          </a:p>
          <a:p>
            <a:pPr algn="r" rtl="1"/>
            <a:endParaRPr lang="fa-IR" sz="1600" b="1" dirty="0">
              <a:solidFill>
                <a:schemeClr val="accent6"/>
              </a:solidFill>
            </a:endParaRPr>
          </a:p>
          <a:p>
            <a:pPr algn="r" rtl="1"/>
            <a:endParaRPr lang="fa-IR" sz="1600" b="1" dirty="0">
              <a:solidFill>
                <a:schemeClr val="accent6"/>
              </a:solidFill>
            </a:endParaRPr>
          </a:p>
          <a:p>
            <a:pPr algn="r" rtl="1"/>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-1</a:t>
            </a:r>
          </a:p>
        </p:txBody>
      </p:sp>
      <p:sp>
        <p:nvSpPr>
          <p:cNvPr id="95" name="Google Shape;1181;p38"/>
          <p:cNvSpPr/>
          <p:nvPr/>
        </p:nvSpPr>
        <p:spPr>
          <a:xfrm>
            <a:off x="5996403" y="932870"/>
            <a:ext cx="2687783" cy="1325987"/>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منم مثل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یک نوع حافظه هستم، اما تفاوتم با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در اینه که با قطع شدن برق اطلاعات از روی من پاک نمی‌شه.</a:t>
            </a:r>
            <a:endParaRPr dirty="0">
              <a:solidFill>
                <a:schemeClr val="bg1"/>
              </a:solidFill>
              <a:latin typeface="Dana" panose="00000500000000000000" pitchFamily="2" charset="-78"/>
              <a:cs typeface="Dana" panose="00000500000000000000" pitchFamily="2" charset="-78"/>
            </a:endParaRPr>
          </a:p>
        </p:txBody>
      </p:sp>
      <p:grpSp>
        <p:nvGrpSpPr>
          <p:cNvPr id="48" name="Group 47"/>
          <p:cNvGrpSpPr/>
          <p:nvPr/>
        </p:nvGrpSpPr>
        <p:grpSpPr>
          <a:xfrm>
            <a:off x="336032" y="311436"/>
            <a:ext cx="2109295" cy="1697473"/>
            <a:chOff x="336032" y="311436"/>
            <a:chExt cx="4173650" cy="3483508"/>
          </a:xfrm>
        </p:grpSpPr>
        <p:sp>
          <p:nvSpPr>
            <p:cNvPr id="49"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4"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5"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6"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58"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1"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2"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3"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4"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5"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6"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77"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78"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79"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80"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2" name="Google Shape;662;p32">
            <a:extLst>
              <a:ext uri="{FF2B5EF4-FFF2-40B4-BE49-F238E27FC236}">
                <a16:creationId xmlns:a16="http://schemas.microsoft.com/office/drawing/2014/main" id="{79A1BE11-C87A-4BF7-A790-44A4EE68439F}"/>
              </a:ext>
            </a:extLst>
          </p:cNvPr>
          <p:cNvSpPr txBox="1">
            <a:spLocks/>
          </p:cNvSpPr>
          <p:nvPr/>
        </p:nvSpPr>
        <p:spPr>
          <a:xfrm>
            <a:off x="735858" y="2856292"/>
            <a:ext cx="7656617" cy="1790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حافظه‌های </a:t>
            </a:r>
            <a:r>
              <a:rPr lang="en-US" sz="1500" dirty="0">
                <a:solidFill>
                  <a:schemeClr val="bg1"/>
                </a:solidFill>
                <a:latin typeface="Dana" panose="00000500000000000000" pitchFamily="2" charset="-78"/>
                <a:cs typeface="Dana" panose="00000500000000000000" pitchFamily="2" charset="-78"/>
              </a:rPr>
              <a:t> </a:t>
            </a:r>
            <a:r>
              <a:rPr lang="en-US" sz="1500" dirty="0">
                <a:solidFill>
                  <a:schemeClr val="accent6"/>
                </a:solidFill>
                <a:latin typeface="Dana" panose="00000500000000000000" pitchFamily="2" charset="-78"/>
                <a:cs typeface="Dana" panose="00000500000000000000" pitchFamily="2" charset="-78"/>
              </a:rPr>
              <a:t>ROM</a:t>
            </a:r>
            <a:r>
              <a:rPr lang="fa-IR" sz="1500" dirty="0">
                <a:solidFill>
                  <a:schemeClr val="bg1"/>
                </a:solidFill>
                <a:latin typeface="Dana" panose="00000500000000000000" pitchFamily="2" charset="-78"/>
                <a:cs typeface="Dana" panose="00000500000000000000" pitchFamily="2" charset="-78"/>
              </a:rPr>
              <a:t>به راحتی قابل اصلاح نیستند، بنابراین </a:t>
            </a:r>
            <a:r>
              <a:rPr lang="fa-IR" sz="1500" dirty="0" smtClean="0">
                <a:solidFill>
                  <a:schemeClr val="bg1"/>
                </a:solidFill>
                <a:latin typeface="Dana" panose="00000500000000000000" pitchFamily="2" charset="-78"/>
                <a:cs typeface="Dana" panose="00000500000000000000" pitchFamily="2" charset="-78"/>
              </a:rPr>
              <a:t>برای </a:t>
            </a:r>
            <a:r>
              <a:rPr lang="fa-IR" sz="1500" dirty="0">
                <a:solidFill>
                  <a:schemeClr val="bg1"/>
                </a:solidFill>
                <a:latin typeface="Dana" panose="00000500000000000000" pitchFamily="2" charset="-78"/>
                <a:cs typeface="Dana" panose="00000500000000000000" pitchFamily="2" charset="-78"/>
              </a:rPr>
              <a:t>ذخیره‌ی داده‌هایی که برای مدت طولانی نیاز به اصلاح ندارند، مناسب هستند. حجم این حافظه‌ها زیاد نیست و تنها برای ذخیره‌ی داده‌های محدودی به کار می‌روند. هنگام روشن شدن کامپیوتر، پردازنده یا همان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برای </a:t>
            </a:r>
            <a:r>
              <a:rPr lang="fa-IR" sz="1500" dirty="0" smtClean="0">
                <a:solidFill>
                  <a:schemeClr val="accent6"/>
                </a:solidFill>
                <a:latin typeface="Dana" panose="00000500000000000000" pitchFamily="2" charset="-78"/>
                <a:cs typeface="Dana" panose="00000500000000000000" pitchFamily="2" charset="-78"/>
              </a:rPr>
              <a:t>راه‌اندازی </a:t>
            </a:r>
            <a:r>
              <a:rPr lang="fa-IR" sz="1500" dirty="0">
                <a:solidFill>
                  <a:schemeClr val="accent6"/>
                </a:solidFill>
                <a:latin typeface="Dana" panose="00000500000000000000" pitchFamily="2" charset="-78"/>
                <a:cs typeface="Dana" panose="00000500000000000000" pitchFamily="2" charset="-78"/>
              </a:rPr>
              <a:t>سیستم </a:t>
            </a:r>
            <a:r>
              <a:rPr lang="fa-IR" sz="1500" dirty="0">
                <a:solidFill>
                  <a:schemeClr val="bg1"/>
                </a:solidFill>
                <a:latin typeface="Dana" panose="00000500000000000000" pitchFamily="2" charset="-78"/>
                <a:cs typeface="Dana" panose="00000500000000000000" pitchFamily="2" charset="-78"/>
              </a:rPr>
              <a:t>از </a:t>
            </a:r>
            <a:r>
              <a:rPr lang="en-US" sz="1500" dirty="0">
                <a:solidFill>
                  <a:schemeClr val="bg1"/>
                </a:solidFill>
                <a:latin typeface="Dana" panose="00000500000000000000" pitchFamily="2" charset="-78"/>
                <a:cs typeface="Dana" panose="00000500000000000000" pitchFamily="2" charset="-78"/>
              </a:rPr>
              <a:t> ROM</a:t>
            </a:r>
            <a:r>
              <a:rPr lang="fa-IR" sz="1500" dirty="0">
                <a:solidFill>
                  <a:schemeClr val="bg1"/>
                </a:solidFill>
                <a:latin typeface="Dana" panose="00000500000000000000" pitchFamily="2" charset="-78"/>
                <a:cs typeface="Dana" panose="00000500000000000000" pitchFamily="2" charset="-78"/>
              </a:rPr>
              <a:t>استفاده می کند.</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به نظر شما چه اطلاعاتی </a:t>
            </a:r>
            <a:r>
              <a:rPr lang="fa-IR" sz="1500" dirty="0" smtClean="0">
                <a:solidFill>
                  <a:schemeClr val="bg1"/>
                </a:solidFill>
                <a:latin typeface="Dana" panose="00000500000000000000" pitchFamily="2" charset="-78"/>
                <a:cs typeface="Dana" panose="00000500000000000000" pitchFamily="2" charset="-78"/>
              </a:rPr>
              <a:t>ممکن است </a:t>
            </a:r>
            <a:r>
              <a:rPr lang="fa-IR" sz="1500" dirty="0">
                <a:solidFill>
                  <a:schemeClr val="bg1"/>
                </a:solidFill>
                <a:latin typeface="Dana" panose="00000500000000000000" pitchFamily="2" charset="-78"/>
                <a:cs typeface="Dana" panose="00000500000000000000" pitchFamily="2" charset="-78"/>
              </a:rPr>
              <a:t>نیاز به تغییر نداشته باشند و باعث لزوم وجود این بخش از کامپیوتر شده‌اند؟</a:t>
            </a:r>
          </a:p>
        </p:txBody>
      </p:sp>
      <p:grpSp>
        <p:nvGrpSpPr>
          <p:cNvPr id="81" name="Google Shape;4800;p45"/>
          <p:cNvGrpSpPr/>
          <p:nvPr/>
        </p:nvGrpSpPr>
        <p:grpSpPr>
          <a:xfrm>
            <a:off x="8392475" y="2763363"/>
            <a:ext cx="350734" cy="357171"/>
            <a:chOff x="1492675" y="4992125"/>
            <a:chExt cx="481825" cy="481825"/>
          </a:xfrm>
        </p:grpSpPr>
        <p:sp>
          <p:nvSpPr>
            <p:cNvPr id="8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 name="Google Shape;7365;p50"/>
          <p:cNvGrpSpPr/>
          <p:nvPr/>
        </p:nvGrpSpPr>
        <p:grpSpPr>
          <a:xfrm>
            <a:off x="8392475" y="4193935"/>
            <a:ext cx="334919" cy="333429"/>
            <a:chOff x="-30735200" y="3552550"/>
            <a:chExt cx="292225" cy="290925"/>
          </a:xfrm>
        </p:grpSpPr>
        <p:sp>
          <p:nvSpPr>
            <p:cNvPr id="9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664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15</a:t>
            </a:fld>
            <a:endParaRPr lang="en-US" dirty="0"/>
          </a:p>
        </p:txBody>
      </p:sp>
      <p:sp>
        <p:nvSpPr>
          <p:cNvPr id="6" name="Google Shape;662;p32">
            <a:extLst>
              <a:ext uri="{FF2B5EF4-FFF2-40B4-BE49-F238E27FC236}">
                <a16:creationId xmlns:a16="http://schemas.microsoft.com/office/drawing/2014/main" id="{7F370129-8B21-4E4F-9A32-0BE572F381F9}"/>
              </a:ext>
            </a:extLst>
          </p:cNvPr>
          <p:cNvSpPr txBox="1">
            <a:spLocks/>
          </p:cNvSpPr>
          <p:nvPr/>
        </p:nvSpPr>
        <p:spPr>
          <a:xfrm>
            <a:off x="735858" y="608513"/>
            <a:ext cx="7656617" cy="664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یک بار دیگر وارد بخش </a:t>
            </a:r>
            <a:r>
              <a:rPr lang="en-US" sz="1600" dirty="0">
                <a:solidFill>
                  <a:schemeClr val="bg1"/>
                </a:solidFill>
                <a:latin typeface="Dana" panose="00000500000000000000" pitchFamily="2" charset="-78"/>
                <a:cs typeface="Dana" panose="00000500000000000000" pitchFamily="2" charset="-78"/>
              </a:rPr>
              <a:t> search‌</a:t>
            </a:r>
            <a:r>
              <a:rPr lang="fa-IR" sz="1600" dirty="0">
                <a:solidFill>
                  <a:schemeClr val="bg1"/>
                </a:solidFill>
                <a:latin typeface="Dana" panose="00000500000000000000" pitchFamily="2" charset="-78"/>
                <a:cs typeface="Dana" panose="00000500000000000000" pitchFamily="2" charset="-78"/>
              </a:rPr>
              <a:t>شوید و عبارت </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cmd</a:t>
            </a:r>
            <a:r>
              <a:rPr lang="fa-IR" sz="1600" dirty="0">
                <a:solidFill>
                  <a:schemeClr val="bg1"/>
                </a:solidFill>
                <a:latin typeface="Dana" panose="00000500000000000000" pitchFamily="2" charset="-78"/>
                <a:cs typeface="Dana" panose="00000500000000000000" pitchFamily="2" charset="-78"/>
              </a:rPr>
              <a:t>را چاپ کنید.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داخل پنجره‌ای که باز شده، یک صفحه‌ی مشکی می‌بینید با نوشته‌هایی مشابه تصویر زیر:</a:t>
            </a:r>
          </a:p>
        </p:txBody>
      </p:sp>
      <p:pic>
        <p:nvPicPr>
          <p:cNvPr id="3074" name="Picture 2">
            <a:extLst>
              <a:ext uri="{FF2B5EF4-FFF2-40B4-BE49-F238E27FC236}">
                <a16:creationId xmlns:a16="http://schemas.microsoft.com/office/drawing/2014/main" id="{5395C2CC-55D3-482E-9562-D1538FBB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25" y="1598741"/>
            <a:ext cx="5375189" cy="146930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35857" y="3127835"/>
            <a:ext cx="7656617" cy="1389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چیزی که می‌بینید پشت صحنه‌ی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شماست. هر دستوری که شما به کامپیوتر می‌دهید (</a:t>
            </a:r>
            <a:r>
              <a:rPr lang="fa-IR" sz="1600" dirty="0" smtClean="0">
                <a:solidFill>
                  <a:schemeClr val="bg1"/>
                </a:solidFill>
                <a:latin typeface="Dana" panose="00000500000000000000" pitchFamily="2" charset="-78"/>
                <a:cs typeface="Dana" panose="00000500000000000000" pitchFamily="2" charset="-78"/>
              </a:rPr>
              <a:t>مثلا با کلیک </a:t>
            </a:r>
            <a:r>
              <a:rPr lang="fa-IR" sz="1600" dirty="0">
                <a:solidFill>
                  <a:schemeClr val="bg1"/>
                </a:solidFill>
                <a:latin typeface="Dana" panose="00000500000000000000" pitchFamily="2" charset="-78"/>
                <a:cs typeface="Dana" panose="00000500000000000000" pitchFamily="2" charset="-78"/>
              </a:rPr>
              <a:t>کردن) و هر کاری که برنامه‌ها انجام می‌دهند را می‌توانید در این پنجره هم با تایپ کردن یک سری دستورات (</a:t>
            </a:r>
            <a:r>
              <a:rPr lang="en-US" sz="1600" dirty="0">
                <a:solidFill>
                  <a:schemeClr val="bg1"/>
                </a:solidFill>
                <a:latin typeface="Dana" panose="00000500000000000000" pitchFamily="2" charset="-78"/>
                <a:cs typeface="Dana" panose="00000500000000000000" pitchFamily="2" charset="-78"/>
              </a:rPr>
              <a:t>command</a:t>
            </a:r>
            <a:r>
              <a:rPr lang="fa-IR" sz="1600" dirty="0">
                <a:solidFill>
                  <a:schemeClr val="bg1"/>
                </a:solidFill>
                <a:latin typeface="Dana" panose="00000500000000000000" pitchFamily="2" charset="-78"/>
                <a:cs typeface="Dana" panose="00000500000000000000" pitchFamily="2" charset="-78"/>
              </a:rPr>
              <a:t>ها) انجام دهید. </a:t>
            </a:r>
          </a:p>
        </p:txBody>
      </p:sp>
      <p:sp>
        <p:nvSpPr>
          <p:cNvPr id="7" name="Google Shape;6918;p49"/>
          <p:cNvSpPr/>
          <p:nvPr/>
        </p:nvSpPr>
        <p:spPr>
          <a:xfrm>
            <a:off x="8392475" y="59753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800;p45"/>
          <p:cNvGrpSpPr/>
          <p:nvPr/>
        </p:nvGrpSpPr>
        <p:grpSpPr>
          <a:xfrm>
            <a:off x="8394399" y="3320078"/>
            <a:ext cx="350734" cy="357171"/>
            <a:chOff x="1492675" y="4992125"/>
            <a:chExt cx="481825" cy="481825"/>
          </a:xfrm>
        </p:grpSpPr>
        <p:sp>
          <p:nvSpPr>
            <p:cNvPr id="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0129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16</a:t>
            </a:fld>
            <a:endParaRPr lang="en-US" dirty="0"/>
          </a:p>
        </p:txBody>
      </p:sp>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02022" y="294733"/>
            <a:ext cx="7690454" cy="2677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در حقیقت یک </a:t>
            </a:r>
            <a:r>
              <a:rPr lang="fa-IR" sz="1600" dirty="0">
                <a:solidFill>
                  <a:schemeClr val="accent6"/>
                </a:solidFill>
                <a:latin typeface="Dana" panose="00000500000000000000" pitchFamily="2" charset="-78"/>
                <a:cs typeface="Dana" panose="00000500000000000000" pitchFamily="2" charset="-78"/>
              </a:rPr>
              <a:t>برنامه</a:t>
            </a:r>
            <a:r>
              <a:rPr lang="fa-IR" sz="1600" dirty="0">
                <a:solidFill>
                  <a:schemeClr val="bg1"/>
                </a:solidFill>
                <a:latin typeface="Dana" panose="00000500000000000000" pitchFamily="2" charset="-78"/>
                <a:cs typeface="Dana" panose="00000500000000000000" pitchFamily="2" charset="-78"/>
              </a:rPr>
              <a:t> است که هر بار با روشن شدن کامپیوتر شما شروع به کار می‌کند. اگر قرار بود این برنامه هر بار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ذخیره می‌شد، شما بعد از هر بار روشن کردن کامپیوتر باید دوباره از اول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خود را (برای مثال همین سیستم عامل ویندوز) نصب می‌کردید، بعد برنامه‌هایی که لازم داشتید را روی آن نصب می‌کردید، کارهای خود را انجام می‌دادید </a:t>
            </a:r>
            <a:r>
              <a:rPr lang="fa-IR" sz="1600" dirty="0" smtClean="0">
                <a:solidFill>
                  <a:schemeClr val="bg1"/>
                </a:solidFill>
                <a:latin typeface="Dana" panose="00000500000000000000" pitchFamily="2" charset="-78"/>
                <a:cs typeface="Dana" panose="00000500000000000000" pitchFamily="2" charset="-78"/>
              </a:rPr>
              <a:t>و به محض خاموش شدن کامپیوتر </a:t>
            </a:r>
            <a:r>
              <a:rPr lang="fa-IR" sz="1600" dirty="0">
                <a:solidFill>
                  <a:schemeClr val="bg1"/>
                </a:solidFill>
                <a:latin typeface="Dana" panose="00000500000000000000" pitchFamily="2" charset="-78"/>
                <a:cs typeface="Dana" panose="00000500000000000000" pitchFamily="2" charset="-78"/>
              </a:rPr>
              <a:t>با همه‌ی این برنامه‌ها خداحافظی می‌کردید!!!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چون همانطور که گفته شد، اطلاعات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با خاموش شدن سیستم از بین می‌رود.</a:t>
            </a:r>
          </a:p>
        </p:txBody>
      </p:sp>
      <p:sp>
        <p:nvSpPr>
          <p:cNvPr id="7" name="Rectangle 6"/>
          <p:cNvSpPr/>
          <p:nvPr/>
        </p:nvSpPr>
        <p:spPr>
          <a:xfrm>
            <a:off x="1495118" y="3097500"/>
            <a:ext cx="3983662" cy="131064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662;p32">
            <a:extLst>
              <a:ext uri="{FF2B5EF4-FFF2-40B4-BE49-F238E27FC236}">
                <a16:creationId xmlns:a16="http://schemas.microsoft.com/office/drawing/2014/main" id="{B957EAD6-0918-4D17-9080-26488AA630E8}"/>
              </a:ext>
            </a:extLst>
          </p:cNvPr>
          <p:cNvSpPr txBox="1">
            <a:spLocks/>
          </p:cNvSpPr>
          <p:nvPr/>
        </p:nvSpPr>
        <p:spPr>
          <a:xfrm>
            <a:off x="1495119" y="3063858"/>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پس الان متوجه شدین که چرا وقتی کامپیوتر داره روشن می‌شه،</a:t>
            </a:r>
            <a:r>
              <a:rPr lang="en-US" sz="1600" dirty="0">
                <a:solidFill>
                  <a:srgbClr val="0E2A47"/>
                </a:solidFill>
                <a:latin typeface="Dana" panose="00000500000000000000" pitchFamily="2" charset="-78"/>
                <a:cs typeface="Dana" panose="00000500000000000000" pitchFamily="2" charset="-78"/>
              </a:rPr>
              <a:t>CPU </a:t>
            </a:r>
            <a:r>
              <a:rPr lang="fa-IR" sz="1600" dirty="0">
                <a:solidFill>
                  <a:srgbClr val="0E2A47"/>
                </a:solidFill>
                <a:latin typeface="Dana" panose="00000500000000000000" pitchFamily="2" charset="-78"/>
                <a:cs typeface="Dana" panose="00000500000000000000" pitchFamily="2" charset="-78"/>
              </a:rPr>
              <a:t> برای راه‌اندازی سیستم از</a:t>
            </a:r>
            <a:r>
              <a:rPr lang="en-US" sz="1600" dirty="0">
                <a:solidFill>
                  <a:srgbClr val="0E2A47"/>
                </a:solidFill>
                <a:latin typeface="Dana" panose="00000500000000000000" pitchFamily="2" charset="-78"/>
                <a:cs typeface="Dana" panose="00000500000000000000" pitchFamily="2" charset="-78"/>
              </a:rPr>
              <a:t>ROM </a:t>
            </a:r>
            <a:r>
              <a:rPr lang="fa-IR" sz="1600" dirty="0">
                <a:solidFill>
                  <a:srgbClr val="0E2A47"/>
                </a:solidFill>
                <a:latin typeface="Dana" panose="00000500000000000000" pitchFamily="2" charset="-78"/>
                <a:cs typeface="Dana" panose="00000500000000000000" pitchFamily="2" charset="-78"/>
              </a:rPr>
              <a:t> استفاده می‌کنه :)</a:t>
            </a:r>
          </a:p>
        </p:txBody>
      </p:sp>
      <p:grpSp>
        <p:nvGrpSpPr>
          <p:cNvPr id="5" name="Group 4"/>
          <p:cNvGrpSpPr/>
          <p:nvPr/>
        </p:nvGrpSpPr>
        <p:grpSpPr>
          <a:xfrm rot="5400000">
            <a:off x="5418745" y="2975662"/>
            <a:ext cx="1105006" cy="1393463"/>
            <a:chOff x="9562698" y="1892109"/>
            <a:chExt cx="1105006" cy="1393463"/>
          </a:xfrm>
        </p:grpSpPr>
        <p:sp>
          <p:nvSpPr>
            <p:cNvPr id="9"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587789" y="3574801"/>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p:cNvGrpSpPr/>
          <p:nvPr/>
        </p:nvGrpSpPr>
        <p:grpSpPr>
          <a:xfrm>
            <a:off x="947092" y="4352857"/>
            <a:ext cx="1158692" cy="460347"/>
            <a:chOff x="8358040" y="2971786"/>
            <a:chExt cx="1158692" cy="460347"/>
          </a:xfrm>
        </p:grpSpPr>
        <p:sp>
          <p:nvSpPr>
            <p:cNvPr id="30"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p:cNvGrpSpPr/>
          <p:nvPr/>
        </p:nvGrpSpPr>
        <p:grpSpPr>
          <a:xfrm flipV="1">
            <a:off x="2734138" y="2886439"/>
            <a:ext cx="1010785" cy="402491"/>
            <a:chOff x="6531039" y="4302040"/>
            <a:chExt cx="1010785" cy="402491"/>
          </a:xfrm>
        </p:grpSpPr>
        <p:sp>
          <p:nvSpPr>
            <p:cNvPr id="36"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325;p24"/>
          <p:cNvSpPr/>
          <p:nvPr/>
        </p:nvSpPr>
        <p:spPr>
          <a:xfrm>
            <a:off x="4720235" y="4283184"/>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4"/>
          <p:cNvSpPr/>
          <p:nvPr/>
        </p:nvSpPr>
        <p:spPr>
          <a:xfrm flipH="1">
            <a:off x="4733101" y="4404539"/>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9;p24"/>
          <p:cNvSpPr/>
          <p:nvPr/>
        </p:nvSpPr>
        <p:spPr>
          <a:xfrm>
            <a:off x="3828271" y="465540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0;p24"/>
          <p:cNvSpPr/>
          <p:nvPr/>
        </p:nvSpPr>
        <p:spPr>
          <a:xfrm>
            <a:off x="4762599" y="462531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p24"/>
          <p:cNvSpPr/>
          <p:nvPr/>
        </p:nvSpPr>
        <p:spPr>
          <a:xfrm>
            <a:off x="3732852" y="4650965"/>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p24"/>
          <p:cNvSpPr/>
          <p:nvPr/>
        </p:nvSpPr>
        <p:spPr>
          <a:xfrm>
            <a:off x="3744923" y="473246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roup 54"/>
          <p:cNvGrpSpPr/>
          <p:nvPr/>
        </p:nvGrpSpPr>
        <p:grpSpPr>
          <a:xfrm rot="5400000" flipH="1" flipV="1">
            <a:off x="802370" y="2576283"/>
            <a:ext cx="1158692" cy="460347"/>
            <a:chOff x="8358040" y="2971786"/>
            <a:chExt cx="1158692" cy="460347"/>
          </a:xfrm>
        </p:grpSpPr>
        <p:sp>
          <p:nvSpPr>
            <p:cNvPr id="56"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4800;p45"/>
          <p:cNvGrpSpPr/>
          <p:nvPr/>
        </p:nvGrpSpPr>
        <p:grpSpPr>
          <a:xfrm>
            <a:off x="8392475" y="567243"/>
            <a:ext cx="350734" cy="357171"/>
            <a:chOff x="1492675" y="4992125"/>
            <a:chExt cx="481825" cy="481825"/>
          </a:xfrm>
        </p:grpSpPr>
        <p:sp>
          <p:nvSpPr>
            <p:cNvPr id="6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7539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17</a:t>
            </a:fld>
            <a:endParaRPr lang="en-US" dirty="0"/>
          </a:p>
        </p:txBody>
      </p:sp>
      <p:sp>
        <p:nvSpPr>
          <p:cNvPr id="4" name="Google Shape;662;p32"/>
          <p:cNvSpPr txBox="1">
            <a:spLocks noGrp="1"/>
          </p:cNvSpPr>
          <p:nvPr>
            <p:ph type="ctrTitle"/>
          </p:nvPr>
        </p:nvSpPr>
        <p:spPr>
          <a:xfrm>
            <a:off x="4275623" y="201786"/>
            <a:ext cx="4660586"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Secondary Storage</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43" name="Google Shape;1156;p38"/>
          <p:cNvSpPr/>
          <p:nvPr/>
        </p:nvSpPr>
        <p:spPr>
          <a:xfrm rot="17349958" flipH="1">
            <a:off x="1675333" y="415453"/>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2;p32">
            <a:extLst>
              <a:ext uri="{FF2B5EF4-FFF2-40B4-BE49-F238E27FC236}">
                <a16:creationId xmlns:a16="http://schemas.microsoft.com/office/drawing/2014/main" id="{270DCB3E-D3BF-4009-A0D9-21B47B880A87}"/>
              </a:ext>
            </a:extLst>
          </p:cNvPr>
          <p:cNvSpPr txBox="1">
            <a:spLocks/>
          </p:cNvSpPr>
          <p:nvPr/>
        </p:nvSpPr>
        <p:spPr>
          <a:xfrm>
            <a:off x="2659985" y="734684"/>
            <a:ext cx="5732490" cy="1855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به </a:t>
            </a:r>
            <a:r>
              <a:rPr lang="fa-IR" sz="1400" dirty="0">
                <a:solidFill>
                  <a:schemeClr val="bg1"/>
                </a:solidFill>
                <a:latin typeface="Dana" panose="00000500000000000000" pitchFamily="2" charset="-78"/>
                <a:cs typeface="Dana" panose="00000500000000000000" pitchFamily="2" charset="-78"/>
              </a:rPr>
              <a:t>نظر شما آیا همین دو </a:t>
            </a:r>
            <a:r>
              <a:rPr lang="fa-IR" sz="1400" dirty="0" smtClean="0">
                <a:solidFill>
                  <a:schemeClr val="bg1"/>
                </a:solidFill>
                <a:latin typeface="Dana" panose="00000500000000000000" pitchFamily="2" charset="-78"/>
                <a:cs typeface="Dana" panose="00000500000000000000" pitchFamily="2" charset="-78"/>
              </a:rPr>
              <a:t>حافظه‌ای که با آن‌ها آشنا شدیم </a:t>
            </a:r>
            <a:r>
              <a:rPr lang="fa-IR" sz="1400" dirty="0">
                <a:solidFill>
                  <a:schemeClr val="bg1"/>
                </a:solidFill>
                <a:latin typeface="Dana" panose="00000500000000000000" pitchFamily="2" charset="-78"/>
                <a:cs typeface="Dana" panose="00000500000000000000" pitchFamily="2" charset="-78"/>
              </a:rPr>
              <a:t>برای یک کامپیوتر با توجه به وظایف آن‌ها کافی‌ست؟ </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به فایل‌های عکس خود که در کامپیوتر ذخیره کرده‌اید فکر کنید. آیا عکس یک برنامه است که بخواهد در حال اجرا باشد که همیشه در </a:t>
            </a:r>
            <a:r>
              <a:rPr lang="en-US" sz="1400" dirty="0">
                <a:solidFill>
                  <a:schemeClr val="bg1"/>
                </a:solidFill>
                <a:latin typeface="Dana" panose="00000500000000000000" pitchFamily="2" charset="-78"/>
                <a:cs typeface="Dana" panose="00000500000000000000" pitchFamily="2" charset="-78"/>
              </a:rPr>
              <a:t> RAM</a:t>
            </a:r>
            <a:r>
              <a:rPr lang="fa-IR" sz="1400" dirty="0">
                <a:solidFill>
                  <a:schemeClr val="bg1"/>
                </a:solidFill>
                <a:latin typeface="Dana" panose="00000500000000000000" pitchFamily="2" charset="-78"/>
                <a:cs typeface="Dana" panose="00000500000000000000" pitchFamily="2" charset="-78"/>
              </a:rPr>
              <a:t>حاضر باشد و یا آنقدر با اهمیت است که در کنار سیستم‌عامل در </a:t>
            </a:r>
            <a:r>
              <a:rPr lang="en-US" sz="1400" dirty="0">
                <a:solidFill>
                  <a:schemeClr val="bg1"/>
                </a:solidFill>
                <a:latin typeface="Dana" panose="00000500000000000000" pitchFamily="2" charset="-78"/>
                <a:cs typeface="Dana" panose="00000500000000000000" pitchFamily="2" charset="-78"/>
              </a:rPr>
              <a:t> ROM‌</a:t>
            </a:r>
            <a:r>
              <a:rPr lang="fa-IR" sz="1400" dirty="0">
                <a:solidFill>
                  <a:schemeClr val="bg1"/>
                </a:solidFill>
                <a:latin typeface="Dana" panose="00000500000000000000" pitchFamily="2" charset="-78"/>
                <a:cs typeface="Dana" panose="00000500000000000000" pitchFamily="2" charset="-78"/>
              </a:rPr>
              <a:t>ذخیره شود؟ یعنی </a:t>
            </a:r>
            <a:r>
              <a:rPr lang="fa-IR" sz="1400" dirty="0" smtClean="0">
                <a:solidFill>
                  <a:schemeClr val="bg1"/>
                </a:solidFill>
                <a:latin typeface="Dana" panose="00000500000000000000" pitchFamily="2" charset="-78"/>
                <a:cs typeface="Dana" panose="00000500000000000000" pitchFamily="2" charset="-78"/>
              </a:rPr>
              <a:t>هیچ‌گاه </a:t>
            </a:r>
            <a:r>
              <a:rPr lang="fa-IR" sz="1400" dirty="0">
                <a:solidFill>
                  <a:schemeClr val="bg1"/>
                </a:solidFill>
                <a:latin typeface="Dana" panose="00000500000000000000" pitchFamily="2" charset="-78"/>
                <a:cs typeface="Dana" panose="00000500000000000000" pitchFamily="2" charset="-78"/>
              </a:rPr>
              <a:t>ممکن نیست این عکس تغییر کند و یا پاک شود؟ </a:t>
            </a:r>
          </a:p>
        </p:txBody>
      </p:sp>
      <p:sp>
        <p:nvSpPr>
          <p:cNvPr id="39" name="Google Shape;662;p32">
            <a:extLst>
              <a:ext uri="{FF2B5EF4-FFF2-40B4-BE49-F238E27FC236}">
                <a16:creationId xmlns:a16="http://schemas.microsoft.com/office/drawing/2014/main" id="{F35ED82E-C1D2-4550-9F25-BD14D8ED3CD6}"/>
              </a:ext>
            </a:extLst>
          </p:cNvPr>
          <p:cNvSpPr txBox="1">
            <a:spLocks/>
          </p:cNvSpPr>
          <p:nvPr/>
        </p:nvSpPr>
        <p:spPr>
          <a:xfrm>
            <a:off x="733883" y="2588208"/>
            <a:ext cx="7656617" cy="20301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و یا به یکی از بازی‌های رایانه‌ای که چندین مرحله از آن را سپری کرده‌اید فکر کنید. شما وقتی دوباره به سراغ این بازی می‌روید، برنامه از ادامه‌ی جایی که بوده اجرا می‌شود. چطور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متوجه شد که باید برنامه را از کجا اجرا </a:t>
            </a:r>
            <a:r>
              <a:rPr lang="fa-IR" sz="1400" dirty="0" smtClean="0">
                <a:solidFill>
                  <a:schemeClr val="bg1"/>
                </a:solidFill>
                <a:latin typeface="Dana" panose="00000500000000000000" pitchFamily="2" charset="-78"/>
                <a:cs typeface="Dana" panose="00000500000000000000" pitchFamily="2" charset="-78"/>
              </a:rPr>
              <a:t>کند؟</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آیا</a:t>
            </a:r>
            <a:r>
              <a:rPr lang="en-US" sz="1400" dirty="0">
                <a:solidFill>
                  <a:schemeClr val="bg1"/>
                </a:solidFill>
                <a:latin typeface="Dana" panose="00000500000000000000" pitchFamily="2" charset="-78"/>
                <a:cs typeface="Dana" panose="00000500000000000000" pitchFamily="2" charset="-78"/>
              </a:rPr>
              <a:t>RAM </a:t>
            </a:r>
            <a:r>
              <a:rPr lang="fa-IR" sz="1400" dirty="0">
                <a:solidFill>
                  <a:schemeClr val="bg1"/>
                </a:solidFill>
                <a:latin typeface="Dana" panose="00000500000000000000" pitchFamily="2" charset="-78"/>
                <a:cs typeface="Dana" panose="00000500000000000000" pitchFamily="2" charset="-78"/>
              </a:rPr>
              <a:t> همیشه این اطلاعات را در خود نگه می‌داشته تا شما بتوانید بازی را از جایی که قطع کردید ادامه دهید؟ پس در این صورت شما نمی‌توانستید تا رسیدن به آخرین مرحله‌ی بازی، کامپیوتر خود را خاموش کنید چون اطلاعات از داخل </a:t>
            </a:r>
            <a:r>
              <a:rPr lang="en-US" sz="1400" dirty="0">
                <a:solidFill>
                  <a:schemeClr val="bg1"/>
                </a:solidFill>
                <a:latin typeface="Dana" panose="00000500000000000000" pitchFamily="2" charset="-78"/>
                <a:cs typeface="Dana" panose="00000500000000000000" pitchFamily="2" charset="-78"/>
              </a:rPr>
              <a:t>RAM</a:t>
            </a:r>
            <a:r>
              <a:rPr lang="fa-IR" sz="1400" dirty="0">
                <a:solidFill>
                  <a:schemeClr val="bg1"/>
                </a:solidFill>
                <a:latin typeface="Dana" panose="00000500000000000000" pitchFamily="2" charset="-78"/>
                <a:cs typeface="Dana" panose="00000500000000000000" pitchFamily="2" charset="-78"/>
              </a:rPr>
              <a:t> پاک می‌شد.</a:t>
            </a:r>
          </a:p>
        </p:txBody>
      </p:sp>
      <p:grpSp>
        <p:nvGrpSpPr>
          <p:cNvPr id="40" name="Google Shape;7365;p50"/>
          <p:cNvGrpSpPr/>
          <p:nvPr/>
        </p:nvGrpSpPr>
        <p:grpSpPr>
          <a:xfrm>
            <a:off x="8390500" y="740043"/>
            <a:ext cx="334919" cy="333429"/>
            <a:chOff x="-30735200" y="3552550"/>
            <a:chExt cx="292225" cy="290925"/>
          </a:xfrm>
        </p:grpSpPr>
        <p:sp>
          <p:nvSpPr>
            <p:cNvPr id="4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365;p50"/>
          <p:cNvGrpSpPr/>
          <p:nvPr/>
        </p:nvGrpSpPr>
        <p:grpSpPr>
          <a:xfrm>
            <a:off x="8390500" y="1378987"/>
            <a:ext cx="334919" cy="333429"/>
            <a:chOff x="-30735200" y="3552550"/>
            <a:chExt cx="292225" cy="290925"/>
          </a:xfrm>
        </p:grpSpPr>
        <p:sp>
          <p:nvSpPr>
            <p:cNvPr id="4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365;p50"/>
          <p:cNvGrpSpPr/>
          <p:nvPr/>
        </p:nvGrpSpPr>
        <p:grpSpPr>
          <a:xfrm>
            <a:off x="8390500" y="2655945"/>
            <a:ext cx="334919" cy="333429"/>
            <a:chOff x="-30735200" y="3552550"/>
            <a:chExt cx="292225" cy="290925"/>
          </a:xfrm>
        </p:grpSpPr>
        <p:sp>
          <p:nvSpPr>
            <p:cNvPr id="5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365;p50"/>
          <p:cNvGrpSpPr/>
          <p:nvPr/>
        </p:nvGrpSpPr>
        <p:grpSpPr>
          <a:xfrm>
            <a:off x="8390500" y="3667795"/>
            <a:ext cx="334919" cy="333429"/>
            <a:chOff x="-30735200" y="3552550"/>
            <a:chExt cx="292225" cy="290925"/>
          </a:xfrm>
        </p:grpSpPr>
        <p:sp>
          <p:nvSpPr>
            <p:cNvPr id="54"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512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18</a:t>
            </a:fld>
            <a:endParaRPr lang="en-US" dirty="0"/>
          </a:p>
        </p:txBody>
      </p:sp>
      <p:pic>
        <p:nvPicPr>
          <p:cNvPr id="3074" name="Picture 2" descr="https://lh3.googleusercontent.com/t4y1T5Nlur6mdH8ZcLh9IF5Zql4wa3LbDprDTTL7bfEaCciAF8QmSCKt3NphOWD1nuiAJPJWawYcqhwNs8DbIWY4ZTPMvsEs7kRA9vry6tKWG-Bpd3QdPH6vRdLAecEkIsDOmVv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023" y="2255194"/>
            <a:ext cx="2876444" cy="1869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saje_8-JfLZccL82PBtaKmMasJ3OoS5qWT_H83SkjZBYJat6S9I3JJ1cDVrMpfqo1qeplkTfQoujE4owCXmraQZwU3QHHWvA6Lf8VWzPtyhaPatydzqhRMVFXyoRmrKBYXdJeig1"/>
          <p:cNvPicPr>
            <a:picLocks noChangeAspect="1" noChangeArrowheads="1"/>
          </p:cNvPicPr>
          <p:nvPr/>
        </p:nvPicPr>
        <p:blipFill rotWithShape="1">
          <a:blip r:embed="rId3">
            <a:extLst>
              <a:ext uri="{28A0092B-C50C-407E-A947-70E740481C1C}">
                <a14:useLocalDpi xmlns:a14="http://schemas.microsoft.com/office/drawing/2010/main" val="0"/>
              </a:ext>
            </a:extLst>
          </a:blip>
          <a:srcRect b="14184"/>
          <a:stretch/>
        </p:blipFill>
        <p:spPr bwMode="auto">
          <a:xfrm>
            <a:off x="1038621" y="2257424"/>
            <a:ext cx="3529569" cy="186689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40869" y="472500"/>
            <a:ext cx="7654642" cy="1449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با همین دو مثال متوجه می‌شویم که ما نیاز به یک (یا چند) حافظه‌ی جانبی داریم تا بتوانیم تمام اطلاعات مورد نیاز خود را در آن ذخیره کنیم. هرگاه به آن‌ها نیاز داشته باشیم، </a:t>
            </a:r>
            <a:r>
              <a:rPr lang="en-US" sz="1500" dirty="0">
                <a:solidFill>
                  <a:schemeClr val="bg1"/>
                </a:solidFill>
                <a:latin typeface="Dana" panose="00000500000000000000" pitchFamily="2" charset="-78"/>
                <a:cs typeface="Dana" panose="00000500000000000000" pitchFamily="2" charset="-78"/>
              </a:rPr>
              <a:t> RAM‌</a:t>
            </a:r>
            <a:r>
              <a:rPr lang="fa-IR" sz="1500" dirty="0">
                <a:solidFill>
                  <a:schemeClr val="bg1"/>
                </a:solidFill>
                <a:latin typeface="Dana" panose="00000500000000000000" pitchFamily="2" charset="-78"/>
                <a:cs typeface="Dana" panose="00000500000000000000" pitchFamily="2" charset="-78"/>
              </a:rPr>
              <a:t>اطلاعات را از حافظه‌ی جانبی دریافت می‌کند و به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می‌دهد تا درخواست شما به درستی اجرا شود.</a:t>
            </a:r>
          </a:p>
        </p:txBody>
      </p:sp>
      <p:grpSp>
        <p:nvGrpSpPr>
          <p:cNvPr id="6" name="Google Shape;4800;p45"/>
          <p:cNvGrpSpPr/>
          <p:nvPr/>
        </p:nvGrpSpPr>
        <p:grpSpPr>
          <a:xfrm>
            <a:off x="8395511" y="724720"/>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4234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19</a:t>
            </a:fld>
            <a:endParaRPr lang="en-US" dirty="0"/>
          </a:p>
        </p:txBody>
      </p:sp>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35858" y="2482201"/>
            <a:ext cx="7658541" cy="2138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800" dirty="0">
                <a:solidFill>
                  <a:schemeClr val="bg1"/>
                </a:solidFill>
                <a:latin typeface="Dana" panose="00000500000000000000" pitchFamily="2" charset="-78"/>
                <a:cs typeface="Dana" panose="00000500000000000000" pitchFamily="2" charset="-78"/>
              </a:rPr>
              <a:t>بخش‌هایی که تا اینجا بررسی کردیم همه مربوط به خود خود کامپیوتر بود و کاربر در بین آن‌ها نقشی نداشت. یکی از بخش‌های مهم دیگر وسایل ورودی‌ و خروجی هستند که کاربران و برنامه نویسان و هرکسی که با کامپیوتر‌ها بر اساس نیاز خود کاری دارد، از طریق آن‌ها می‌تواند با کامپیوتر خود ارتباط برقرار کند.</a:t>
            </a:r>
          </a:p>
        </p:txBody>
      </p:sp>
      <p:sp>
        <p:nvSpPr>
          <p:cNvPr id="4"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415735" y="999741"/>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Right Arrow 37"/>
          <p:cNvSpPr/>
          <p:nvPr/>
        </p:nvSpPr>
        <p:spPr>
          <a:xfrm>
            <a:off x="5571080" y="1472229"/>
            <a:ext cx="1210284" cy="528910"/>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9" name="Right Arrow 38"/>
          <p:cNvSpPr/>
          <p:nvPr/>
        </p:nvSpPr>
        <p:spPr>
          <a:xfrm>
            <a:off x="2193860" y="1484923"/>
            <a:ext cx="1177379" cy="49180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grpSp>
        <p:nvGrpSpPr>
          <p:cNvPr id="43" name="Google Shape;4800;p45"/>
          <p:cNvGrpSpPr/>
          <p:nvPr/>
        </p:nvGrpSpPr>
        <p:grpSpPr>
          <a:xfrm>
            <a:off x="8394399" y="2816078"/>
            <a:ext cx="350734" cy="357171"/>
            <a:chOff x="1492675" y="4992125"/>
            <a:chExt cx="481825" cy="481825"/>
          </a:xfrm>
        </p:grpSpPr>
        <p:sp>
          <p:nvSpPr>
            <p:cNvPr id="4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2662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48A7FA-AB63-4284-974C-0A9A6377A9D3}"/>
              </a:ext>
            </a:extLst>
          </p:cNvPr>
          <p:cNvSpPr txBox="1">
            <a:spLocks/>
          </p:cNvSpPr>
          <p:nvPr/>
        </p:nvSpPr>
        <p:spPr>
          <a:xfrm>
            <a:off x="3964610" y="448247"/>
            <a:ext cx="4560190" cy="24305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به اولین کارگاه دانشکده‌ی مهندسی کامپیوتر خوش آمدید. در این کارگاه قرار است در کنار یکدیگر، مباحثی را که در کلاس آموخته‌اید به شکل‌های مختلف کار گروهی، حل مسئله، یادگیری و تفکر یا با کمک سرچ کردن و ... تمرین کنید و آرام آرام آموخته‌های آکادمیک خود را به صورت عملی تجربه کنید.</a:t>
            </a:r>
            <a:endParaRPr lang="fa-IR" sz="1600" dirty="0">
              <a:solidFill>
                <a:schemeClr val="bg1"/>
              </a:solidFill>
              <a:latin typeface="Dana" panose="00000500000000000000" pitchFamily="2" charset="-78"/>
              <a:cs typeface="Dana" panose="00000500000000000000" pitchFamily="2" charset="-78"/>
            </a:endParaRPr>
          </a:p>
        </p:txBody>
      </p:sp>
      <p:sp>
        <p:nvSpPr>
          <p:cNvPr id="4" name="Slide Number Placeholder 3"/>
          <p:cNvSpPr>
            <a:spLocks noGrp="1"/>
          </p:cNvSpPr>
          <p:nvPr>
            <p:ph type="sldNum" sz="quarter" idx="4"/>
          </p:nvPr>
        </p:nvSpPr>
        <p:spPr>
          <a:xfrm>
            <a:off x="284018" y="4419600"/>
            <a:ext cx="429801" cy="436418"/>
          </a:xfrm>
          <a:prstGeom prst="rect">
            <a:avLst/>
          </a:prstGeom>
        </p:spPr>
        <p:txBody>
          <a:bodyPr/>
          <a:lstStyle/>
          <a:p>
            <a:fld id="{8E2CDA97-BFD5-45CA-9A96-1AD5B5B2566F}" type="slidenum">
              <a:rPr lang="en-US" smtClean="0"/>
              <a:t>2</a:t>
            </a:fld>
            <a:endParaRPr lang="en-US" dirty="0"/>
          </a:p>
        </p:txBody>
      </p:sp>
      <p:grpSp>
        <p:nvGrpSpPr>
          <p:cNvPr id="8" name="Group 7"/>
          <p:cNvGrpSpPr/>
          <p:nvPr/>
        </p:nvGrpSpPr>
        <p:grpSpPr>
          <a:xfrm>
            <a:off x="498918" y="1004453"/>
            <a:ext cx="1808459" cy="1454401"/>
            <a:chOff x="282301" y="1392623"/>
            <a:chExt cx="4173650" cy="3483508"/>
          </a:xfrm>
        </p:grpSpPr>
        <p:sp>
          <p:nvSpPr>
            <p:cNvPr id="9" name="Rectangle 8"/>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p:cNvGrpSpPr/>
            <p:nvPr/>
          </p:nvGrpSpPr>
          <p:grpSpPr>
            <a:xfrm>
              <a:off x="1395844" y="2015280"/>
              <a:ext cx="1863437" cy="955964"/>
              <a:chOff x="3667990" y="2007821"/>
              <a:chExt cx="1863437" cy="955964"/>
            </a:xfrm>
          </p:grpSpPr>
          <p:grpSp>
            <p:nvGrpSpPr>
              <p:cNvPr id="13" name="Group 12"/>
              <p:cNvGrpSpPr/>
              <p:nvPr/>
            </p:nvGrpSpPr>
            <p:grpSpPr>
              <a:xfrm>
                <a:off x="3667990" y="2007821"/>
                <a:ext cx="727364" cy="955964"/>
                <a:chOff x="3612572" y="1967345"/>
                <a:chExt cx="727364" cy="955964"/>
              </a:xfrm>
            </p:grpSpPr>
            <p:sp>
              <p:nvSpPr>
                <p:cNvPr id="18" name="Oval 17"/>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804063" y="2007821"/>
                <a:ext cx="727364" cy="955964"/>
                <a:chOff x="4748645" y="1967345"/>
                <a:chExt cx="727364" cy="955964"/>
              </a:xfrm>
            </p:grpSpPr>
            <p:sp>
              <p:nvSpPr>
                <p:cNvPr id="15" name="Oval 14"/>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Chord 11"/>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Google Shape;1181;p38"/>
          <p:cNvSpPr/>
          <p:nvPr/>
        </p:nvSpPr>
        <p:spPr>
          <a:xfrm>
            <a:off x="2128453" y="890364"/>
            <a:ext cx="1836157" cy="637758"/>
          </a:xfrm>
          <a:prstGeom prst="wedgeEllipseCallout">
            <a:avLst>
              <a:gd name="adj1" fmla="val -55413"/>
              <a:gd name="adj2" fmla="val 10462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خوش اومدین.</a:t>
            </a:r>
            <a:endParaRPr dirty="0">
              <a:solidFill>
                <a:schemeClr val="bg1"/>
              </a:solidFill>
              <a:latin typeface="Dana" panose="00000500000000000000" pitchFamily="2" charset="-78"/>
              <a:cs typeface="Dana" panose="00000500000000000000" pitchFamily="2" charset="-78"/>
            </a:endParaRPr>
          </a:p>
        </p:txBody>
      </p:sp>
      <p:sp>
        <p:nvSpPr>
          <p:cNvPr id="22" name="Title 1">
            <a:extLst>
              <a:ext uri="{FF2B5EF4-FFF2-40B4-BE49-F238E27FC236}">
                <a16:creationId xmlns:a16="http://schemas.microsoft.com/office/drawing/2014/main" id="{C648A7FA-AB63-4284-974C-0A9A6377A9D3}"/>
              </a:ext>
            </a:extLst>
          </p:cNvPr>
          <p:cNvSpPr txBox="1">
            <a:spLocks/>
          </p:cNvSpPr>
          <p:nvPr/>
        </p:nvSpPr>
        <p:spPr>
          <a:xfrm>
            <a:off x="713819" y="2876723"/>
            <a:ext cx="7810981" cy="1667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در این جلسه از کارگاه می‌خواهیم کمی با ساختار کامپیوترها آشنا شویم تا هم دید درستی نسبت به اجزای آن داشته باشیم، هم زمانی که آموختیم تا برنامه‌ای را بنویسیم، تقریبا یک دیدی داشته باشیم که چه اتفاقی دارد در کامپیوتر می‌افتد. این موضوع به ما کمک می‌کند تا بتوانیم اشکالات برنامه‌ی خود را با دید بهتری بیابیم و اقدام به رفع آن‌ها کنیم.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2608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20</a:t>
            </a:fld>
            <a:endParaRPr lang="en-US" dirty="0"/>
          </a:p>
        </p:txBody>
      </p:sp>
      <p:grpSp>
        <p:nvGrpSpPr>
          <p:cNvPr id="4" name="Group 3"/>
          <p:cNvGrpSpPr/>
          <p:nvPr/>
        </p:nvGrpSpPr>
        <p:grpSpPr>
          <a:xfrm>
            <a:off x="2923309" y="1332384"/>
            <a:ext cx="3094150" cy="2595379"/>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9"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4"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15"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6"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2"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Other</a:t>
              </a:r>
              <a:r>
                <a:rPr lang="en-SE" sz="1400" dirty="0"/>
                <a:t>…</a:t>
              </a:r>
              <a:endParaRPr lang="en-US" sz="1400" dirty="0"/>
            </a:p>
          </p:txBody>
        </p:sp>
        <p:sp>
          <p:nvSpPr>
            <p:cNvPr id="33"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MAIN MEMORY or RAM</a:t>
              </a:r>
            </a:p>
          </p:txBody>
        </p:sp>
        <p:sp>
          <p:nvSpPr>
            <p:cNvPr id="34" name="Google Shape;689;p32"/>
            <p:cNvSpPr txBox="1">
              <a:spLocks/>
            </p:cNvSpPr>
            <p:nvPr/>
          </p:nvSpPr>
          <p:spPr>
            <a:xfrm>
              <a:off x="4855543" y="3436047"/>
              <a:ext cx="784572" cy="299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ROM</a:t>
              </a:r>
            </a:p>
          </p:txBody>
        </p:sp>
        <p:sp>
          <p:nvSpPr>
            <p:cNvPr id="35"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CPU</a:t>
              </a:r>
            </a:p>
          </p:txBody>
        </p:sp>
      </p:grpSp>
      <p:sp>
        <p:nvSpPr>
          <p:cNvPr id="36" name="Right Arrow 35"/>
          <p:cNvSpPr/>
          <p:nvPr/>
        </p:nvSpPr>
        <p:spPr>
          <a:xfrm>
            <a:off x="1221669" y="2123749"/>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7" name="Right Arrow 36"/>
          <p:cNvSpPr/>
          <p:nvPr/>
        </p:nvSpPr>
        <p:spPr>
          <a:xfrm>
            <a:off x="6085009" y="2101868"/>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85" y="294320"/>
            <a:ext cx="1821367" cy="936703"/>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62" y="1368589"/>
            <a:ext cx="1803187" cy="67998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96" y="2730538"/>
            <a:ext cx="2100844" cy="1181725"/>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135" y="3727383"/>
            <a:ext cx="1077606" cy="1077606"/>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643" y="2764017"/>
            <a:ext cx="1961018" cy="1168767"/>
          </a:xfrm>
          <a:prstGeom prst="rect">
            <a:avLst/>
          </a:prstGeom>
        </p:spPr>
      </p:pic>
      <p:pic>
        <p:nvPicPr>
          <p:cNvPr id="44" name="Picture 43"/>
          <p:cNvPicPr>
            <a:picLocks noChangeAspect="1"/>
          </p:cNvPicPr>
          <p:nvPr/>
        </p:nvPicPr>
        <p:blipFill rotWithShape="1">
          <a:blip r:embed="rId7">
            <a:extLst>
              <a:ext uri="{28A0092B-C50C-407E-A947-70E740481C1C}">
                <a14:useLocalDpi xmlns:a14="http://schemas.microsoft.com/office/drawing/2010/main" val="0"/>
              </a:ext>
            </a:extLst>
          </a:blip>
          <a:srcRect l="19884" t="2156" r="21988" b="23216"/>
          <a:stretch/>
        </p:blipFill>
        <p:spPr>
          <a:xfrm>
            <a:off x="6555164" y="296209"/>
            <a:ext cx="2199353" cy="1618903"/>
          </a:xfrm>
          <a:prstGeom prst="rect">
            <a:avLst/>
          </a:prstGeom>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l="15368" r="11879"/>
          <a:stretch/>
        </p:blipFill>
        <p:spPr>
          <a:xfrm>
            <a:off x="5545303" y="3663439"/>
            <a:ext cx="1458630" cy="1174722"/>
          </a:xfrm>
          <a:prstGeom prst="rect">
            <a:avLst/>
          </a:prstGeom>
        </p:spPr>
      </p:pic>
      <p:sp>
        <p:nvSpPr>
          <p:cNvPr id="46"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04153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1244090"/>
            <a:ext cx="7660885" cy="2871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حالا که با ساختار کلی کامپیوترها آشنا شدیم، برای آشنایی بیش‌تر می‌خواهیم </a:t>
            </a:r>
            <a:r>
              <a:rPr lang="fa-IR" sz="1600" dirty="0">
                <a:solidFill>
                  <a:schemeClr val="bg1"/>
                </a:solidFill>
                <a:latin typeface="Dana" panose="00000500000000000000" pitchFamily="2" charset="-78"/>
                <a:cs typeface="Dana" panose="00000500000000000000" pitchFamily="2" charset="-78"/>
              </a:rPr>
              <a:t>کمی بازی کنیم. در این بازی </a:t>
            </a:r>
            <a:r>
              <a:rPr lang="fa-IR" sz="1600" dirty="0" smtClean="0">
                <a:solidFill>
                  <a:schemeClr val="bg1"/>
                </a:solidFill>
                <a:latin typeface="Dana" panose="00000500000000000000" pitchFamily="2" charset="-78"/>
                <a:cs typeface="Dana" panose="00000500000000000000" pitchFamily="2" charset="-78"/>
              </a:rPr>
              <a:t>فرض می‌کنیم </a:t>
            </a:r>
            <a:r>
              <a:rPr lang="fa-IR" sz="1600" dirty="0">
                <a:solidFill>
                  <a:schemeClr val="bg1"/>
                </a:solidFill>
                <a:latin typeface="Dana" panose="00000500000000000000" pitchFamily="2" charset="-78"/>
                <a:cs typeface="Dana" panose="00000500000000000000" pitchFamily="2" charset="-78"/>
              </a:rPr>
              <a:t>که ما یک کامپیوتریم و مانند آن‌ها </a:t>
            </a:r>
            <a:r>
              <a:rPr lang="fa-IR" sz="1600" dirty="0" smtClean="0">
                <a:solidFill>
                  <a:schemeClr val="bg1"/>
                </a:solidFill>
                <a:latin typeface="Dana" panose="00000500000000000000" pitchFamily="2" charset="-78"/>
                <a:cs typeface="Dana" panose="00000500000000000000" pitchFamily="2" charset="-78"/>
              </a:rPr>
              <a:t>کارها </a:t>
            </a:r>
            <a:r>
              <a:rPr lang="fa-IR" sz="1600" dirty="0">
                <a:solidFill>
                  <a:schemeClr val="bg1"/>
                </a:solidFill>
                <a:latin typeface="Dana" panose="00000500000000000000" pitchFamily="2" charset="-78"/>
                <a:cs typeface="Dana" panose="00000500000000000000" pitchFamily="2" charset="-78"/>
              </a:rPr>
              <a:t>را انجام </a:t>
            </a:r>
            <a:r>
              <a:rPr lang="fa-IR" sz="1600" dirty="0" smtClean="0">
                <a:solidFill>
                  <a:schemeClr val="bg1"/>
                </a:solidFill>
                <a:latin typeface="Dana" panose="00000500000000000000" pitchFamily="2" charset="-78"/>
                <a:cs typeface="Dana" panose="00000500000000000000" pitchFamily="2" charset="-78"/>
              </a:rPr>
              <a:t>می‌دهیم</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در حقیقت می‌خواهیم بفهمیم </a:t>
            </a:r>
            <a:r>
              <a:rPr lang="fa-IR" sz="1600" dirty="0">
                <a:solidFill>
                  <a:schemeClr val="bg1"/>
                </a:solidFill>
                <a:latin typeface="Dana" panose="00000500000000000000" pitchFamily="2" charset="-78"/>
                <a:cs typeface="Dana" panose="00000500000000000000" pitchFamily="2" charset="-78"/>
              </a:rPr>
              <a:t>اینکه گفته می‌شود زبان کامپیوترها ۰ و</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۱ است یعنی چه؟ اگر تنها این دو </a:t>
            </a:r>
            <a:r>
              <a:rPr lang="fa-IR" sz="1600" dirty="0" smtClean="0">
                <a:solidFill>
                  <a:schemeClr val="bg1"/>
                </a:solidFill>
                <a:latin typeface="Dana" panose="00000500000000000000" pitchFamily="2" charset="-78"/>
                <a:cs typeface="Dana" panose="00000500000000000000" pitchFamily="2" charset="-78"/>
              </a:rPr>
              <a:t>مقدار </a:t>
            </a:r>
            <a:r>
              <a:rPr lang="fa-IR" sz="1600" dirty="0">
                <a:solidFill>
                  <a:schemeClr val="bg1"/>
                </a:solidFill>
                <a:latin typeface="Dana" panose="00000500000000000000" pitchFamily="2" charset="-78"/>
                <a:cs typeface="Dana" panose="00000500000000000000" pitchFamily="2" charset="-78"/>
              </a:rPr>
              <a:t>را می‌فهمند پس چطور چنین محاسبات پیچیده‌ای را انجام می‌دهند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شروع بازی یک کلمه‌ی جدید را باید با هم یاد بگیریم و آن هم کلمه‌ی “گیت </a:t>
            </a:r>
            <a:r>
              <a:rPr lang="fa-IR" sz="1600" dirty="0" smtClean="0">
                <a:solidFill>
                  <a:schemeClr val="bg1"/>
                </a:solidFill>
                <a:latin typeface="Dana" panose="00000500000000000000" pitchFamily="2" charset="-78"/>
                <a:cs typeface="Dana" panose="00000500000000000000" pitchFamily="2" charset="-78"/>
              </a:rPr>
              <a:t>منطقی</a:t>
            </a:r>
            <a:r>
              <a:rPr lang="fa-IR" sz="1600" baseline="30000" dirty="0" smtClean="0">
                <a:solidFill>
                  <a:schemeClr val="bg1"/>
                </a:solidFill>
                <a:latin typeface="Dana" panose="00000500000000000000" pitchFamily="2" charset="-78"/>
                <a:cs typeface="Dana" panose="00000500000000000000" pitchFamily="2" charset="-78"/>
              </a:rPr>
              <a:t>۱</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یا “دروازه‌ی منطقی” است. اساس کار گیت منطقی، اعداد </a:t>
            </a:r>
            <a:r>
              <a:rPr lang="fa-IR" sz="1600" dirty="0" smtClean="0">
                <a:solidFill>
                  <a:schemeClr val="bg1"/>
                </a:solidFill>
                <a:latin typeface="Dana" panose="00000500000000000000" pitchFamily="2" charset="-78"/>
                <a:cs typeface="Dana" panose="00000500000000000000" pitchFamily="2" charset="-78"/>
              </a:rPr>
              <a:t>باینری</a:t>
            </a:r>
            <a:r>
              <a:rPr lang="fa-IR" sz="1600" baseline="30000" dirty="0" smtClean="0">
                <a:solidFill>
                  <a:schemeClr val="bg1"/>
                </a:solidFill>
                <a:latin typeface="Dana" panose="00000500000000000000" pitchFamily="2" charset="-78"/>
                <a:cs typeface="Dana" panose="00000500000000000000" pitchFamily="2" charset="-78"/>
              </a:rPr>
              <a:t>۲</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یا همان ۰ و ۱ است</a:t>
            </a:r>
            <a:r>
              <a:rPr lang="fa-IR"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p:txBody>
      </p:sp>
      <p:sp>
        <p:nvSpPr>
          <p:cNvPr id="5" name="TextBox 4">
            <a:extLst>
              <a:ext uri="{FF2B5EF4-FFF2-40B4-BE49-F238E27FC236}">
                <a16:creationId xmlns:a16="http://schemas.microsoft.com/office/drawing/2014/main" id="{D912F2A4-6A53-4224-90C2-5E814C40EE78}"/>
              </a:ext>
            </a:extLst>
          </p:cNvPr>
          <p:cNvSpPr txBox="1"/>
          <p:nvPr/>
        </p:nvSpPr>
        <p:spPr>
          <a:xfrm>
            <a:off x="1168915" y="521898"/>
            <a:ext cx="628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دوم: من یک کامپیوتر هستم!</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11" name="Google Shape;4591;p45"/>
          <p:cNvGrpSpPr/>
          <p:nvPr/>
        </p:nvGrpSpPr>
        <p:grpSpPr>
          <a:xfrm>
            <a:off x="7470000" y="606915"/>
            <a:ext cx="540869" cy="530856"/>
            <a:chOff x="5049725" y="2027900"/>
            <a:chExt cx="481750" cy="481850"/>
          </a:xfrm>
        </p:grpSpPr>
        <p:sp>
          <p:nvSpPr>
            <p:cNvPr id="1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4800;p45"/>
          <p:cNvGrpSpPr/>
          <p:nvPr/>
        </p:nvGrpSpPr>
        <p:grpSpPr>
          <a:xfrm>
            <a:off x="8395510" y="1430320"/>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Footer Placeholder 9"/>
          <p:cNvSpPr>
            <a:spLocks noGrp="1"/>
          </p:cNvSpPr>
          <p:nvPr>
            <p:ph type="ftr" sz="quarter" idx="10"/>
          </p:nvPr>
        </p:nvSpPr>
        <p:spPr/>
        <p:txBody>
          <a:bodyPr anchor="ctr"/>
          <a:lstStyle/>
          <a:p>
            <a:r>
              <a:rPr lang="en-US" dirty="0" smtClean="0"/>
              <a:t>1- Logic gate</a:t>
            </a:r>
          </a:p>
          <a:p>
            <a:r>
              <a:rPr lang="en-US" dirty="0" smtClean="0"/>
              <a:t>2- binary</a:t>
            </a:r>
            <a:endParaRPr lang="en-US" dirty="0"/>
          </a:p>
        </p:txBody>
      </p:sp>
    </p:spTree>
    <p:extLst>
      <p:ext uri="{BB962C8B-B14F-4D97-AF65-F5344CB8AC3E}">
        <p14:creationId xmlns:p14="http://schemas.microsoft.com/office/powerpoint/2010/main" val="106359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22</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900" y="226881"/>
            <a:ext cx="7696610" cy="32592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یکی از گیت‌های منطقی گیت</a:t>
            </a:r>
            <a:r>
              <a:rPr lang="en-US" sz="1600" dirty="0" smtClean="0">
                <a:solidFill>
                  <a:schemeClr val="accent6"/>
                </a:solidFill>
                <a:latin typeface="Dana" panose="00000500000000000000" pitchFamily="2" charset="-78"/>
                <a:cs typeface="Dana" panose="00000500000000000000" pitchFamily="2" charset="-78"/>
              </a:rPr>
              <a:t>AND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است. بیاید کار این گیت را با این جمله درک کنیم: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“بهار در صورتی خوشحال می‌شود که هم پیتزا بخورد هم قارچ سوخاری”</a:t>
            </a:r>
            <a:endParaRPr lang="fa-IR" sz="1600" dirty="0" smtClean="0">
              <a:solidFill>
                <a:schemeClr val="bg1"/>
              </a:solidFill>
              <a:latin typeface="Dana" panose="00000500000000000000" pitchFamily="2" charset="-78"/>
              <a:cs typeface="Dana" panose="00000500000000000000" pitchFamily="2" charset="-78"/>
            </a:endParaRPr>
          </a:p>
          <a:p>
            <a:pPr algn="just">
              <a:lnSpc>
                <a:spcPct val="150000"/>
              </a:lnSpc>
            </a:pPr>
            <a:r>
              <a:rPr lang="fa-IR" sz="1600" dirty="0" smtClean="0">
                <a:solidFill>
                  <a:srgbClr val="00B0F0"/>
                </a:solidFill>
                <a:latin typeface="Dana" panose="00000500000000000000" pitchFamily="2" charset="-78"/>
                <a:cs typeface="Dana" panose="00000500000000000000" pitchFamily="2" charset="-78"/>
              </a:rPr>
              <a:t> </a:t>
            </a:r>
            <a:r>
              <a:rPr lang="fa-IR" sz="1600" dirty="0" smtClean="0">
                <a:solidFill>
                  <a:schemeClr val="accent6"/>
                </a:solidFill>
                <a:latin typeface="Dana" panose="00000500000000000000" pitchFamily="2" charset="-78"/>
                <a:cs typeface="Dana" panose="00000500000000000000" pitchFamily="2" charset="-78"/>
              </a:rPr>
              <a:t>پیتزا</a:t>
            </a:r>
            <a:r>
              <a:rPr lang="en-US" sz="1600" dirty="0" smtClean="0">
                <a:solidFill>
                  <a:schemeClr val="bg1"/>
                </a:solidFill>
                <a:latin typeface="Dana" panose="00000500000000000000" pitchFamily="2" charset="-78"/>
                <a:cs typeface="Dana" panose="00000500000000000000" pitchFamily="2" charset="-78"/>
              </a:rPr>
              <a:t>AND </a:t>
            </a:r>
            <a:r>
              <a:rPr lang="fa-IR" sz="1600" dirty="0" smtClean="0">
                <a:solidFill>
                  <a:schemeClr val="accent6"/>
                </a:solidFill>
                <a:latin typeface="Dana" panose="00000500000000000000" pitchFamily="2" charset="-78"/>
                <a:cs typeface="Dana" panose="00000500000000000000" pitchFamily="2" charset="-78"/>
              </a:rPr>
              <a:t>بهار خوشحال</a:t>
            </a:r>
            <a:r>
              <a:rPr lang="fa-IR" sz="1600" dirty="0" smtClean="0">
                <a:solidFill>
                  <a:srgbClr val="00B050"/>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accent6"/>
                </a:solidFill>
                <a:latin typeface="Dana" panose="00000500000000000000" pitchFamily="2" charset="-78"/>
                <a:cs typeface="Dana" panose="00000500000000000000" pitchFamily="2" charset="-78"/>
              </a:rPr>
              <a:t>قارچ سوخاری</a:t>
            </a:r>
            <a:endParaRPr lang="en-US" sz="1600" dirty="0" smtClean="0">
              <a:solidFill>
                <a:schemeClr val="accent6"/>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پس </a:t>
            </a:r>
            <a:r>
              <a:rPr lang="fa-IR" sz="1600" dirty="0" smtClean="0">
                <a:solidFill>
                  <a:schemeClr val="bg1"/>
                </a:solidFill>
                <a:latin typeface="Dana" panose="00000500000000000000" pitchFamily="2" charset="-78"/>
                <a:cs typeface="Dana" panose="00000500000000000000" pitchFamily="2" charset="-78"/>
              </a:rPr>
              <a:t>اگر بهار هیچ کدام یا حتی </a:t>
            </a:r>
            <a:r>
              <a:rPr lang="fa-IR" sz="1600" dirty="0" smtClean="0">
                <a:solidFill>
                  <a:schemeClr val="bg1"/>
                </a:solidFill>
                <a:latin typeface="Dana" panose="00000500000000000000" pitchFamily="2" charset="-78"/>
                <a:cs typeface="Dana" panose="00000500000000000000" pitchFamily="2" charset="-78"/>
              </a:rPr>
              <a:t>یکی از </a:t>
            </a:r>
            <a:r>
              <a:rPr lang="fa-IR" sz="1600" dirty="0" smtClean="0">
                <a:solidFill>
                  <a:schemeClr val="bg1"/>
                </a:solidFill>
                <a:latin typeface="Dana" panose="00000500000000000000" pitchFamily="2" charset="-78"/>
                <a:cs typeface="Dana" panose="00000500000000000000" pitchFamily="2" charset="-78"/>
              </a:rPr>
              <a:t>این‌ها را </a:t>
            </a:r>
            <a:r>
              <a:rPr lang="fa-IR" sz="1600" dirty="0" smtClean="0">
                <a:solidFill>
                  <a:schemeClr val="bg1"/>
                </a:solidFill>
                <a:latin typeface="Dana" panose="00000500000000000000" pitchFamily="2" charset="-78"/>
                <a:cs typeface="Dana" panose="00000500000000000000" pitchFamily="2" charset="-78"/>
              </a:rPr>
              <a:t>نداشته </a:t>
            </a:r>
            <a:r>
              <a:rPr lang="fa-IR" sz="1600" dirty="0" smtClean="0">
                <a:solidFill>
                  <a:schemeClr val="bg1"/>
                </a:solidFill>
                <a:latin typeface="Dana" panose="00000500000000000000" pitchFamily="2" charset="-78"/>
                <a:cs typeface="Dana" panose="00000500000000000000" pitchFamily="2" charset="-78"/>
              </a:rPr>
              <a:t>باشد خوشحال نخواهد بود...</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 </a:t>
            </a:r>
            <a:r>
              <a:rPr lang="en-US" sz="1600" dirty="0" smtClean="0">
                <a:solidFill>
                  <a:schemeClr val="bg1"/>
                </a:solidFill>
                <a:latin typeface="Dana" panose="00000500000000000000" pitchFamily="2" charset="-78"/>
                <a:cs typeface="Dana" panose="00000500000000000000" pitchFamily="2" charset="-78"/>
              </a:rPr>
              <a:t>AND</a:t>
            </a:r>
            <a:r>
              <a:rPr lang="fa-IR" sz="1600" dirty="0" smtClean="0">
                <a:solidFill>
                  <a:schemeClr val="bg1"/>
                </a:solidFill>
                <a:latin typeface="Dana" panose="00000500000000000000" pitchFamily="2" charset="-78"/>
                <a:cs typeface="Dana" panose="00000500000000000000" pitchFamily="2" charset="-78"/>
              </a:rPr>
              <a:t> دقیقا </a:t>
            </a:r>
            <a:r>
              <a:rPr lang="fa-IR" sz="1600" dirty="0">
                <a:solidFill>
                  <a:schemeClr val="bg1"/>
                </a:solidFill>
                <a:latin typeface="Dana" panose="00000500000000000000" pitchFamily="2" charset="-78"/>
                <a:cs typeface="Dana" panose="00000500000000000000" pitchFamily="2" charset="-78"/>
              </a:rPr>
              <a:t>همین کار را می‌کند. این گیت می‌گوید من در صورتی در خروجی ۱ </a:t>
            </a:r>
            <a:r>
              <a:rPr lang="fa-IR" sz="1600" dirty="0" smtClean="0">
                <a:solidFill>
                  <a:schemeClr val="bg1"/>
                </a:solidFill>
                <a:latin typeface="Dana" panose="00000500000000000000" pitchFamily="2" charset="-78"/>
                <a:cs typeface="Dana" panose="00000500000000000000" pitchFamily="2" charset="-78"/>
              </a:rPr>
              <a:t>(معادل خوشحالی در مثال بالا) را </a:t>
            </a:r>
            <a:r>
              <a:rPr lang="fa-IR" sz="1600" dirty="0">
                <a:solidFill>
                  <a:schemeClr val="bg1"/>
                </a:solidFill>
                <a:latin typeface="Dana" panose="00000500000000000000" pitchFamily="2" charset="-78"/>
                <a:cs typeface="Dana" panose="00000500000000000000" pitchFamily="2" charset="-78"/>
              </a:rPr>
              <a:t>نشان می‌دهم که ورودی اول و ورودی دوم ۱ </a:t>
            </a:r>
            <a:r>
              <a:rPr lang="fa-IR" sz="1600" dirty="0" smtClean="0">
                <a:solidFill>
                  <a:schemeClr val="bg1"/>
                </a:solidFill>
                <a:latin typeface="Dana" panose="00000500000000000000" pitchFamily="2" charset="-78"/>
                <a:cs typeface="Dana" panose="00000500000000000000" pitchFamily="2" charset="-78"/>
              </a:rPr>
              <a:t>باشند (هم پیتزا باشد هم قارچ سوخاری). </a:t>
            </a:r>
            <a:r>
              <a:rPr lang="fa-IR" sz="1600" dirty="0">
                <a:solidFill>
                  <a:schemeClr val="bg1"/>
                </a:solidFill>
                <a:latin typeface="Dana" panose="00000500000000000000" pitchFamily="2" charset="-78"/>
                <a:cs typeface="Dana" panose="00000500000000000000" pitchFamily="2" charset="-78"/>
              </a:rPr>
              <a:t>پس اگر هر کدام از آن‌ها یا </a:t>
            </a:r>
            <a:r>
              <a:rPr lang="fa-IR" sz="1600" dirty="0" smtClean="0">
                <a:solidFill>
                  <a:schemeClr val="bg1"/>
                </a:solidFill>
                <a:latin typeface="Dana" panose="00000500000000000000" pitchFamily="2" charset="-78"/>
                <a:cs typeface="Dana" panose="00000500000000000000" pitchFamily="2" charset="-78"/>
              </a:rPr>
              <a:t>هردوی </a:t>
            </a:r>
            <a:r>
              <a:rPr lang="fa-IR" sz="1600" dirty="0">
                <a:solidFill>
                  <a:schemeClr val="bg1"/>
                </a:solidFill>
                <a:latin typeface="Dana" panose="00000500000000000000" pitchFamily="2" charset="-78"/>
                <a:cs typeface="Dana" panose="00000500000000000000" pitchFamily="2" charset="-78"/>
              </a:rPr>
              <a:t>آن‌ها ۰ باشند، خروجی ۰ خواهد شد.</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p:txBody>
      </p:sp>
      <p:grpSp>
        <p:nvGrpSpPr>
          <p:cNvPr id="20" name="Google Shape;4800;p45"/>
          <p:cNvGrpSpPr/>
          <p:nvPr/>
        </p:nvGrpSpPr>
        <p:grpSpPr>
          <a:xfrm>
            <a:off x="8395510" y="460706"/>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4800;p45"/>
          <p:cNvGrpSpPr/>
          <p:nvPr/>
        </p:nvGrpSpPr>
        <p:grpSpPr>
          <a:xfrm>
            <a:off x="8395510" y="1885963"/>
            <a:ext cx="350734" cy="357171"/>
            <a:chOff x="1492675" y="4992125"/>
            <a:chExt cx="481825" cy="481825"/>
          </a:xfrm>
        </p:grpSpPr>
        <p:sp>
          <p:nvSpPr>
            <p:cNvPr id="2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2" name="Table 1"/>
          <p:cNvGraphicFramePr>
            <a:graphicFrameLocks noGrp="1"/>
          </p:cNvGraphicFramePr>
          <p:nvPr>
            <p:extLst>
              <p:ext uri="{D42A27DB-BD31-4B8C-83A1-F6EECF244321}">
                <p14:modId xmlns:p14="http://schemas.microsoft.com/office/powerpoint/2010/main" val="2141143411"/>
              </p:ext>
            </p:extLst>
          </p:nvPr>
        </p:nvGraphicFramePr>
        <p:xfrm>
          <a:off x="1040804" y="3124798"/>
          <a:ext cx="2335995" cy="1675965"/>
        </p:xfrm>
        <a:graphic>
          <a:graphicData uri="http://schemas.openxmlformats.org/drawingml/2006/table">
            <a:tbl>
              <a:tblPr firstRow="1" bandRow="1">
                <a:tableStyleId>{69012ECD-51FC-41F1-AA8D-1B2483CD663E}</a:tableStyleId>
              </a:tblPr>
              <a:tblGrid>
                <a:gridCol w="778665">
                  <a:extLst>
                    <a:ext uri="{9D8B030D-6E8A-4147-A177-3AD203B41FA5}">
                      <a16:colId xmlns:a16="http://schemas.microsoft.com/office/drawing/2014/main" val="459337777"/>
                    </a:ext>
                  </a:extLst>
                </a:gridCol>
                <a:gridCol w="778665">
                  <a:extLst>
                    <a:ext uri="{9D8B030D-6E8A-4147-A177-3AD203B41FA5}">
                      <a16:colId xmlns:a16="http://schemas.microsoft.com/office/drawing/2014/main" val="1521052497"/>
                    </a:ext>
                  </a:extLst>
                </a:gridCol>
                <a:gridCol w="778665">
                  <a:extLst>
                    <a:ext uri="{9D8B030D-6E8A-4147-A177-3AD203B41FA5}">
                      <a16:colId xmlns:a16="http://schemas.microsoft.com/office/drawing/2014/main" val="975253164"/>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
        <p:nvSpPr>
          <p:cNvPr id="4" name="Rectangle 3"/>
          <p:cNvSpPr/>
          <p:nvPr/>
        </p:nvSpPr>
        <p:spPr>
          <a:xfrm>
            <a:off x="3866401" y="3447852"/>
            <a:ext cx="4529110" cy="830997"/>
          </a:xfrm>
          <a:prstGeom prst="rect">
            <a:avLst/>
          </a:prstGeom>
        </p:spPr>
        <p:txBody>
          <a:bodyPr wrap="square">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در نظر شما مثل چه عملیاتی در محاسبات ریاضی کار می‌کند؟</a:t>
            </a:r>
            <a:endParaRPr lang="en-US" sz="1600" dirty="0">
              <a:solidFill>
                <a:schemeClr val="bg1"/>
              </a:solidFill>
              <a:latin typeface="Dana" panose="00000500000000000000" pitchFamily="2" charset="-78"/>
              <a:cs typeface="Dana" panose="00000500000000000000" pitchFamily="2" charset="-78"/>
            </a:endParaRPr>
          </a:p>
        </p:txBody>
      </p:sp>
      <p:grpSp>
        <p:nvGrpSpPr>
          <p:cNvPr id="26" name="Google Shape;7365;p50"/>
          <p:cNvGrpSpPr/>
          <p:nvPr/>
        </p:nvGrpSpPr>
        <p:grpSpPr>
          <a:xfrm>
            <a:off x="8395510" y="3584485"/>
            <a:ext cx="334919" cy="333429"/>
            <a:chOff x="-30735200" y="3552550"/>
            <a:chExt cx="292225" cy="290925"/>
          </a:xfrm>
        </p:grpSpPr>
        <p:sp>
          <p:nvSpPr>
            <p:cNvPr id="27"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86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23</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89039" y="337432"/>
            <a:ext cx="7697381" cy="429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احتمالا </a:t>
            </a:r>
            <a:r>
              <a:rPr lang="fa-IR" sz="1600" dirty="0">
                <a:solidFill>
                  <a:schemeClr val="bg1"/>
                </a:solidFill>
                <a:latin typeface="Dana" panose="00000500000000000000" pitchFamily="2" charset="-78"/>
                <a:cs typeface="Dana" panose="00000500000000000000" pitchFamily="2" charset="-78"/>
              </a:rPr>
              <a:t>در دوره‌ی تحصیل خود خیلی وقت‌ها در دام تفاوت “</a:t>
            </a:r>
            <a:r>
              <a:rPr lang="fa-IR" sz="1600" dirty="0">
                <a:solidFill>
                  <a:schemeClr val="accent6"/>
                </a:solidFill>
                <a:latin typeface="Dana" panose="00000500000000000000" pitchFamily="2" charset="-78"/>
                <a:cs typeface="Dana" panose="00000500000000000000" pitchFamily="2" charset="-78"/>
              </a:rPr>
              <a:t>و</a:t>
            </a:r>
            <a:r>
              <a:rPr lang="fa-IR" sz="1600" dirty="0">
                <a:solidFill>
                  <a:schemeClr val="bg1"/>
                </a:solidFill>
                <a:latin typeface="Dana" panose="00000500000000000000" pitchFamily="2" charset="-78"/>
                <a:cs typeface="Dana" panose="00000500000000000000" pitchFamily="2" charset="-78"/>
              </a:rPr>
              <a:t>” با “</a:t>
            </a:r>
            <a:r>
              <a:rPr lang="fa-IR" sz="1600" dirty="0">
                <a:solidFill>
                  <a:schemeClr val="accent6"/>
                </a:solidFill>
                <a:latin typeface="Dana" panose="00000500000000000000" pitchFamily="2" charset="-78"/>
                <a:cs typeface="Dana" panose="00000500000000000000" pitchFamily="2" charset="-78"/>
              </a:rPr>
              <a:t>یا</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با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و 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افتاده‌اید</a:t>
            </a:r>
            <a:r>
              <a:rPr lang="fa-IR" sz="1600" dirty="0">
                <a:solidFill>
                  <a:schemeClr val="bg1"/>
                </a:solidFill>
                <a:latin typeface="Dana" panose="00000500000000000000" pitchFamily="2" charset="-78"/>
                <a:cs typeface="Dana" panose="00000500000000000000" pitchFamily="2" charset="-78"/>
              </a:rPr>
              <a:t>. در </a:t>
            </a:r>
            <a:r>
              <a:rPr lang="fa-IR" sz="1600" dirty="0" smtClean="0">
                <a:solidFill>
                  <a:schemeClr val="bg1"/>
                </a:solidFill>
                <a:latin typeface="Dana" panose="00000500000000000000" pitchFamily="2" charset="-78"/>
                <a:cs typeface="Dana" panose="00000500000000000000" pitchFamily="2" charset="-78"/>
              </a:rPr>
              <a:t>میان گیت‌های منطقی، </a:t>
            </a:r>
            <a:r>
              <a:rPr lang="fa-IR" sz="1600" dirty="0">
                <a:solidFill>
                  <a:schemeClr val="bg1"/>
                </a:solidFill>
                <a:latin typeface="Dana" panose="00000500000000000000" pitchFamily="2" charset="-78"/>
                <a:cs typeface="Dana" panose="00000500000000000000" pitchFamily="2" charset="-78"/>
              </a:rPr>
              <a:t>گیت دیگری هم هست که عملکرد </a:t>
            </a:r>
            <a:r>
              <a:rPr lang="en-US" sz="1600" dirty="0">
                <a:solidFill>
                  <a:schemeClr val="bg1"/>
                </a:solidFill>
                <a:latin typeface="Dana" panose="00000500000000000000" pitchFamily="2" charset="-78"/>
                <a:cs typeface="Dana" panose="00000500000000000000" pitchFamily="2" charset="-78"/>
              </a:rPr>
              <a:t>“</a:t>
            </a:r>
            <a:r>
              <a:rPr lang="fa-IR" sz="1600" dirty="0">
                <a:solidFill>
                  <a:schemeClr val="accent6"/>
                </a:solidFill>
                <a:latin typeface="Dana" panose="00000500000000000000" pitchFamily="2" charset="-78"/>
                <a:cs typeface="Dana" panose="00000500000000000000" pitchFamily="2" charset="-78"/>
              </a:rPr>
              <a:t>و یا</a:t>
            </a:r>
            <a:r>
              <a:rPr lang="en-US" sz="1600" dirty="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را برای ما به وجود می‌آورد به نام گیت </a:t>
            </a:r>
            <a:r>
              <a:rPr lang="en-US" sz="1600" dirty="0">
                <a:solidFill>
                  <a:schemeClr val="accent6"/>
                </a:solidFill>
                <a:latin typeface="Dana" panose="00000500000000000000" pitchFamily="2" charset="-78"/>
                <a:cs typeface="Dana" panose="00000500000000000000" pitchFamily="2" charset="-78"/>
              </a:rPr>
              <a:t>OR</a:t>
            </a:r>
            <a:r>
              <a:rPr lang="fa-IR" sz="1600" dirty="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می‌گوید من هر زمان که یکی از ورودی‌های خود را ۱ ببینم، خروجی را ۱ می‌کنم. پس این گیت تنها زمانی خروجی ۰ می‌دهد که هر دو ورودی‌اش ۰ باشد.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با این توضیحات جدول مربوط به </a:t>
            </a:r>
            <a:r>
              <a:rPr lang="fa-IR" sz="1600" dirty="0" smtClean="0">
                <a:solidFill>
                  <a:schemeClr val="bg1"/>
                </a:solidFill>
                <a:latin typeface="Dana" panose="00000500000000000000" pitchFamily="2" charset="-78"/>
                <a:cs typeface="Dana" panose="00000500000000000000" pitchFamily="2" charset="-78"/>
              </a:rPr>
              <a:t>گیت </a:t>
            </a:r>
            <a:r>
              <a:rPr lang="en-US" sz="1600" dirty="0" smtClean="0">
                <a:solidFill>
                  <a:schemeClr val="bg1"/>
                </a:solidFill>
                <a:latin typeface="Dana" panose="00000500000000000000" pitchFamily="2" charset="-78"/>
                <a:cs typeface="Dana" panose="00000500000000000000" pitchFamily="2" charset="-78"/>
              </a:rPr>
              <a:t>OR</a:t>
            </a:r>
            <a:r>
              <a:rPr lang="fa-IR" sz="1600" dirty="0" smtClean="0">
                <a:solidFill>
                  <a:schemeClr val="bg1"/>
                </a:solidFill>
                <a:latin typeface="Dana" panose="00000500000000000000" pitchFamily="2" charset="-78"/>
                <a:cs typeface="Dana" panose="00000500000000000000" pitchFamily="2" charset="-78"/>
              </a:rPr>
              <a:t> را </a:t>
            </a:r>
            <a:r>
              <a:rPr lang="fa-IR" sz="1600" dirty="0">
                <a:solidFill>
                  <a:schemeClr val="bg1"/>
                </a:solidFill>
                <a:latin typeface="Dana" panose="00000500000000000000" pitchFamily="2" charset="-78"/>
                <a:cs typeface="Dana" panose="00000500000000000000" pitchFamily="2" charset="-78"/>
              </a:rPr>
              <a:t>تکمیل کنید.</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گیتی که برای ما عملکرد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را دارد، گیت </a:t>
            </a:r>
            <a:r>
              <a:rPr lang="en-US" sz="1600" dirty="0" smtClean="0">
                <a:solidFill>
                  <a:schemeClr val="accent6"/>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نامیده می‌شود.</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گیت خروجی را ۱ نشان می‌دهد اگر تنها یکی از ورودی‌ها ۱ باشند. یا اولی یا دومی... پس اگر هر دو صفر باشند یا هر دو یک خروجی صفر خواهد 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به نظر شما این گیت مثل چه عملیاتی در محاسبات ریاضی کار می‌کند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6671"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7365;p50"/>
          <p:cNvGrpSpPr/>
          <p:nvPr/>
        </p:nvGrpSpPr>
        <p:grpSpPr>
          <a:xfrm>
            <a:off x="8394654" y="2378385"/>
            <a:ext cx="334919" cy="333429"/>
            <a:chOff x="-30735200" y="3552550"/>
            <a:chExt cx="292225" cy="290925"/>
          </a:xfrm>
        </p:grpSpPr>
        <p:sp>
          <p:nvSpPr>
            <p:cNvPr id="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800;p45"/>
          <p:cNvGrpSpPr/>
          <p:nvPr/>
        </p:nvGrpSpPr>
        <p:grpSpPr>
          <a:xfrm>
            <a:off x="8386420" y="313295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7365;p50"/>
          <p:cNvGrpSpPr/>
          <p:nvPr/>
        </p:nvGrpSpPr>
        <p:grpSpPr>
          <a:xfrm>
            <a:off x="8386420" y="4163691"/>
            <a:ext cx="334919" cy="333429"/>
            <a:chOff x="-30735200" y="3552550"/>
            <a:chExt cx="292225" cy="290925"/>
          </a:xfrm>
        </p:grpSpPr>
        <p:sp>
          <p:nvSpPr>
            <p:cNvPr id="26"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Table 15"/>
          <p:cNvGraphicFramePr>
            <a:graphicFrameLocks noGrp="1"/>
          </p:cNvGraphicFramePr>
          <p:nvPr>
            <p:extLst>
              <p:ext uri="{D42A27DB-BD31-4B8C-83A1-F6EECF244321}">
                <p14:modId xmlns:p14="http://schemas.microsoft.com/office/powerpoint/2010/main" val="1564831462"/>
              </p:ext>
            </p:extLst>
          </p:nvPr>
        </p:nvGraphicFramePr>
        <p:xfrm>
          <a:off x="801683" y="2084721"/>
          <a:ext cx="1669848" cy="1226820"/>
        </p:xfrm>
        <a:graphic>
          <a:graphicData uri="http://schemas.openxmlformats.org/drawingml/2006/table">
            <a:tbl>
              <a:tblPr firstRow="1" bandRow="1">
                <a:tableStyleId>{69012ECD-51FC-41F1-AA8D-1B2483CD663E}</a:tableStyleId>
              </a:tblPr>
              <a:tblGrid>
                <a:gridCol w="556616">
                  <a:extLst>
                    <a:ext uri="{9D8B030D-6E8A-4147-A177-3AD203B41FA5}">
                      <a16:colId xmlns:a16="http://schemas.microsoft.com/office/drawing/2014/main" val="459337777"/>
                    </a:ext>
                  </a:extLst>
                </a:gridCol>
                <a:gridCol w="556616">
                  <a:extLst>
                    <a:ext uri="{9D8B030D-6E8A-4147-A177-3AD203B41FA5}">
                      <a16:colId xmlns:a16="http://schemas.microsoft.com/office/drawing/2014/main" val="1521052497"/>
                    </a:ext>
                  </a:extLst>
                </a:gridCol>
                <a:gridCol w="556616">
                  <a:extLst>
                    <a:ext uri="{9D8B030D-6E8A-4147-A177-3AD203B41FA5}">
                      <a16:colId xmlns:a16="http://schemas.microsoft.com/office/drawing/2014/main" val="975253164"/>
                    </a:ext>
                  </a:extLst>
                </a:gridCol>
              </a:tblGrid>
              <a:tr h="154924">
                <a:tc>
                  <a:txBody>
                    <a:bodyPr/>
                    <a:lstStyle/>
                    <a:p>
                      <a:pPr marR="0" algn="ctr" rtl="0">
                        <a:lnSpc>
                          <a:spcPct val="100000"/>
                        </a:lnSpc>
                        <a:spcBef>
                          <a:spcPts val="0"/>
                        </a:spcBef>
                        <a:spcAft>
                          <a:spcPts val="0"/>
                        </a:spcAft>
                        <a:buClr>
                          <a:srgbClr val="000000"/>
                        </a:buClr>
                        <a:buFont typeface="Arial"/>
                      </a:pPr>
                      <a:r>
                        <a:rPr lang="en-US" sz="1050" u="none" strike="noStrike" cap="none" dirty="0" smtClean="0">
                          <a:solidFill>
                            <a:schemeClr val="tx1"/>
                          </a:solidFill>
                          <a:sym typeface="Arial"/>
                        </a:rPr>
                        <a:t>A</a:t>
                      </a:r>
                      <a:endParaRPr lang="en-US" sz="105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50" u="none" strike="noStrike" cap="none" dirty="0" smtClean="0">
                          <a:solidFill>
                            <a:schemeClr val="tx1"/>
                          </a:solidFill>
                          <a:sym typeface="Arial"/>
                        </a:rPr>
                        <a:t>B</a:t>
                      </a:r>
                      <a:endParaRPr lang="en-US" sz="105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50" b="1" i="0" u="none" strike="noStrike" cap="none" dirty="0" smtClean="0">
                          <a:solidFill>
                            <a:schemeClr val="tx1"/>
                          </a:solidFill>
                          <a:latin typeface="+mn-lt"/>
                          <a:ea typeface="+mn-ea"/>
                          <a:cs typeface="+mn-cs"/>
                          <a:sym typeface="Arial"/>
                        </a:rPr>
                        <a:t>OR</a:t>
                      </a:r>
                      <a:endParaRPr lang="en-US" sz="105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p>
                  </a:txBody>
                  <a:tcPr/>
                </a:tc>
                <a:extLst>
                  <a:ext uri="{0D108BD9-81ED-4DB2-BD59-A6C34878D82A}">
                    <a16:rowId xmlns:a16="http://schemas.microsoft.com/office/drawing/2014/main" val="1015866559"/>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Tree>
    <p:extLst>
      <p:ext uri="{BB962C8B-B14F-4D97-AF65-F5344CB8AC3E}">
        <p14:creationId xmlns:p14="http://schemas.microsoft.com/office/powerpoint/2010/main" val="20082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24</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4961" y="531615"/>
            <a:ext cx="7697381" cy="39858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پ.ن. علت </a:t>
            </a:r>
            <a:r>
              <a:rPr lang="fa-IR" sz="1600" dirty="0">
                <a:solidFill>
                  <a:schemeClr val="bg1"/>
                </a:solidFill>
                <a:latin typeface="Dana" panose="00000500000000000000" pitchFamily="2" charset="-78"/>
                <a:cs typeface="Dana" panose="00000500000000000000" pitchFamily="2" charset="-78"/>
              </a:rPr>
              <a:t>معرفی این گیت‌ها تنها آشنایی با ۰ و ۱ و کار کردن با آن‌ها نیست. بلکه جدای از بحث </a:t>
            </a:r>
            <a:r>
              <a:rPr lang="fa-IR" sz="1600" dirty="0" smtClean="0">
                <a:solidFill>
                  <a:schemeClr val="bg1"/>
                </a:solidFill>
                <a:latin typeface="Dana" panose="00000500000000000000" pitchFamily="2" charset="-78"/>
                <a:cs typeface="Dana" panose="00000500000000000000" pitchFamily="2" charset="-78"/>
              </a:rPr>
              <a:t>گیت، </a:t>
            </a:r>
            <a:r>
              <a:rPr lang="fa-IR" sz="1600" dirty="0">
                <a:solidFill>
                  <a:schemeClr val="bg1"/>
                </a:solidFill>
                <a:latin typeface="Dana" panose="00000500000000000000" pitchFamily="2" charset="-78"/>
                <a:cs typeface="Dana" panose="00000500000000000000" pitchFamily="2" charset="-78"/>
              </a:rPr>
              <a:t>این </a:t>
            </a:r>
            <a:r>
              <a:rPr lang="fa-IR" sz="1600" dirty="0" smtClean="0">
                <a:solidFill>
                  <a:schemeClr val="bg1"/>
                </a:solidFill>
                <a:latin typeface="Dana" panose="00000500000000000000" pitchFamily="2" charset="-78"/>
                <a:cs typeface="Dana" panose="00000500000000000000" pitchFamily="2" charset="-78"/>
              </a:rPr>
              <a:t>مفاهیم </a:t>
            </a:r>
            <a:r>
              <a:rPr lang="fa-IR" sz="1600" dirty="0">
                <a:solidFill>
                  <a:schemeClr val="bg1"/>
                </a:solidFill>
                <a:latin typeface="Dana" panose="00000500000000000000" pitchFamily="2" charset="-78"/>
                <a:cs typeface="Dana" panose="00000500000000000000" pitchFamily="2" charset="-78"/>
              </a:rPr>
              <a:t>یعنی </a:t>
            </a:r>
            <a:r>
              <a:rPr lang="en-US" sz="1600" dirty="0" smtClean="0">
                <a:solidFill>
                  <a:schemeClr val="bg1"/>
                </a:solidFill>
                <a:latin typeface="Dana" panose="00000500000000000000" pitchFamily="2" charset="-78"/>
                <a:cs typeface="Dana" panose="00000500000000000000" pitchFamily="2" charset="-78"/>
              </a:rPr>
              <a:t>AND،OR </a:t>
            </a:r>
            <a:r>
              <a:rPr lang="fa-IR" sz="1600" dirty="0" smtClean="0">
                <a:solidFill>
                  <a:schemeClr val="bg1"/>
                </a:solidFill>
                <a:latin typeface="Dana" panose="00000500000000000000" pitchFamily="2" charset="-78"/>
                <a:cs typeface="Dana" panose="00000500000000000000" pitchFamily="2" charset="-78"/>
              </a:rPr>
              <a:t> و </a:t>
            </a:r>
            <a:r>
              <a:rPr lang="en-US" sz="1600" dirty="0" smtClean="0">
                <a:solidFill>
                  <a:schemeClr val="bg1"/>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خیلی </a:t>
            </a:r>
            <a:r>
              <a:rPr lang="fa-IR" sz="1600" dirty="0">
                <a:solidFill>
                  <a:schemeClr val="bg1"/>
                </a:solidFill>
                <a:latin typeface="Dana" panose="00000500000000000000" pitchFamily="2" charset="-78"/>
                <a:cs typeface="Dana" panose="00000500000000000000" pitchFamily="2" charset="-78"/>
              </a:rPr>
              <a:t>زیاد به گوشتان خواهد خورد. شاید خودتان هم در مسابقات </a:t>
            </a:r>
            <a:r>
              <a:rPr lang="fa-IR" sz="1600" dirty="0" smtClean="0">
                <a:solidFill>
                  <a:schemeClr val="bg1"/>
                </a:solidFill>
                <a:latin typeface="Dana" panose="00000500000000000000" pitchFamily="2" charset="-78"/>
                <a:cs typeface="Dana" panose="00000500000000000000" pitchFamily="2" charset="-78"/>
              </a:rPr>
              <a:t>کامپیوتری، </a:t>
            </a:r>
            <a:r>
              <a:rPr lang="fa-IR" sz="1600" dirty="0">
                <a:solidFill>
                  <a:schemeClr val="bg1"/>
                </a:solidFill>
                <a:latin typeface="Dana" panose="00000500000000000000" pitchFamily="2" charset="-78"/>
                <a:cs typeface="Dana" panose="00000500000000000000" pitchFamily="2" charset="-78"/>
              </a:rPr>
              <a:t>زیاد به این مفاهیم خورده باشید که اگر تفاوت عملکرد آن‌ها را ندانید، نتیجه‌ی کار متفاوت خواهد شد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 </a:t>
            </a:r>
            <a:r>
              <a:rPr lang="fa-IR" sz="1600" dirty="0">
                <a:solidFill>
                  <a:schemeClr val="bg1"/>
                </a:solidFill>
                <a:latin typeface="Dana" panose="00000500000000000000" pitchFamily="2" charset="-78"/>
                <a:cs typeface="Dana" panose="00000500000000000000" pitchFamily="2" charset="-78"/>
              </a:rPr>
              <a:t>فرض کنید </a:t>
            </a:r>
            <a:r>
              <a:rPr lang="fa-IR" sz="1600" dirty="0" smtClean="0">
                <a:solidFill>
                  <a:schemeClr val="bg1"/>
                </a:solidFill>
                <a:latin typeface="Dana" panose="00000500000000000000" pitchFamily="2" charset="-78"/>
                <a:cs typeface="Dana" panose="00000500000000000000" pitchFamily="2" charset="-78"/>
              </a:rPr>
              <a:t>می‌خواهید </a:t>
            </a:r>
            <a:r>
              <a:rPr lang="fa-IR" sz="1600" dirty="0">
                <a:solidFill>
                  <a:schemeClr val="bg1"/>
                </a:solidFill>
                <a:latin typeface="Dana" panose="00000500000000000000" pitchFamily="2" charset="-78"/>
                <a:cs typeface="Dana" panose="00000500000000000000" pitchFamily="2" charset="-78"/>
              </a:rPr>
              <a:t>دو عدد دو رقمی در مبنای دو را با هم جمع کنید. روی کاغذ چطور این کار را انجام می‌دهید</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a:solidFill>
                  <a:schemeClr val="bg1"/>
                </a:solidFill>
                <a:latin typeface="Dana" panose="00000500000000000000" pitchFamily="2" charset="-78"/>
                <a:cs typeface="Dana" panose="00000500000000000000" pitchFamily="2" charset="-78"/>
              </a:rPr>
              <a:t>----</a:t>
            </a: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5510" y="740484"/>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9359;p55"/>
          <p:cNvGrpSpPr/>
          <p:nvPr/>
        </p:nvGrpSpPr>
        <p:grpSpPr>
          <a:xfrm>
            <a:off x="8392343" y="2544440"/>
            <a:ext cx="334346" cy="332168"/>
            <a:chOff x="580725" y="3617925"/>
            <a:chExt cx="299325" cy="297375"/>
          </a:xfrm>
        </p:grpSpPr>
        <p:sp>
          <p:nvSpPr>
            <p:cNvPr id="14"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7382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25</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30" y="568800"/>
            <a:ext cx="7698542" cy="3987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برای راحتی کار جدول زیر در نظر بگیرید تا دقیقا بدانید خروجی‌ها به چه صورت باید ایجاد شود. فرض کنید برای ما تنها دو رقم یکان و دوگان اهمیت دارد. یعنی اگر نتیجه‌ی جمع سه رقمی می‌شد، ما رقم سوم را کاری نداریم.</a:t>
            </a:r>
            <a:r>
              <a:rPr lang="en-US" sz="1400" dirty="0" smtClean="0">
                <a:solidFill>
                  <a:schemeClr val="bg1"/>
                </a:solidFill>
                <a:latin typeface="Dana" panose="00000500000000000000" pitchFamily="2" charset="-78"/>
                <a:cs typeface="Dana" panose="00000500000000000000" pitchFamily="2" charset="-78"/>
              </a:rPr>
              <a:t> </a:t>
            </a:r>
            <a:r>
              <a:rPr lang="fa-IR" sz="1400" dirty="0" smtClean="0">
                <a:solidFill>
                  <a:schemeClr val="bg1"/>
                </a:solidFill>
                <a:latin typeface="Dana" panose="00000500000000000000" pitchFamily="2" charset="-78"/>
                <a:cs typeface="Dana" panose="00000500000000000000" pitchFamily="2" charset="-78"/>
              </a:rPr>
              <a:t>حال </a:t>
            </a:r>
            <a:r>
              <a:rPr lang="fa-IR" sz="1400" dirty="0">
                <a:solidFill>
                  <a:schemeClr val="bg1"/>
                </a:solidFill>
                <a:latin typeface="Dana" panose="00000500000000000000" pitchFamily="2" charset="-78"/>
                <a:cs typeface="Dana" panose="00000500000000000000" pitchFamily="2" charset="-78"/>
              </a:rPr>
              <a:t>با کمک </a:t>
            </a:r>
            <a:r>
              <a:rPr lang="fa-IR" sz="1400" dirty="0" smtClean="0">
                <a:solidFill>
                  <a:schemeClr val="bg1"/>
                </a:solidFill>
                <a:latin typeface="Dana" panose="00000500000000000000" pitchFamily="2" charset="-78"/>
                <a:cs typeface="Dana" panose="00000500000000000000" pitchFamily="2" charset="-78"/>
              </a:rPr>
              <a:t>هم‌گروهی </a:t>
            </a:r>
            <a:r>
              <a:rPr lang="fa-IR" sz="1400" dirty="0">
                <a:solidFill>
                  <a:schemeClr val="bg1"/>
                </a:solidFill>
                <a:latin typeface="Dana" panose="00000500000000000000" pitchFamily="2" charset="-78"/>
                <a:cs typeface="Dana" panose="00000500000000000000" pitchFamily="2" charset="-78"/>
              </a:rPr>
              <a:t>و استاد کارگاه با به کارگیری دو گیت </a:t>
            </a:r>
            <a:r>
              <a:rPr lang="fa-IR" sz="1400" dirty="0" smtClean="0">
                <a:solidFill>
                  <a:schemeClr val="bg1"/>
                </a:solidFill>
                <a:latin typeface="Dana" panose="00000500000000000000" pitchFamily="2" charset="-78"/>
                <a:cs typeface="Dana" panose="00000500000000000000" pitchFamily="2" charset="-78"/>
              </a:rPr>
              <a:t>قبلی </a:t>
            </a:r>
            <a:r>
              <a:rPr lang="fa-IR" sz="1400" dirty="0">
                <a:solidFill>
                  <a:schemeClr val="bg1"/>
                </a:solidFill>
                <a:latin typeface="Dana" panose="00000500000000000000" pitchFamily="2" charset="-78"/>
                <a:cs typeface="Dana" panose="00000500000000000000" pitchFamily="2" charset="-78"/>
              </a:rPr>
              <a:t>عملکرد مورد نظر را پیاده‌سازی کنید.</a:t>
            </a: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ساده بود نه؟</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اما اگر به جای دو رقم آن هم در مبنای دو، ما یک عملیت ساده‌ی ۳۴۲+۶۵۴۳ را می‌خواستیم انجام دهیم باید چه کار می‌کردیم؟ اول این اعداد را به مبنای دو ببریم بعد یکی یکی رقم‌ها را جمع کنیم چقدررر گیت لازم داشتیم؟ اگر جای جمع، ضرب بود چه</a:t>
            </a:r>
            <a:r>
              <a:rPr lang="fa-IR" sz="1400" dirty="0" smtClean="0">
                <a:solidFill>
                  <a:schemeClr val="bg1"/>
                </a:solidFill>
                <a:latin typeface="Dana" panose="00000500000000000000" pitchFamily="2" charset="-78"/>
                <a:cs typeface="Dana" panose="00000500000000000000" pitchFamily="2" charset="-78"/>
              </a:rPr>
              <a:t>؟</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9359;p55"/>
          <p:cNvGrpSpPr/>
          <p:nvPr/>
        </p:nvGrpSpPr>
        <p:grpSpPr>
          <a:xfrm>
            <a:off x="8399599" y="496198"/>
            <a:ext cx="334346" cy="332168"/>
            <a:chOff x="580725" y="3617925"/>
            <a:chExt cx="299325" cy="297375"/>
          </a:xfrm>
        </p:grpSpPr>
        <p:sp>
          <p:nvSpPr>
            <p:cNvPr id="5"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Table 10"/>
          <p:cNvGraphicFramePr>
            <a:graphicFrameLocks noGrp="1"/>
          </p:cNvGraphicFramePr>
          <p:nvPr>
            <p:extLst>
              <p:ext uri="{D42A27DB-BD31-4B8C-83A1-F6EECF244321}">
                <p14:modId xmlns:p14="http://schemas.microsoft.com/office/powerpoint/2010/main" val="4123790106"/>
              </p:ext>
            </p:extLst>
          </p:nvPr>
        </p:nvGraphicFramePr>
        <p:xfrm>
          <a:off x="2736141" y="1633228"/>
          <a:ext cx="3653596" cy="1858932"/>
        </p:xfrm>
        <a:graphic>
          <a:graphicData uri="http://schemas.openxmlformats.org/drawingml/2006/table">
            <a:tbl>
              <a:tblPr firstRow="1" bandRow="1">
                <a:tableStyleId>{69012ECD-51FC-41F1-AA8D-1B2483CD663E}</a:tableStyleId>
              </a:tblPr>
              <a:tblGrid>
                <a:gridCol w="913399">
                  <a:extLst>
                    <a:ext uri="{9D8B030D-6E8A-4147-A177-3AD203B41FA5}">
                      <a16:colId xmlns:a16="http://schemas.microsoft.com/office/drawing/2014/main" val="459337777"/>
                    </a:ext>
                  </a:extLst>
                </a:gridCol>
                <a:gridCol w="913399">
                  <a:extLst>
                    <a:ext uri="{9D8B030D-6E8A-4147-A177-3AD203B41FA5}">
                      <a16:colId xmlns:a16="http://schemas.microsoft.com/office/drawing/2014/main" val="1521052497"/>
                    </a:ext>
                  </a:extLst>
                </a:gridCol>
                <a:gridCol w="913399">
                  <a:extLst>
                    <a:ext uri="{9D8B030D-6E8A-4147-A177-3AD203B41FA5}">
                      <a16:colId xmlns:a16="http://schemas.microsoft.com/office/drawing/2014/main" val="975253164"/>
                    </a:ext>
                  </a:extLst>
                </a:gridCol>
                <a:gridCol w="913399">
                  <a:extLst>
                    <a:ext uri="{9D8B030D-6E8A-4147-A177-3AD203B41FA5}">
                      <a16:colId xmlns:a16="http://schemas.microsoft.com/office/drawing/2014/main" val="2742151348"/>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Output1</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یکان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Output2</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دوگان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grpSp>
        <p:nvGrpSpPr>
          <p:cNvPr id="12" name="Google Shape;7365;p50"/>
          <p:cNvGrpSpPr/>
          <p:nvPr/>
        </p:nvGrpSpPr>
        <p:grpSpPr>
          <a:xfrm>
            <a:off x="8399026" y="3717585"/>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58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26</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439200"/>
            <a:ext cx="7711245" cy="42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اگر دوست داشتید بیشتر با مدارها و گیت‌ها آشنا شوید می‌توانید از طریق بازی زیر مدارهای بیشتری درست کنید.</a:t>
            </a: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حال یک سوال مهم: یعنی ما قرار است در برنامه‌نویسی چنین کارهایی را انجام دهیم و انقدر پیچیده با مسايل برخورد کنیم؟</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جواب این است که خیر! این تمرین فقط و فقط برای این بود که شما بدانید این جمله که </a:t>
            </a:r>
            <a:r>
              <a:rPr lang="en-US" sz="1400" dirty="0" smtClean="0">
                <a:solidFill>
                  <a:schemeClr val="bg1"/>
                </a:solidFill>
                <a:latin typeface="Dana" panose="00000500000000000000" pitchFamily="2" charset="-78"/>
                <a:cs typeface="Dana" panose="00000500000000000000" pitchFamily="2" charset="-78"/>
              </a:rPr>
              <a:t>“</a:t>
            </a:r>
            <a:r>
              <a:rPr lang="fa-IR" sz="1400" dirty="0" smtClean="0">
                <a:solidFill>
                  <a:schemeClr val="bg1"/>
                </a:solidFill>
                <a:latin typeface="Dana" panose="00000500000000000000" pitchFamily="2" charset="-78"/>
                <a:cs typeface="Dana" panose="00000500000000000000" pitchFamily="2" charset="-78"/>
              </a:rPr>
              <a:t>کامپیوترها فقط با ۰ و ۱ کار می‌کنند</a:t>
            </a:r>
            <a:r>
              <a:rPr lang="en-US" sz="1400" dirty="0" smtClean="0">
                <a:solidFill>
                  <a:schemeClr val="bg1"/>
                </a:solidFill>
                <a:latin typeface="Dana" panose="00000500000000000000" pitchFamily="2" charset="-78"/>
                <a:cs typeface="Dana" panose="00000500000000000000" pitchFamily="2" charset="-78"/>
              </a:rPr>
              <a:t>”</a:t>
            </a:r>
            <a:r>
              <a:rPr lang="fa-IR" sz="1400" dirty="0" smtClean="0">
                <a:solidFill>
                  <a:schemeClr val="bg1"/>
                </a:solidFill>
                <a:latin typeface="Dana" panose="00000500000000000000" pitchFamily="2" charset="-78"/>
                <a:cs typeface="Dana" panose="00000500000000000000" pitchFamily="2" charset="-78"/>
              </a:rPr>
              <a:t> یعنی چه. اما ما در درس مبانی برنامه‌نویسی قرار نیست به این شکل با کامپیوتر صحبت کنیم چون در حقیقت لپتاپ، کامپیوتر یا گوشی ما این توانایی‌ها را از قبل دارد. توانایی جمع، ضرب، تفریق و غیره در سخت‌افزار آن گذاشته شده‌است. ما می‌خواهیم به کمک آن‌ها برنامه‌های خودمان را بنویسیم. مثلا یک ماشین‌حساب داشته باشیم یا برنامه یک بازی را خودمان بنویسیم.</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در جلسه‌ی بعدی بیش‌تر با نرم‌افزارها و زبان</a:t>
            </a:r>
            <a:r>
              <a:rPr lang="en-US" sz="1400" dirty="0" smtClean="0">
                <a:solidFill>
                  <a:schemeClr val="bg1"/>
                </a:solidFill>
                <a:latin typeface="Dana" panose="00000500000000000000" pitchFamily="2" charset="-78"/>
                <a:cs typeface="Dana" panose="00000500000000000000" pitchFamily="2" charset="-78"/>
              </a:rPr>
              <a:t> C </a:t>
            </a:r>
            <a:r>
              <a:rPr lang="fa-IR" sz="1400" dirty="0" smtClean="0">
                <a:solidFill>
                  <a:schemeClr val="bg1"/>
                </a:solidFill>
                <a:latin typeface="Dana" panose="00000500000000000000" pitchFamily="2" charset="-78"/>
                <a:cs typeface="Dana" panose="00000500000000000000" pitchFamily="2" charset="-78"/>
              </a:rPr>
              <a:t>آشنا می‌شوید و اینکه چرا در مبانی برنامه‌نویسی زبان</a:t>
            </a:r>
            <a:r>
              <a:rPr lang="en-US" sz="1400" dirty="0" smtClean="0">
                <a:solidFill>
                  <a:schemeClr val="bg1"/>
                </a:solidFill>
                <a:latin typeface="Dana" panose="00000500000000000000" pitchFamily="2" charset="-78"/>
                <a:cs typeface="Dana" panose="00000500000000000000" pitchFamily="2" charset="-78"/>
              </a:rPr>
              <a:t> C </a:t>
            </a:r>
            <a:r>
              <a:rPr lang="fa-IR" sz="1400" dirty="0" smtClean="0">
                <a:solidFill>
                  <a:schemeClr val="bg1"/>
                </a:solidFill>
                <a:latin typeface="Dana" panose="00000500000000000000" pitchFamily="2" charset="-78"/>
                <a:cs typeface="Dana" panose="00000500000000000000" pitchFamily="2" charset="-78"/>
              </a:rPr>
              <a:t>به عنوان زبان آموزشی انتخاب شده است.</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445870"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Google Shape;398;p26">
            <a:hlinkClick r:id="rId2"/>
            <a:extLst>
              <a:ext uri="{FF2B5EF4-FFF2-40B4-BE49-F238E27FC236}">
                <a16:creationId xmlns:a16="http://schemas.microsoft.com/office/drawing/2014/main" id="{0B80E822-423B-4513-8253-C134CE233171}"/>
              </a:ext>
            </a:extLst>
          </p:cNvPr>
          <p:cNvSpPr/>
          <p:nvPr/>
        </p:nvSpPr>
        <p:spPr>
          <a:xfrm>
            <a:off x="1164203" y="110314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nandgame</a:t>
            </a:r>
            <a:endParaRPr lang="en-US" dirty="0">
              <a:solidFill>
                <a:srgbClr val="0E2A47"/>
              </a:solidFill>
            </a:endParaRPr>
          </a:p>
        </p:txBody>
      </p:sp>
      <p:grpSp>
        <p:nvGrpSpPr>
          <p:cNvPr id="9" name="Group 8">
            <a:extLst>
              <a:ext uri="{FF2B5EF4-FFF2-40B4-BE49-F238E27FC236}">
                <a16:creationId xmlns:a16="http://schemas.microsoft.com/office/drawing/2014/main" id="{70810EDF-0E12-46CB-A25A-3236071A106A}"/>
              </a:ext>
            </a:extLst>
          </p:cNvPr>
          <p:cNvGrpSpPr/>
          <p:nvPr/>
        </p:nvGrpSpPr>
        <p:grpSpPr>
          <a:xfrm>
            <a:off x="734624" y="1090807"/>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4" name="Google Shape;7365;p50"/>
          <p:cNvGrpSpPr/>
          <p:nvPr/>
        </p:nvGrpSpPr>
        <p:grpSpPr>
          <a:xfrm>
            <a:off x="8445870" y="1845585"/>
            <a:ext cx="334919" cy="333429"/>
            <a:chOff x="-30735200" y="3552550"/>
            <a:chExt cx="292225" cy="290925"/>
          </a:xfrm>
        </p:grpSpPr>
        <p:sp>
          <p:nvSpPr>
            <p:cNvPr id="15"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45870" y="2458899"/>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 name="TextBox 19">
            <a:extLst>
              <a:ext uri="{FF2B5EF4-FFF2-40B4-BE49-F238E27FC236}">
                <a16:creationId xmlns:a16="http://schemas.microsoft.com/office/drawing/2014/main" id="{227675D1-5AF9-4591-BD15-E04FFAA7BBBD}"/>
              </a:ext>
            </a:extLst>
          </p:cNvPr>
          <p:cNvSpPr txBox="1"/>
          <p:nvPr/>
        </p:nvSpPr>
        <p:spPr>
          <a:xfrm>
            <a:off x="3062099" y="1090807"/>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https://nandgame.com</a:t>
            </a:r>
            <a:r>
              <a:rPr lang="en-US" sz="1800" dirty="0" smtClean="0">
                <a:latin typeface="Arial" panose="020B0604020202020204" pitchFamily="34" charset="0"/>
                <a:hlinkClick r:id="rId2"/>
              </a:rPr>
              <a:t>/</a:t>
            </a:r>
            <a:endParaRPr lang="fa-IR" sz="1800" dirty="0" smtClean="0">
              <a:latin typeface="Arial" panose="020B0604020202020204" pitchFamily="34" charset="0"/>
            </a:endParaRPr>
          </a:p>
          <a:p>
            <a:endParaRPr lang="fa-IR" sz="1800" dirty="0" smtClean="0">
              <a:latin typeface="Arial" panose="020B0604020202020204" pitchFamily="34" charset="0"/>
            </a:endParaRPr>
          </a:p>
        </p:txBody>
      </p:sp>
    </p:spTree>
    <p:extLst>
      <p:ext uri="{BB962C8B-B14F-4D97-AF65-F5344CB8AC3E}">
        <p14:creationId xmlns:p14="http://schemas.microsoft.com/office/powerpoint/2010/main" val="2586694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27</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25755" y="1007618"/>
            <a:ext cx="7711243" cy="18952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هر کدام از شما بخشی از زمان را با گوشی همراه، </a:t>
            </a:r>
            <a:r>
              <a:rPr lang="fa-IR" sz="1600" dirty="0" smtClean="0">
                <a:solidFill>
                  <a:schemeClr val="bg1"/>
                </a:solidFill>
                <a:latin typeface="Dana" panose="00000500000000000000" pitchFamily="2" charset="-78"/>
                <a:cs typeface="Dana" panose="00000500000000000000" pitchFamily="2" charset="-78"/>
              </a:rPr>
              <a:t>لپ‌تاپ</a:t>
            </a:r>
            <a:r>
              <a:rPr lang="fa-IR" sz="1600" dirty="0">
                <a:solidFill>
                  <a:schemeClr val="bg1"/>
                </a:solidFill>
                <a:latin typeface="Dana" panose="00000500000000000000" pitchFamily="2" charset="-78"/>
                <a:cs typeface="Dana" panose="00000500000000000000" pitchFamily="2" charset="-78"/>
              </a:rPr>
              <a:t>، کامپیوترهای شخصی و … سپری می‌کنید، پس یک کاربر هستید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شما به عنوان یک کاربر نیاز دارید که کار با چند ابزار و برنامه را حتما بلد باشید تا بتوانید کارهای مورد نیاز خود را مثل کارهای مربوط به دانشگاه و غیره را انجام دهید. </a:t>
            </a:r>
          </a:p>
        </p:txBody>
      </p:sp>
      <p:grpSp>
        <p:nvGrpSpPr>
          <p:cNvPr id="71" name="Group 70"/>
          <p:cNvGrpSpPr/>
          <p:nvPr/>
        </p:nvGrpSpPr>
        <p:grpSpPr>
          <a:xfrm>
            <a:off x="1661994" y="2579453"/>
            <a:ext cx="6080190" cy="2259032"/>
            <a:chOff x="1758154" y="2659461"/>
            <a:chExt cx="6080190" cy="2259032"/>
          </a:xfrm>
        </p:grpSpPr>
        <p:sp>
          <p:nvSpPr>
            <p:cNvPr id="5" name="Rectangle 4"/>
            <p:cNvSpPr/>
            <p:nvPr/>
          </p:nvSpPr>
          <p:spPr>
            <a:xfrm>
              <a:off x="2665483" y="3202789"/>
              <a:ext cx="4024108" cy="1420796"/>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62;p32">
              <a:extLst>
                <a:ext uri="{FF2B5EF4-FFF2-40B4-BE49-F238E27FC236}">
                  <a16:creationId xmlns:a16="http://schemas.microsoft.com/office/drawing/2014/main" id="{B957EAD6-0918-4D17-9080-26488AA630E8}"/>
                </a:ext>
              </a:extLst>
            </p:cNvPr>
            <p:cNvSpPr txBox="1">
              <a:spLocks/>
            </p:cNvSpPr>
            <p:nvPr/>
          </p:nvSpPr>
          <p:spPr>
            <a:xfrm>
              <a:off x="2669576" y="3223576"/>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توجه توجه </a:t>
              </a:r>
              <a:r>
                <a:rPr lang="fa-IR" sz="1600" dirty="0" smtClean="0">
                  <a:solidFill>
                    <a:srgbClr val="0E2A47"/>
                  </a:solidFill>
                  <a:latin typeface="Dana" panose="00000500000000000000" pitchFamily="2" charset="-78"/>
                  <a:cs typeface="Dana" panose="00000500000000000000" pitchFamily="2" charset="-78"/>
                </a:rPr>
                <a:t>توجه </a:t>
              </a:r>
              <a:r>
                <a:rPr lang="fa-IR" sz="1600" dirty="0">
                  <a:solidFill>
                    <a:srgbClr val="0E2A47"/>
                  </a:solidFill>
                  <a:latin typeface="Dana" panose="00000500000000000000" pitchFamily="2" charset="-78"/>
                  <a:cs typeface="Dana" panose="00000500000000000000" pitchFamily="2" charset="-78"/>
                </a:rPr>
                <a:t>توجه تو...</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می‌خوام با بچه‌هایی صحبت کنم که با دیدن کلی مطالب ممکنه استرس بگیرن و فکر کنن که وااای چقدر چیز باید یاد بگیرم و </a:t>
              </a:r>
              <a:r>
                <a:rPr lang="fa-IR" sz="600" dirty="0" smtClean="0">
                  <a:solidFill>
                    <a:srgbClr val="0E2A47"/>
                  </a:solidFill>
                  <a:latin typeface="Dana" panose="00000500000000000000" pitchFamily="2" charset="-78"/>
                  <a:cs typeface="Dana" panose="00000500000000000000" pitchFamily="2" charset="-78"/>
                </a:rPr>
                <a:t>چقدر </a:t>
              </a:r>
              <a:r>
                <a:rPr lang="fa-IR" sz="600" dirty="0">
                  <a:solidFill>
                    <a:srgbClr val="0E2A47"/>
                  </a:solidFill>
                  <a:latin typeface="Dana" panose="00000500000000000000" pitchFamily="2" charset="-78"/>
                  <a:cs typeface="Dana" panose="00000500000000000000" pitchFamily="2" charset="-78"/>
                </a:rPr>
                <a:t>عقبم یا اینکه بگن مشکل از منه و هزاار جور صحبت دیگه از این دست...</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بچه‌ها هدف این کارگاه این نیست که بگه شما باید تا آخر این ترم همه چیز رو یاد گرفته باشید. تمام سایت‌هایی که در اسلایدهای بعدی معرفی شده، تمام نرم‌افزارها و غیره و غیره همه‌شون رو شما یاد خواهید گرفت حتی اگر هیچی ازشون ندونین. توی این دستورکار سعی شده تعداد زیادی از این منابع مهم برای یک دانشجوی مهندسی کامپیوتر یک جا جمع بشه و یک کمکی هم باشه برای علاقه‌مندای به یادگیری که دوست دارن خودشون برن و بیشتر از درس مطالبی رو دنبال کنن.</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امیدواریم از خوندن دستورکار لذت ببرید.</a:t>
              </a:r>
            </a:p>
          </p:txBody>
        </p:sp>
        <p:grpSp>
          <p:nvGrpSpPr>
            <p:cNvPr id="7" name="Group 6"/>
            <p:cNvGrpSpPr/>
            <p:nvPr/>
          </p:nvGrpSpPr>
          <p:grpSpPr>
            <a:xfrm rot="5400000">
              <a:off x="6589110" y="3080951"/>
              <a:ext cx="1105006" cy="1393463"/>
              <a:chOff x="9562698" y="1892109"/>
              <a:chExt cx="1105006" cy="1393463"/>
            </a:xfrm>
          </p:grpSpPr>
          <p:sp>
            <p:nvSpPr>
              <p:cNvPr id="8"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p:cNvGrpSpPr/>
            <p:nvPr/>
          </p:nvGrpSpPr>
          <p:grpSpPr>
            <a:xfrm>
              <a:off x="1758154" y="3680090"/>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oup 29"/>
            <p:cNvGrpSpPr/>
            <p:nvPr/>
          </p:nvGrpSpPr>
          <p:grpSpPr>
            <a:xfrm>
              <a:off x="2117457" y="4458146"/>
              <a:ext cx="1158692" cy="460347"/>
              <a:chOff x="8358040" y="2971786"/>
              <a:chExt cx="1158692" cy="460347"/>
            </a:xfrm>
          </p:grpSpPr>
          <p:sp>
            <p:nvSpPr>
              <p:cNvPr id="31"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p:cNvGrpSpPr/>
            <p:nvPr/>
          </p:nvGrpSpPr>
          <p:grpSpPr>
            <a:xfrm flipV="1">
              <a:off x="3904503" y="2991728"/>
              <a:ext cx="1024037" cy="303101"/>
              <a:chOff x="6531039" y="4401430"/>
              <a:chExt cx="1024037" cy="303101"/>
            </a:xfrm>
          </p:grpSpPr>
          <p:sp>
            <p:nvSpPr>
              <p:cNvPr id="39" name="Google Shape;299;p24"/>
              <p:cNvSpPr/>
              <p:nvPr/>
            </p:nvSpPr>
            <p:spPr>
              <a:xfrm>
                <a:off x="7435379" y="440143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5;p24"/>
            <p:cNvSpPr/>
            <p:nvPr/>
          </p:nvSpPr>
          <p:spPr>
            <a:xfrm>
              <a:off x="5890600" y="4388473"/>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903466" y="4509828"/>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998636" y="4760696"/>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932964" y="4730604"/>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903217" y="475625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p24"/>
            <p:cNvSpPr/>
            <p:nvPr/>
          </p:nvSpPr>
          <p:spPr>
            <a:xfrm>
              <a:off x="4915288" y="4837754"/>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roup 50"/>
            <p:cNvGrpSpPr/>
            <p:nvPr/>
          </p:nvGrpSpPr>
          <p:grpSpPr>
            <a:xfrm rot="5400000" flipH="1" flipV="1">
              <a:off x="1972735" y="3008633"/>
              <a:ext cx="1158692" cy="460347"/>
              <a:chOff x="8358040" y="2971786"/>
              <a:chExt cx="1158692" cy="460347"/>
            </a:xfrm>
          </p:grpSpPr>
          <p:sp>
            <p:nvSpPr>
              <p:cNvPr id="52"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TextBox 57">
            <a:extLst>
              <a:ext uri="{FF2B5EF4-FFF2-40B4-BE49-F238E27FC236}">
                <a16:creationId xmlns:a16="http://schemas.microsoft.com/office/drawing/2014/main" id="{D912F2A4-6A53-4224-90C2-5E814C40EE78}"/>
              </a:ext>
            </a:extLst>
          </p:cNvPr>
          <p:cNvSpPr txBox="1"/>
          <p:nvPr/>
        </p:nvSpPr>
        <p:spPr>
          <a:xfrm>
            <a:off x="1275758" y="413544"/>
            <a:ext cx="64188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سوم: </a:t>
            </a:r>
            <a:r>
              <a:rPr lang="fa-IR" sz="4000" dirty="0" smtClean="0">
                <a:solidFill>
                  <a:schemeClr val="bg1"/>
                </a:solidFill>
                <a:latin typeface="Lalezar" panose="00000500000000000000" pitchFamily="2" charset="-78"/>
                <a:cs typeface="Lalezar" panose="00000500000000000000" pitchFamily="2" charset="-78"/>
              </a:rPr>
              <a:t>شما یک کاربر هستید.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9" name="Google Shape;4591;p45"/>
          <p:cNvGrpSpPr/>
          <p:nvPr/>
        </p:nvGrpSpPr>
        <p:grpSpPr>
          <a:xfrm>
            <a:off x="7360825" y="413544"/>
            <a:ext cx="540869" cy="530856"/>
            <a:chOff x="5049725" y="2027900"/>
            <a:chExt cx="481750" cy="481850"/>
          </a:xfrm>
        </p:grpSpPr>
        <p:sp>
          <p:nvSpPr>
            <p:cNvPr id="60"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 name="Google Shape;4800;p45"/>
          <p:cNvGrpSpPr/>
          <p:nvPr/>
        </p:nvGrpSpPr>
        <p:grpSpPr>
          <a:xfrm>
            <a:off x="8436998" y="1275933"/>
            <a:ext cx="350734" cy="357171"/>
            <a:chOff x="1492675" y="4992125"/>
            <a:chExt cx="481825" cy="481825"/>
          </a:xfrm>
        </p:grpSpPr>
        <p:sp>
          <p:nvSpPr>
            <p:cNvPr id="6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1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28</a:t>
            </a:fld>
            <a:endParaRPr lang="en-US" dirty="0"/>
          </a:p>
        </p:txBody>
      </p:sp>
      <p:sp>
        <p:nvSpPr>
          <p:cNvPr id="4" name="Google Shape;662;p32"/>
          <p:cNvSpPr txBox="1">
            <a:spLocks noGrp="1"/>
          </p:cNvSpPr>
          <p:nvPr>
            <p:ph type="ctrTitle"/>
          </p:nvPr>
        </p:nvSpPr>
        <p:spPr>
          <a:xfrm>
            <a:off x="1583496" y="277986"/>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 </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4924800" y="789093"/>
            <a:ext cx="3511408" cy="3635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ایمیل یکی از راه‌های ارتباطی رسمی امروزه هست که سایت‌هایی مثل </a:t>
            </a: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و</a:t>
            </a:r>
            <a:r>
              <a:rPr lang="en-US" sz="1500" dirty="0">
                <a:solidFill>
                  <a:schemeClr val="bg1"/>
                </a:solidFill>
                <a:latin typeface="Dana" panose="00000500000000000000" pitchFamily="2" charset="-78"/>
                <a:cs typeface="Dana" panose="00000500000000000000" pitchFamily="2" charset="-78"/>
              </a:rPr>
              <a:t> yahoo </a:t>
            </a:r>
            <a:r>
              <a:rPr lang="fa-IR" sz="1500" dirty="0">
                <a:solidFill>
                  <a:schemeClr val="bg1"/>
                </a:solidFill>
                <a:latin typeface="Dana" panose="00000500000000000000" pitchFamily="2" charset="-78"/>
                <a:cs typeface="Dana" panose="00000500000000000000" pitchFamily="2" charset="-78"/>
              </a:rPr>
              <a:t>به طور رایگان این امکان را ارائه می‌دهند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محتوای هر ایمیل رسمی‌ای که می‌نویسیم از بخش‌های مختلفی تشکیل شده است. به کمک استاد کارگاه بخش‌های مختلف ایمیل زیر را بررسی کنید و مروری نیز بر نحوه‌ی فرستادن ایمیل داشته باشید.</a:t>
            </a:r>
          </a:p>
        </p:txBody>
      </p:sp>
      <p:pic>
        <p:nvPicPr>
          <p:cNvPr id="2050" name="Picture 2">
            <a:extLst>
              <a:ext uri="{FF2B5EF4-FFF2-40B4-BE49-F238E27FC236}">
                <a16:creationId xmlns:a16="http://schemas.microsoft.com/office/drawing/2014/main" id="{0BE25B20-09A0-4CDE-BF40-48B2C7B04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3" y="1098219"/>
            <a:ext cx="4147458" cy="3242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445521" y="1077867"/>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9359;p55"/>
          <p:cNvGrpSpPr/>
          <p:nvPr/>
        </p:nvGrpSpPr>
        <p:grpSpPr>
          <a:xfrm>
            <a:off x="8461909" y="2440923"/>
            <a:ext cx="334346" cy="332168"/>
            <a:chOff x="580725" y="3617925"/>
            <a:chExt cx="299325" cy="297375"/>
          </a:xfrm>
        </p:grpSpPr>
        <p:sp>
          <p:nvSpPr>
            <p:cNvPr id="13"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500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29</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7" y="565502"/>
            <a:ext cx="7710013" cy="29070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همه‌ی ما بعد از ورود به دانشگاه یک حساب ایمیل دانشگاه داریم که رسمی‌تر از حساب‌هایی مثل</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smtClean="0">
                <a:solidFill>
                  <a:schemeClr val="bg1"/>
                </a:solidFill>
                <a:latin typeface="Dana" panose="00000500000000000000" pitchFamily="2" charset="-78"/>
                <a:cs typeface="Dana" panose="00000500000000000000" pitchFamily="2" charset="-78"/>
              </a:rPr>
              <a:t> هست </a:t>
            </a:r>
            <a:r>
              <a:rPr lang="fa-IR" sz="1500" dirty="0">
                <a:solidFill>
                  <a:schemeClr val="bg1"/>
                </a:solidFill>
                <a:latin typeface="Dana" panose="00000500000000000000" pitchFamily="2" charset="-78"/>
                <a:cs typeface="Dana" panose="00000500000000000000" pitchFamily="2" charset="-78"/>
              </a:rPr>
              <a:t>و نشان‌دهنده‌ی این است که ما دانشجوی دانشگاه هستیم.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یکی از کارهایی که برای داشتن دسترسی کامل به همه‌ی ایمیل‌ها به صورت یک‌جا می‌توانیم انجام دهیم این است که حساب ایمیل دانشگاهمان را به حساب</a:t>
            </a:r>
            <a:r>
              <a:rPr lang="en-US" sz="1500" dirty="0">
                <a:solidFill>
                  <a:schemeClr val="bg1"/>
                </a:solidFill>
                <a:latin typeface="Dana" panose="00000500000000000000" pitchFamily="2" charset="-78"/>
                <a:cs typeface="Dana" panose="00000500000000000000" pitchFamily="2" charset="-78"/>
              </a:rPr>
              <a:t> </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خود اضافه کنیم. در ادامه روش انجام این کار را مشاهده می‌کنید:</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اول از همه اکانت </a:t>
            </a:r>
            <a:r>
              <a:rPr lang="en-US" sz="1500" dirty="0" err="1">
                <a:solidFill>
                  <a:schemeClr val="bg1"/>
                </a:solidFill>
                <a:latin typeface="Dana" panose="00000500000000000000" pitchFamily="2" charset="-78"/>
                <a:cs typeface="Dana" panose="00000500000000000000" pitchFamily="2" charset="-78"/>
              </a:rPr>
              <a:t>gmail</a:t>
            </a:r>
            <a:r>
              <a:rPr lang="fa-IR" sz="1500" dirty="0">
                <a:solidFill>
                  <a:schemeClr val="bg1"/>
                </a:solidFill>
                <a:latin typeface="Dana" panose="00000500000000000000" pitchFamily="2" charset="-78"/>
                <a:cs typeface="Dana" panose="00000500000000000000" pitchFamily="2" charset="-78"/>
              </a:rPr>
              <a:t> خود را باز کنید و در قسمت </a:t>
            </a:r>
            <a:r>
              <a:rPr lang="en-US" sz="1500" dirty="0">
                <a:solidFill>
                  <a:schemeClr val="bg1"/>
                </a:solidFill>
                <a:latin typeface="Dana" panose="00000500000000000000" pitchFamily="2" charset="-78"/>
                <a:cs typeface="Dana" panose="00000500000000000000" pitchFamily="2" charset="-78"/>
              </a:rPr>
              <a:t>setting، </a:t>
            </a:r>
            <a:r>
              <a:rPr lang="fa-IR" sz="1500" dirty="0">
                <a:solidFill>
                  <a:schemeClr val="bg1"/>
                </a:solidFill>
                <a:latin typeface="Dana" panose="00000500000000000000" pitchFamily="2" charset="-78"/>
                <a:cs typeface="Dana" panose="00000500000000000000" pitchFamily="2" charset="-78"/>
              </a:rPr>
              <a:t>یعنی عکس زیر دکمه‌ی </a:t>
            </a:r>
            <a:r>
              <a:rPr lang="en-US" sz="1500" dirty="0">
                <a:solidFill>
                  <a:schemeClr val="bg1"/>
                </a:solidFill>
                <a:latin typeface="Dana" panose="00000500000000000000" pitchFamily="2" charset="-78"/>
                <a:cs typeface="Dana" panose="00000500000000000000" pitchFamily="2" charset="-78"/>
              </a:rPr>
              <a:t>see all setting</a:t>
            </a:r>
            <a:r>
              <a:rPr lang="fa-IR" sz="1500" dirty="0">
                <a:solidFill>
                  <a:schemeClr val="bg1"/>
                </a:solidFill>
                <a:latin typeface="Dana" panose="00000500000000000000" pitchFamily="2" charset="-78"/>
                <a:cs typeface="Dana" panose="00000500000000000000" pitchFamily="2" charset="-78"/>
              </a:rPr>
              <a:t> را انتخاب کنید.</a:t>
            </a:r>
          </a:p>
        </p:txBody>
      </p:sp>
      <p:pic>
        <p:nvPicPr>
          <p:cNvPr id="3074" name="Picture 2">
            <a:extLst>
              <a:ext uri="{FF2B5EF4-FFF2-40B4-BE49-F238E27FC236}">
                <a16:creationId xmlns:a16="http://schemas.microsoft.com/office/drawing/2014/main" id="{65F8EBF4-A10E-4852-B40E-A27622FE2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57" y="3690191"/>
            <a:ext cx="7660657" cy="3928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918;p49"/>
          <p:cNvSpPr/>
          <p:nvPr/>
        </p:nvSpPr>
        <p:spPr>
          <a:xfrm>
            <a:off x="8445870" y="2737318"/>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800;p45"/>
          <p:cNvGrpSpPr/>
          <p:nvPr/>
        </p:nvGrpSpPr>
        <p:grpSpPr>
          <a:xfrm>
            <a:off x="8445870" y="700899"/>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Oval 1"/>
          <p:cNvSpPr/>
          <p:nvPr/>
        </p:nvSpPr>
        <p:spPr>
          <a:xfrm>
            <a:off x="7421218" y="3664226"/>
            <a:ext cx="450574" cy="443948"/>
          </a:xfrm>
          <a:prstGeom prst="ellipse">
            <a:avLst/>
          </a:prstGeom>
          <a:noFill/>
          <a:ln w="38100" cap="flat" cmpd="sng">
            <a:solidFill>
              <a:srgbClr val="FF0000">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a:p>
        </p:txBody>
      </p:sp>
    </p:spTree>
    <p:extLst>
      <p:ext uri="{BB962C8B-B14F-4D97-AF65-F5344CB8AC3E}">
        <p14:creationId xmlns:p14="http://schemas.microsoft.com/office/powerpoint/2010/main" val="1122278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E2CDA97-BFD5-45CA-9A96-1AD5B5B2566F}" type="slidenum">
              <a:rPr lang="en-US" smtClean="0"/>
              <a:pPr/>
              <a:t>3</a:t>
            </a:fld>
            <a:endParaRPr lang="en-US" dirty="0"/>
          </a:p>
        </p:txBody>
      </p:sp>
      <p:sp>
        <p:nvSpPr>
          <p:cNvPr id="5" name="Google Shape;999;p35"/>
          <p:cNvSpPr txBox="1">
            <a:spLocks/>
          </p:cNvSpPr>
          <p:nvPr/>
        </p:nvSpPr>
        <p:spPr>
          <a:xfrm>
            <a:off x="311700" y="6445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fa-IR" sz="3200" dirty="0">
                <a:latin typeface="Lalezar" panose="00000500000000000000" pitchFamily="2" charset="-78"/>
                <a:cs typeface="Lalezar" panose="00000500000000000000" pitchFamily="2" charset="-78"/>
                <a:sym typeface="Roboto Light"/>
              </a:rPr>
              <a:t>فهرست</a:t>
            </a:r>
            <a:endParaRPr lang="en-US" dirty="0"/>
          </a:p>
        </p:txBody>
      </p:sp>
      <p:cxnSp>
        <p:nvCxnSpPr>
          <p:cNvPr id="63" name="Google Shape;1057;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33" name="Group 32"/>
          <p:cNvGrpSpPr/>
          <p:nvPr/>
        </p:nvGrpSpPr>
        <p:grpSpPr>
          <a:xfrm>
            <a:off x="1299305" y="1611619"/>
            <a:ext cx="6533085" cy="2292660"/>
            <a:chOff x="1464957" y="1684506"/>
            <a:chExt cx="6533085" cy="2292660"/>
          </a:xfrm>
        </p:grpSpPr>
        <p:sp>
          <p:nvSpPr>
            <p:cNvPr id="44" name="Google Shape;1038;p35"/>
            <p:cNvSpPr txBox="1">
              <a:spLocks/>
            </p:cNvSpPr>
            <p:nvPr/>
          </p:nvSpPr>
          <p:spPr>
            <a:xfrm>
              <a:off x="6118260" y="3496426"/>
              <a:ext cx="1118428"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مقدمه</a:t>
              </a:r>
            </a:p>
          </p:txBody>
        </p:sp>
        <p:sp>
          <p:nvSpPr>
            <p:cNvPr id="49" name="Google Shape;1043;p35"/>
            <p:cNvSpPr txBox="1">
              <a:spLocks/>
            </p:cNvSpPr>
            <p:nvPr/>
          </p:nvSpPr>
          <p:spPr>
            <a:xfrm>
              <a:off x="7236688" y="2552901"/>
              <a:ext cx="761354" cy="253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rtl="1"/>
              <a:r>
                <a:rPr lang="fa-IR" sz="1000" dirty="0">
                  <a:solidFill>
                    <a:schemeClr val="bg1"/>
                  </a:solidFill>
                  <a:latin typeface="Dana" panose="00000500000000000000" pitchFamily="2" charset="-78"/>
                  <a:cs typeface="Dana" panose="00000500000000000000" pitchFamily="2" charset="-78"/>
                </a:rPr>
                <a:t>آشنایی با کامپیوتر</a:t>
              </a:r>
              <a:endParaRPr lang="en-US" sz="1000" dirty="0"/>
            </a:p>
          </p:txBody>
        </p:sp>
        <p:grpSp>
          <p:nvGrpSpPr>
            <p:cNvPr id="3" name="Group 2"/>
            <p:cNvGrpSpPr/>
            <p:nvPr/>
          </p:nvGrpSpPr>
          <p:grpSpPr>
            <a:xfrm>
              <a:off x="4950557" y="1684506"/>
              <a:ext cx="1167703" cy="1438576"/>
              <a:chOff x="5314904" y="1157047"/>
              <a:chExt cx="1167703" cy="1438576"/>
            </a:xfrm>
          </p:grpSpPr>
          <p:sp>
            <p:nvSpPr>
              <p:cNvPr id="19" name="Google Shape;1013;p35"/>
              <p:cNvSpPr/>
              <p:nvPr/>
            </p:nvSpPr>
            <p:spPr>
              <a:xfrm>
                <a:off x="5944587" y="1558188"/>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0" name="Google Shape;1014;p35"/>
              <p:cNvSpPr/>
              <p:nvPr/>
            </p:nvSpPr>
            <p:spPr>
              <a:xfrm>
                <a:off x="5693178" y="196291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1" name="Google Shape;1015;p35"/>
              <p:cNvSpPr/>
              <p:nvPr/>
            </p:nvSpPr>
            <p:spPr>
              <a:xfrm>
                <a:off x="5949583" y="19185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2" name="Google Shape;1016;p35"/>
              <p:cNvSpPr/>
              <p:nvPr/>
            </p:nvSpPr>
            <p:spPr>
              <a:xfrm flipH="1">
                <a:off x="6010368" y="1666012"/>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4" name="Google Shape;1018;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5" name="Google Shape;1019;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3" name="Google Shape;1037;p35"/>
              <p:cNvSpPr txBox="1">
                <a:spLocks/>
              </p:cNvSpPr>
              <p:nvPr/>
            </p:nvSpPr>
            <p:spPr>
              <a:xfrm>
                <a:off x="5540362" y="1157047"/>
                <a:ext cx="942245" cy="393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اول</a:t>
                </a:r>
              </a:p>
              <a:p>
                <a:pPr algn="ctr" rtl="1"/>
                <a:r>
                  <a:rPr lang="fa-IR" sz="1000" dirty="0" smtClean="0">
                    <a:solidFill>
                      <a:schemeClr val="bg1"/>
                    </a:solidFill>
                    <a:latin typeface="Dana" panose="00000500000000000000" pitchFamily="2" charset="-78"/>
                    <a:cs typeface="Dana" panose="00000500000000000000" pitchFamily="2" charset="-78"/>
                  </a:rPr>
                  <a:t>رادیولوژی</a:t>
                </a:r>
                <a:endParaRPr lang="fa-IR" sz="1000" dirty="0">
                  <a:solidFill>
                    <a:schemeClr val="bg1"/>
                  </a:solidFill>
                  <a:latin typeface="Dana" panose="00000500000000000000" pitchFamily="2" charset="-78"/>
                  <a:cs typeface="Dana" panose="00000500000000000000" pitchFamily="2" charset="-78"/>
                </a:endParaRPr>
              </a:p>
            </p:txBody>
          </p:sp>
          <p:sp>
            <p:nvSpPr>
              <p:cNvPr id="65" name="TextBox 64"/>
              <p:cNvSpPr txBox="1"/>
              <p:nvPr/>
            </p:nvSpPr>
            <p:spPr>
              <a:xfrm>
                <a:off x="5860705" y="2101912"/>
                <a:ext cx="298480" cy="338554"/>
              </a:xfrm>
              <a:prstGeom prst="rect">
                <a:avLst/>
              </a:prstGeom>
              <a:noFill/>
            </p:spPr>
            <p:txBody>
              <a:bodyPr wrap="none" rtlCol="0" anchor="ctr">
                <a:spAutoFit/>
              </a:bodyPr>
              <a:lstStyle/>
              <a:p>
                <a:pPr algn="ctr"/>
                <a:r>
                  <a:rPr lang="en-US" sz="1600" b="1" dirty="0">
                    <a:solidFill>
                      <a:schemeClr val="bg1"/>
                    </a:solidFill>
                  </a:rPr>
                  <a:t>6</a:t>
                </a:r>
              </a:p>
            </p:txBody>
          </p:sp>
          <p:pic>
            <p:nvPicPr>
              <p:cNvPr id="17" name="Picture 16">
                <a:extLst>
                  <a:ext uri="{FF2B5EF4-FFF2-40B4-BE49-F238E27FC236}">
                    <a16:creationId xmlns:a16="http://schemas.microsoft.com/office/drawing/2014/main" id="{2E2932FC-6BF2-492E-8E55-7FB9C081088C}"/>
                  </a:ext>
                </a:extLst>
              </p:cNvPr>
              <p:cNvPicPr>
                <a:picLocks noChangeAspect="1"/>
              </p:cNvPicPr>
              <p:nvPr/>
            </p:nvPicPr>
            <p:blipFill>
              <a:blip r:embed="rId2"/>
              <a:stretch>
                <a:fillRect/>
              </a:stretch>
            </p:blipFill>
            <p:spPr>
              <a:xfrm flipH="1">
                <a:off x="5314904" y="1867508"/>
                <a:ext cx="1118428" cy="440038"/>
              </a:xfrm>
              <a:prstGeom prst="rect">
                <a:avLst/>
              </a:prstGeom>
            </p:spPr>
          </p:pic>
        </p:grpSp>
        <p:grpSp>
          <p:nvGrpSpPr>
            <p:cNvPr id="16" name="Group 15"/>
            <p:cNvGrpSpPr/>
            <p:nvPr/>
          </p:nvGrpSpPr>
          <p:grpSpPr>
            <a:xfrm>
              <a:off x="2865012" y="1684506"/>
              <a:ext cx="1408057" cy="1438576"/>
              <a:chOff x="3229446" y="1157047"/>
              <a:chExt cx="1408057" cy="1438576"/>
            </a:xfrm>
          </p:grpSpPr>
          <p:sp>
            <p:nvSpPr>
              <p:cNvPr id="7" name="Google Shape;1001;p35"/>
              <p:cNvSpPr/>
              <p:nvPr/>
            </p:nvSpPr>
            <p:spPr>
              <a:xfrm>
                <a:off x="3620240"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 name="Google Shape;1002;p35"/>
              <p:cNvSpPr/>
              <p:nvPr/>
            </p:nvSpPr>
            <p:spPr>
              <a:xfrm>
                <a:off x="3876645" y="191855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 name="Google Shape;1003;p35"/>
              <p:cNvSpPr/>
              <p:nvPr/>
            </p:nvSpPr>
            <p:spPr>
              <a:xfrm>
                <a:off x="3871649" y="155818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 name="Google Shape;1005;p35"/>
              <p:cNvSpPr/>
              <p:nvPr/>
            </p:nvSpPr>
            <p:spPr>
              <a:xfrm flipH="1">
                <a:off x="3936599" y="168370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 name="Google Shape;1006;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 name="Google Shape;1007;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7" name="Google Shape;1036;p35"/>
              <p:cNvSpPr txBox="1">
                <a:spLocks/>
              </p:cNvSpPr>
              <p:nvPr/>
            </p:nvSpPr>
            <p:spPr>
              <a:xfrm>
                <a:off x="3229446" y="1157047"/>
                <a:ext cx="1408057" cy="401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سوم</a:t>
                </a:r>
              </a:p>
              <a:p>
                <a:pPr algn="ctr" rtl="1"/>
                <a:r>
                  <a:rPr lang="fa-IR" sz="1000" dirty="0" smtClean="0">
                    <a:solidFill>
                      <a:schemeClr val="bg1"/>
                    </a:solidFill>
                    <a:latin typeface="Dana" panose="00000500000000000000" pitchFamily="2" charset="-78"/>
                    <a:cs typeface="Dana" panose="00000500000000000000" pitchFamily="2" charset="-78"/>
                  </a:rPr>
                  <a:t>شما یک کاربر هستید.</a:t>
                </a:r>
                <a:endParaRPr lang="fa-IR" sz="1000" dirty="0">
                  <a:solidFill>
                    <a:schemeClr val="bg1"/>
                  </a:solidFill>
                  <a:latin typeface="Dana" panose="00000500000000000000" pitchFamily="2" charset="-78"/>
                  <a:cs typeface="Dana" panose="00000500000000000000" pitchFamily="2" charset="-78"/>
                </a:endParaRPr>
              </a:p>
            </p:txBody>
          </p:sp>
          <p:sp>
            <p:nvSpPr>
              <p:cNvPr id="68" name="TextBox 67"/>
              <p:cNvSpPr txBox="1"/>
              <p:nvPr/>
            </p:nvSpPr>
            <p:spPr>
              <a:xfrm>
                <a:off x="3730758" y="2097085"/>
                <a:ext cx="412293" cy="338554"/>
              </a:xfrm>
              <a:prstGeom prst="rect">
                <a:avLst/>
              </a:prstGeom>
              <a:noFill/>
            </p:spPr>
            <p:txBody>
              <a:bodyPr wrap="none" rtlCol="0" anchor="ctr">
                <a:spAutoFit/>
              </a:bodyPr>
              <a:lstStyle/>
              <a:p>
                <a:pPr algn="ctr"/>
                <a:r>
                  <a:rPr lang="en-US" sz="1600" b="1" dirty="0" smtClean="0">
                    <a:solidFill>
                      <a:schemeClr val="bg1"/>
                    </a:solidFill>
                  </a:rPr>
                  <a:t>27</a:t>
                </a:r>
                <a:endParaRPr lang="en-US" sz="1600" b="1" dirty="0">
                  <a:solidFill>
                    <a:schemeClr val="bg1"/>
                  </a:solidFill>
                </a:endParaRPr>
              </a:p>
            </p:txBody>
          </p:sp>
          <p:pic>
            <p:nvPicPr>
              <p:cNvPr id="84" name="Picture 83">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49364" y="1878542"/>
                <a:ext cx="1118428" cy="440038"/>
              </a:xfrm>
              <a:prstGeom prst="rect">
                <a:avLst/>
              </a:prstGeom>
            </p:spPr>
          </p:pic>
        </p:grpSp>
        <p:grpSp>
          <p:nvGrpSpPr>
            <p:cNvPr id="10" name="Group 9"/>
            <p:cNvGrpSpPr/>
            <p:nvPr/>
          </p:nvGrpSpPr>
          <p:grpSpPr>
            <a:xfrm>
              <a:off x="3905404" y="2490376"/>
              <a:ext cx="1410333" cy="1484539"/>
              <a:chOff x="4269838" y="1962917"/>
              <a:chExt cx="1410333" cy="1484539"/>
            </a:xfrm>
          </p:grpSpPr>
          <p:sp>
            <p:nvSpPr>
              <p:cNvPr id="27" name="Google Shape;1021;p35"/>
              <p:cNvSpPr/>
              <p:nvPr/>
            </p:nvSpPr>
            <p:spPr>
              <a:xfrm>
                <a:off x="4656701"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1" name="Google Shape;1025;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2" name="Google Shape;1026;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2" name="Google Shape;1036;p35"/>
              <p:cNvSpPr txBox="1">
                <a:spLocks/>
              </p:cNvSpPr>
              <p:nvPr/>
            </p:nvSpPr>
            <p:spPr>
              <a:xfrm>
                <a:off x="4269838" y="2978735"/>
                <a:ext cx="1410333"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دوم</a:t>
                </a:r>
              </a:p>
              <a:p>
                <a:pPr algn="ctr" rtl="1"/>
                <a:r>
                  <a:rPr lang="fa-IR" sz="1000" dirty="0" smtClean="0">
                    <a:solidFill>
                      <a:schemeClr val="bg1"/>
                    </a:solidFill>
                    <a:latin typeface="Dana" panose="00000500000000000000" pitchFamily="2" charset="-78"/>
                    <a:cs typeface="Dana" panose="00000500000000000000" pitchFamily="2" charset="-78"/>
                  </a:rPr>
                  <a:t>من یک کامپیوتر هستم!</a:t>
                </a:r>
                <a:endParaRPr lang="en-US" sz="1000" dirty="0">
                  <a:solidFill>
                    <a:schemeClr val="bg1"/>
                  </a:solidFill>
                  <a:latin typeface="Dana" panose="00000500000000000000" pitchFamily="2" charset="-78"/>
                  <a:cs typeface="Dana" panose="00000500000000000000" pitchFamily="2" charset="-78"/>
                </a:endParaRPr>
              </a:p>
            </p:txBody>
          </p:sp>
          <p:sp>
            <p:nvSpPr>
              <p:cNvPr id="66" name="TextBox 65"/>
              <p:cNvSpPr txBox="1"/>
              <p:nvPr/>
            </p:nvSpPr>
            <p:spPr>
              <a:xfrm>
                <a:off x="4761352" y="2098561"/>
                <a:ext cx="412293" cy="338554"/>
              </a:xfrm>
              <a:prstGeom prst="rect">
                <a:avLst/>
              </a:prstGeom>
              <a:noFill/>
            </p:spPr>
            <p:txBody>
              <a:bodyPr wrap="none" rtlCol="0" anchor="ctr">
                <a:spAutoFit/>
              </a:bodyPr>
              <a:lstStyle/>
              <a:p>
                <a:pPr algn="ctr"/>
                <a:r>
                  <a:rPr lang="en-US" sz="1600" b="1" dirty="0" smtClean="0">
                    <a:solidFill>
                      <a:schemeClr val="bg1"/>
                    </a:solidFill>
                  </a:rPr>
                  <a:t>21</a:t>
                </a:r>
                <a:endParaRPr lang="en-US" sz="1600" b="1" dirty="0">
                  <a:solidFill>
                    <a:schemeClr val="bg1"/>
                  </a:solidFill>
                </a:endParaRPr>
              </a:p>
            </p:txBody>
          </p:sp>
          <p:pic>
            <p:nvPicPr>
              <p:cNvPr id="15" name="Picture 14">
                <a:extLst>
                  <a:ext uri="{FF2B5EF4-FFF2-40B4-BE49-F238E27FC236}">
                    <a16:creationId xmlns:a16="http://schemas.microsoft.com/office/drawing/2014/main" id="{F91104CC-77D9-4249-9C4E-3C5814085821}"/>
                  </a:ext>
                </a:extLst>
              </p:cNvPr>
              <p:cNvPicPr>
                <a:picLocks noChangeAspect="1"/>
              </p:cNvPicPr>
              <p:nvPr/>
            </p:nvPicPr>
            <p:blipFill>
              <a:blip r:embed="rId2"/>
              <a:stretch>
                <a:fillRect/>
              </a:stretch>
            </p:blipFill>
            <p:spPr>
              <a:xfrm flipH="1" flipV="1">
                <a:off x="4297442" y="2237653"/>
                <a:ext cx="1094656" cy="430684"/>
              </a:xfrm>
              <a:prstGeom prst="rect">
                <a:avLst/>
              </a:prstGeom>
            </p:spPr>
          </p:pic>
          <p:sp>
            <p:nvSpPr>
              <p:cNvPr id="91" name="Google Shape;1002;p35"/>
              <p:cNvSpPr/>
              <p:nvPr/>
            </p:nvSpPr>
            <p:spPr>
              <a:xfrm flipV="1">
                <a:off x="4908185" y="2572509"/>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2" name="Google Shape;1003;p35"/>
              <p:cNvSpPr/>
              <p:nvPr/>
            </p:nvSpPr>
            <p:spPr>
              <a:xfrm flipV="1">
                <a:off x="4903189" y="285321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3" name="Google Shape;1005;p35"/>
              <p:cNvSpPr/>
              <p:nvPr/>
            </p:nvSpPr>
            <p:spPr>
              <a:xfrm flipH="1" flipV="1">
                <a:off x="4968139" y="2557536"/>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 name="Group 1"/>
            <p:cNvGrpSpPr/>
            <p:nvPr/>
          </p:nvGrpSpPr>
          <p:grpSpPr>
            <a:xfrm>
              <a:off x="5980530" y="2475372"/>
              <a:ext cx="1415292" cy="1035168"/>
              <a:chOff x="6344964" y="1947913"/>
              <a:chExt cx="1415292" cy="1035168"/>
            </a:xfrm>
          </p:grpSpPr>
          <p:sp>
            <p:nvSpPr>
              <p:cNvPr id="34" name="Google Shape;1028;p35"/>
              <p:cNvSpPr/>
              <p:nvPr/>
            </p:nvSpPr>
            <p:spPr>
              <a:xfrm>
                <a:off x="6710599" y="1947913"/>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8" name="Google Shape;1032;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9" name="Google Shape;1033;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4" name="TextBox 63"/>
              <p:cNvSpPr txBox="1"/>
              <p:nvPr/>
            </p:nvSpPr>
            <p:spPr>
              <a:xfrm>
                <a:off x="6878134" y="2091758"/>
                <a:ext cx="298480" cy="338554"/>
              </a:xfrm>
              <a:prstGeom prst="rect">
                <a:avLst/>
              </a:prstGeom>
              <a:noFill/>
            </p:spPr>
            <p:txBody>
              <a:bodyPr wrap="none" rtlCol="0" anchor="ctr">
                <a:spAutoFit/>
              </a:bodyPr>
              <a:lstStyle/>
              <a:p>
                <a:pPr algn="ctr"/>
                <a:r>
                  <a:rPr lang="en-US" sz="1600" b="1" dirty="0">
                    <a:solidFill>
                      <a:schemeClr val="bg1"/>
                    </a:solidFill>
                  </a:rPr>
                  <a:t>4</a:t>
                </a:r>
              </a:p>
            </p:txBody>
          </p:sp>
          <p:pic>
            <p:nvPicPr>
              <p:cNvPr id="40" name="Picture 39">
                <a:extLst>
                  <a:ext uri="{FF2B5EF4-FFF2-40B4-BE49-F238E27FC236}">
                    <a16:creationId xmlns:a16="http://schemas.microsoft.com/office/drawing/2014/main" id="{7A484317-5D0D-475D-9FAC-65D3FCCCBCAF}"/>
                  </a:ext>
                </a:extLst>
              </p:cNvPr>
              <p:cNvPicPr>
                <a:picLocks noChangeAspect="1"/>
              </p:cNvPicPr>
              <p:nvPr/>
            </p:nvPicPr>
            <p:blipFill>
              <a:blip r:embed="rId3"/>
              <a:stretch>
                <a:fillRect/>
              </a:stretch>
            </p:blipFill>
            <p:spPr>
              <a:xfrm flipH="1" flipV="1">
                <a:off x="6344964" y="2225740"/>
                <a:ext cx="1415292" cy="451689"/>
              </a:xfrm>
              <a:prstGeom prst="rect">
                <a:avLst/>
              </a:prstGeom>
            </p:spPr>
          </p:pic>
          <p:sp>
            <p:nvSpPr>
              <p:cNvPr id="94" name="Google Shape;1013;p35"/>
              <p:cNvSpPr/>
              <p:nvPr/>
            </p:nvSpPr>
            <p:spPr>
              <a:xfrm flipV="1">
                <a:off x="6976127" y="2853210"/>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5" name="Google Shape;1015;p35"/>
              <p:cNvSpPr/>
              <p:nvPr/>
            </p:nvSpPr>
            <p:spPr>
              <a:xfrm flipV="1">
                <a:off x="6981123" y="2572509"/>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7" name="Google Shape;1016;p35"/>
              <p:cNvSpPr/>
              <p:nvPr/>
            </p:nvSpPr>
            <p:spPr>
              <a:xfrm flipH="1" flipV="1">
                <a:off x="7041908" y="2540041"/>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18" name="Group 17"/>
            <p:cNvGrpSpPr/>
            <p:nvPr/>
          </p:nvGrpSpPr>
          <p:grpSpPr>
            <a:xfrm>
              <a:off x="1720154" y="2484533"/>
              <a:ext cx="1656162" cy="1492633"/>
              <a:chOff x="2084588" y="1957074"/>
              <a:chExt cx="1656162" cy="1492633"/>
            </a:xfrm>
          </p:grpSpPr>
          <p:pic>
            <p:nvPicPr>
              <p:cNvPr id="85" name="Picture 8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35599" y="2240095"/>
                <a:ext cx="1094656" cy="430684"/>
              </a:xfrm>
              <a:prstGeom prst="rect">
                <a:avLst/>
              </a:prstGeom>
            </p:spPr>
          </p:pic>
          <p:sp>
            <p:nvSpPr>
              <p:cNvPr id="76" name="Google Shape;1014;p35">
                <a:extLst>
                  <a:ext uri="{FF2B5EF4-FFF2-40B4-BE49-F238E27FC236}">
                    <a16:creationId xmlns:a16="http://schemas.microsoft.com/office/drawing/2014/main" id="{F1E2B243-4A83-42D1-8C87-2522C16759E7}"/>
                  </a:ext>
                </a:extLst>
              </p:cNvPr>
              <p:cNvSpPr/>
              <p:nvPr/>
            </p:nvSpPr>
            <p:spPr>
              <a:xfrm>
                <a:off x="2595894" y="195707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0" name="Google Shape;1018;p35">
                <a:extLst>
                  <a:ext uri="{FF2B5EF4-FFF2-40B4-BE49-F238E27FC236}">
                    <a16:creationId xmlns:a16="http://schemas.microsoft.com/office/drawing/2014/main" id="{B5313DA7-CE49-47BB-B89B-2D9C8C70F685}"/>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1" name="Google Shape;1019;p35">
                <a:extLst>
                  <a:ext uri="{FF2B5EF4-FFF2-40B4-BE49-F238E27FC236}">
                    <a16:creationId xmlns:a16="http://schemas.microsoft.com/office/drawing/2014/main" id="{9BDE6C9E-1A67-46D4-816D-71A8D364B089}"/>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2" name="TextBox 81">
                <a:extLst>
                  <a:ext uri="{FF2B5EF4-FFF2-40B4-BE49-F238E27FC236}">
                    <a16:creationId xmlns:a16="http://schemas.microsoft.com/office/drawing/2014/main" id="{AF5EDCD3-C40C-4797-BF09-1EF66C3E4C83}"/>
                  </a:ext>
                </a:extLst>
              </p:cNvPr>
              <p:cNvSpPr txBox="1"/>
              <p:nvPr/>
            </p:nvSpPr>
            <p:spPr>
              <a:xfrm>
                <a:off x="2647144" y="2098158"/>
                <a:ext cx="551532" cy="338554"/>
              </a:xfrm>
              <a:prstGeom prst="rect">
                <a:avLst/>
              </a:prstGeom>
              <a:noFill/>
            </p:spPr>
            <p:txBody>
              <a:bodyPr wrap="square" rtlCol="0" anchor="ctr">
                <a:spAutoFit/>
              </a:bodyPr>
              <a:lstStyle/>
              <a:p>
                <a:pPr algn="ctr"/>
                <a:r>
                  <a:rPr lang="en-US" sz="1600" b="1" dirty="0" smtClean="0">
                    <a:solidFill>
                      <a:schemeClr val="bg1"/>
                    </a:solidFill>
                  </a:rPr>
                  <a:t>38</a:t>
                </a:r>
                <a:endParaRPr lang="en-US" sz="1600" b="1" dirty="0">
                  <a:solidFill>
                    <a:schemeClr val="bg1"/>
                  </a:solidFill>
                </a:endParaRPr>
              </a:p>
            </p:txBody>
          </p:sp>
          <p:sp>
            <p:nvSpPr>
              <p:cNvPr id="86" name="Google Shape;1036;p35">
                <a:extLst>
                  <a:ext uri="{FF2B5EF4-FFF2-40B4-BE49-F238E27FC236}">
                    <a16:creationId xmlns:a16="http://schemas.microsoft.com/office/drawing/2014/main" id="{0C2AE28F-0C6C-4B32-AC6A-F870369071D1}"/>
                  </a:ext>
                </a:extLst>
              </p:cNvPr>
              <p:cNvSpPr txBox="1">
                <a:spLocks/>
              </p:cNvSpPr>
              <p:nvPr/>
            </p:nvSpPr>
            <p:spPr>
              <a:xfrm>
                <a:off x="2084588" y="2980986"/>
                <a:ext cx="1656162"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چهارم </a:t>
                </a:r>
              </a:p>
              <a:p>
                <a:pPr algn="ctr" rtl="1"/>
                <a:r>
                  <a:rPr lang="fa-IR" sz="1000" dirty="0" smtClean="0">
                    <a:solidFill>
                      <a:schemeClr val="bg1"/>
                    </a:solidFill>
                    <a:latin typeface="Dana" panose="00000500000000000000" pitchFamily="2" charset="-78"/>
                    <a:cs typeface="Dana" panose="00000500000000000000" pitchFamily="2" charset="-78"/>
                  </a:rPr>
                  <a:t>سایت‌های مفید</a:t>
                </a:r>
                <a:endParaRPr lang="en-US" sz="1000" dirty="0">
                  <a:solidFill>
                    <a:schemeClr val="bg1"/>
                  </a:solidFill>
                  <a:latin typeface="Dana" panose="00000500000000000000" pitchFamily="2" charset="-78"/>
                  <a:cs typeface="Dana" panose="00000500000000000000" pitchFamily="2" charset="-78"/>
                </a:endParaRPr>
              </a:p>
            </p:txBody>
          </p:sp>
          <p:sp>
            <p:nvSpPr>
              <p:cNvPr id="98" name="Google Shape;1002;p35"/>
              <p:cNvSpPr/>
              <p:nvPr/>
            </p:nvSpPr>
            <p:spPr>
              <a:xfrm flipV="1">
                <a:off x="2846738" y="258016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9" name="Google Shape;1003;p35"/>
              <p:cNvSpPr/>
              <p:nvPr/>
            </p:nvSpPr>
            <p:spPr>
              <a:xfrm flipV="1">
                <a:off x="2841742" y="286086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0" name="Google Shape;1005;p35"/>
              <p:cNvSpPr/>
              <p:nvPr/>
            </p:nvSpPr>
            <p:spPr>
              <a:xfrm flipH="1" flipV="1">
                <a:off x="2906692" y="2565194"/>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sp>
          <p:nvSpPr>
            <p:cNvPr id="124" name="Google Shape;1036;p35">
              <a:extLst>
                <a:ext uri="{FF2B5EF4-FFF2-40B4-BE49-F238E27FC236}">
                  <a16:creationId xmlns:a16="http://schemas.microsoft.com/office/drawing/2014/main" id="{87313AFD-2B98-4913-BDF8-07FF49C08609}"/>
                </a:ext>
              </a:extLst>
            </p:cNvPr>
            <p:cNvSpPr txBox="1">
              <a:spLocks/>
            </p:cNvSpPr>
            <p:nvPr/>
          </p:nvSpPr>
          <p:spPr>
            <a:xfrm>
              <a:off x="1464957" y="2643215"/>
              <a:ext cx="431065" cy="303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پایان</a:t>
              </a:r>
              <a:endParaRPr lang="en-US" sz="1000" dirty="0">
                <a:solidFill>
                  <a:schemeClr val="bg1"/>
                </a:solidFill>
                <a:latin typeface="Dana" panose="00000500000000000000" pitchFamily="2" charset="-78"/>
                <a:cs typeface="Dana" panose="00000500000000000000" pitchFamily="2" charset="-78"/>
              </a:endParaRPr>
            </a:p>
          </p:txBody>
        </p:sp>
      </p:grpSp>
    </p:spTree>
    <p:extLst>
      <p:ext uri="{BB962C8B-B14F-4D97-AF65-F5344CB8AC3E}">
        <p14:creationId xmlns:p14="http://schemas.microsoft.com/office/powerpoint/2010/main" val="68814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30</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402216"/>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بعد دقیقا از قسمت</a:t>
            </a:r>
            <a:r>
              <a:rPr lang="en-US" sz="1500" dirty="0">
                <a:solidFill>
                  <a:schemeClr val="bg1"/>
                </a:solidFill>
                <a:latin typeface="Dana" panose="00000500000000000000" pitchFamily="2" charset="-78"/>
                <a:cs typeface="Dana" panose="00000500000000000000" pitchFamily="2" charset="-78"/>
              </a:rPr>
              <a:t> check mail for other accounts </a:t>
            </a:r>
            <a:r>
              <a:rPr lang="fa-IR" sz="1500" dirty="0">
                <a:solidFill>
                  <a:schemeClr val="bg1"/>
                </a:solidFill>
                <a:latin typeface="Dana" panose="00000500000000000000" pitchFamily="2" charset="-78"/>
                <a:cs typeface="Dana" panose="00000500000000000000" pitchFamily="2" charset="-78"/>
              </a:rPr>
              <a:t>مانند شکل زیر</a:t>
            </a:r>
            <a:r>
              <a:rPr lang="en-US" sz="1500" dirty="0">
                <a:solidFill>
                  <a:schemeClr val="bg1"/>
                </a:solidFill>
                <a:latin typeface="Dana" panose="00000500000000000000" pitchFamily="2" charset="-78"/>
                <a:cs typeface="Dana" panose="00000500000000000000" pitchFamily="2" charset="-78"/>
              </a:rPr>
              <a:t> add a mail account </a:t>
            </a:r>
            <a:r>
              <a:rPr lang="fa-IR" sz="1500" dirty="0">
                <a:solidFill>
                  <a:schemeClr val="bg1"/>
                </a:solidFill>
                <a:latin typeface="Dana" panose="00000500000000000000" pitchFamily="2" charset="-78"/>
                <a:cs typeface="Dana" panose="00000500000000000000" pitchFamily="2" charset="-78"/>
              </a:rPr>
              <a:t>را انتخاب کنید.</a:t>
            </a:r>
          </a:p>
        </p:txBody>
      </p:sp>
      <p:pic>
        <p:nvPicPr>
          <p:cNvPr id="4098" name="Picture 2">
            <a:extLst>
              <a:ext uri="{FF2B5EF4-FFF2-40B4-BE49-F238E27FC236}">
                <a16:creationId xmlns:a16="http://schemas.microsoft.com/office/drawing/2014/main" id="{2FE385DA-C463-42E6-B669-BF253929D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156" y="968945"/>
            <a:ext cx="6969686" cy="320560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62;p32">
            <a:extLst>
              <a:ext uri="{FF2B5EF4-FFF2-40B4-BE49-F238E27FC236}">
                <a16:creationId xmlns:a16="http://schemas.microsoft.com/office/drawing/2014/main" id="{0D0A71AD-01B9-4DA6-965B-DB036E409D8A}"/>
              </a:ext>
            </a:extLst>
          </p:cNvPr>
          <p:cNvSpPr txBox="1">
            <a:spLocks/>
          </p:cNvSpPr>
          <p:nvPr/>
        </p:nvSpPr>
        <p:spPr>
          <a:xfrm>
            <a:off x="735858" y="4174554"/>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سپس آدرس </a:t>
            </a:r>
            <a:r>
              <a:rPr lang="fa-IR" sz="1500" dirty="0" smtClean="0">
                <a:solidFill>
                  <a:schemeClr val="bg1"/>
                </a:solidFill>
                <a:latin typeface="Dana" panose="00000500000000000000" pitchFamily="2" charset="-78"/>
                <a:cs typeface="Dana" panose="00000500000000000000" pitchFamily="2" charset="-78"/>
              </a:rPr>
              <a:t>ایمیل </a:t>
            </a:r>
            <a:r>
              <a:rPr lang="fa-IR" sz="1500" dirty="0">
                <a:solidFill>
                  <a:schemeClr val="bg1"/>
                </a:solidFill>
                <a:latin typeface="Dana" panose="00000500000000000000" pitchFamily="2" charset="-78"/>
                <a:cs typeface="Dana" panose="00000500000000000000" pitchFamily="2" charset="-78"/>
              </a:rPr>
              <a:t>دانشگاه خود را وارد کنید و اطلاعات خواسته شده را هم کامل کنید.</a:t>
            </a:r>
          </a:p>
        </p:txBody>
      </p:sp>
      <p:sp>
        <p:nvSpPr>
          <p:cNvPr id="7" name="Google Shape;6918;p49"/>
          <p:cNvSpPr/>
          <p:nvPr/>
        </p:nvSpPr>
        <p:spPr>
          <a:xfrm>
            <a:off x="8445870" y="35015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18;p49"/>
          <p:cNvSpPr/>
          <p:nvPr/>
        </p:nvSpPr>
        <p:spPr>
          <a:xfrm>
            <a:off x="8445870" y="427530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569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1360159"/>
            <a:ext cx="7710012" cy="1404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نهایت شما موفق شدید! حالا به پیام‌هایی که به ایمیل دانشگاه شما ارسال می‌شود از طریق حساب </a:t>
            </a:r>
            <a:r>
              <a:rPr lang="en-US" sz="1500" dirty="0">
                <a:solidFill>
                  <a:schemeClr val="bg1"/>
                </a:solidFill>
                <a:latin typeface="Dana" panose="00000500000000000000" pitchFamily="2" charset="-78"/>
                <a:cs typeface="Dana" panose="00000500000000000000" pitchFamily="2" charset="-78"/>
              </a:rPr>
              <a:t>google account</a:t>
            </a:r>
            <a:r>
              <a:rPr lang="fa-IR" sz="1500" dirty="0">
                <a:solidFill>
                  <a:schemeClr val="bg1"/>
                </a:solidFill>
                <a:latin typeface="Dana" panose="00000500000000000000" pitchFamily="2" charset="-78"/>
                <a:cs typeface="Dana" panose="00000500000000000000" pitchFamily="2" charset="-78"/>
              </a:rPr>
              <a:t> خود دسترسی دارید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لینک زیر هم شامل دستورالعمل سایت </a:t>
            </a:r>
            <a:r>
              <a:rPr lang="en-US" sz="1500" dirty="0">
                <a:solidFill>
                  <a:schemeClr val="bg1"/>
                </a:solidFill>
                <a:latin typeface="Dana" panose="00000500000000000000" pitchFamily="2" charset="-78"/>
                <a:cs typeface="Dana" panose="00000500000000000000" pitchFamily="2" charset="-78"/>
              </a:rPr>
              <a:t>Gmail Help</a:t>
            </a:r>
            <a:r>
              <a:rPr lang="fa-IR" sz="1500" dirty="0">
                <a:solidFill>
                  <a:schemeClr val="bg1"/>
                </a:solidFill>
                <a:latin typeface="Dana" panose="00000500000000000000" pitchFamily="2" charset="-78"/>
                <a:cs typeface="Dana" panose="00000500000000000000" pitchFamily="2" charset="-78"/>
              </a:rPr>
              <a:t> برای انجام این کار با سیستم‌های مختلف است که می‌توانید در صورت نیاز به آن مراجعه کنید.</a:t>
            </a:r>
          </a:p>
        </p:txBody>
      </p:sp>
      <p:sp>
        <p:nvSpPr>
          <p:cNvPr id="7" name="TextBox 6">
            <a:extLst>
              <a:ext uri="{FF2B5EF4-FFF2-40B4-BE49-F238E27FC236}">
                <a16:creationId xmlns:a16="http://schemas.microsoft.com/office/drawing/2014/main" id="{227675D1-5AF9-4591-BD15-E04FFAA7BBBD}"/>
              </a:ext>
            </a:extLst>
          </p:cNvPr>
          <p:cNvSpPr txBox="1"/>
          <p:nvPr/>
        </p:nvSpPr>
        <p:spPr>
          <a:xfrm>
            <a:off x="3153849" y="3103546"/>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b2n.ir/137395</a:t>
            </a:r>
            <a:endParaRPr lang="fa-IR" sz="1800" dirty="0" smtClean="0">
              <a:latin typeface="Arial" panose="020B0604020202020204" pitchFamily="34" charset="0"/>
            </a:endParaRPr>
          </a:p>
          <a:p>
            <a:endParaRPr lang="en-US" sz="1800" dirty="0">
              <a:latin typeface="Arial" panose="020B0604020202020204" pitchFamily="34" charset="0"/>
            </a:endParaRPr>
          </a:p>
        </p:txBody>
      </p:sp>
      <p:sp>
        <p:nvSpPr>
          <p:cNvPr id="8" name="Google Shape;398;p26">
            <a:hlinkClick r:id="rId3"/>
            <a:extLst>
              <a:ext uri="{FF2B5EF4-FFF2-40B4-BE49-F238E27FC236}">
                <a16:creationId xmlns:a16="http://schemas.microsoft.com/office/drawing/2014/main" id="{71762741-BAE2-4ABC-AAD4-96685C035FF2}"/>
              </a:ext>
            </a:extLst>
          </p:cNvPr>
          <p:cNvSpPr/>
          <p:nvPr/>
        </p:nvSpPr>
        <p:spPr>
          <a:xfrm>
            <a:off x="1255953" y="3097712"/>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Gmail help</a:t>
            </a:r>
          </a:p>
        </p:txBody>
      </p:sp>
      <p:grpSp>
        <p:nvGrpSpPr>
          <p:cNvPr id="9" name="Group 8">
            <a:extLst>
              <a:ext uri="{FF2B5EF4-FFF2-40B4-BE49-F238E27FC236}">
                <a16:creationId xmlns:a16="http://schemas.microsoft.com/office/drawing/2014/main" id="{1D6CFEF2-A2AA-45F8-A30F-26C857EB0695}"/>
              </a:ext>
            </a:extLst>
          </p:cNvPr>
          <p:cNvGrpSpPr/>
          <p:nvPr/>
        </p:nvGrpSpPr>
        <p:grpSpPr>
          <a:xfrm>
            <a:off x="826374" y="3085371"/>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C9304B3B-985C-4CCC-8B85-451CF81F7CD2}"/>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EC3FD2A8-799F-4250-97C0-36B4C059D1BE}"/>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AADBCA94-BA40-4603-A682-A6F430EC7CBF}"/>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3" name="Google Shape;4727;p45"/>
          <p:cNvGrpSpPr/>
          <p:nvPr/>
        </p:nvGrpSpPr>
        <p:grpSpPr>
          <a:xfrm>
            <a:off x="8443594" y="1312398"/>
            <a:ext cx="350734" cy="357171"/>
            <a:chOff x="5651375" y="3806450"/>
            <a:chExt cx="481825" cy="481825"/>
          </a:xfrm>
        </p:grpSpPr>
        <p:sp>
          <p:nvSpPr>
            <p:cNvPr id="14"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 name="Google Shape;6918;p49"/>
          <p:cNvSpPr/>
          <p:nvPr/>
        </p:nvSpPr>
        <p:spPr>
          <a:xfrm>
            <a:off x="8443594" y="2281855"/>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31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32</a:t>
            </a:fld>
            <a:endParaRPr lang="en-US" dirty="0"/>
          </a:p>
        </p:txBody>
      </p:sp>
      <p:sp>
        <p:nvSpPr>
          <p:cNvPr id="5" name="TextBox 4">
            <a:extLst>
              <a:ext uri="{FF2B5EF4-FFF2-40B4-BE49-F238E27FC236}">
                <a16:creationId xmlns:a16="http://schemas.microsoft.com/office/drawing/2014/main" id="{C5EA658C-DA6B-464C-9290-6D1B3BE6DDC2}"/>
              </a:ext>
            </a:extLst>
          </p:cNvPr>
          <p:cNvSpPr txBox="1"/>
          <p:nvPr/>
        </p:nvSpPr>
        <p:spPr>
          <a:xfrm>
            <a:off x="735858" y="581025"/>
            <a:ext cx="3693247" cy="1708160"/>
          </a:xfrm>
          <a:prstGeom prst="rect">
            <a:avLst/>
          </a:prstGeom>
          <a:noFill/>
        </p:spPr>
        <p:txBody>
          <a:bodyPr wrap="square" rtlCol="0" anchor="ctr">
            <a:spAutoFit/>
          </a:bodyPr>
          <a:lstStyle/>
          <a:p>
            <a:pPr algn="just" rtl="1">
              <a:lnSpc>
                <a:spcPct val="150000"/>
              </a:lnSpc>
            </a:pPr>
            <a:r>
              <a:rPr lang="fa-IR" dirty="0">
                <a:solidFill>
                  <a:srgbClr val="041C30"/>
                </a:solidFill>
                <a:latin typeface="Dana" panose="00000500000000000000" pitchFamily="2" charset="-78"/>
                <a:cs typeface="Dana" panose="00000500000000000000" pitchFamily="2" charset="-78"/>
              </a:rPr>
              <a:t>بعد از تبریک دوباره برای ورود به دانشکده، ما اینجاییم تا حقایقی رو برای شما آشکار کنیم و اولین حقیقت این هست که شما در این دانشکده لقب سرخپوستی “بسیار تمرین آپلود </a:t>
            </a:r>
            <a:r>
              <a:rPr lang="fa-IR" dirty="0" smtClean="0">
                <a:solidFill>
                  <a:srgbClr val="041C30"/>
                </a:solidFill>
                <a:latin typeface="Dana" panose="00000500000000000000" pitchFamily="2" charset="-78"/>
                <a:cs typeface="Dana" panose="00000500000000000000" pitchFamily="2" charset="-78"/>
              </a:rPr>
              <a:t>کننده” رو </a:t>
            </a:r>
            <a:r>
              <a:rPr lang="fa-IR" dirty="0">
                <a:solidFill>
                  <a:srgbClr val="041C30"/>
                </a:solidFill>
                <a:latin typeface="Dana" panose="00000500000000000000" pitchFamily="2" charset="-78"/>
                <a:cs typeface="Dana" panose="00000500000000000000" pitchFamily="2" charset="-78"/>
              </a:rPr>
              <a:t>از همین هفته‌های اول تا فارغ‌التحصیلی به دوش می‌کشین.</a:t>
            </a:r>
          </a:p>
        </p:txBody>
      </p:sp>
      <p:sp>
        <p:nvSpPr>
          <p:cNvPr id="6" name="TextBox 5">
            <a:extLst>
              <a:ext uri="{FF2B5EF4-FFF2-40B4-BE49-F238E27FC236}">
                <a16:creationId xmlns:a16="http://schemas.microsoft.com/office/drawing/2014/main" id="{C5EA658C-DA6B-464C-9290-6D1B3BE6DDC2}"/>
              </a:ext>
            </a:extLst>
          </p:cNvPr>
          <p:cNvSpPr txBox="1"/>
          <p:nvPr/>
        </p:nvSpPr>
        <p:spPr>
          <a:xfrm>
            <a:off x="3940628" y="2586946"/>
            <a:ext cx="4611602" cy="1823576"/>
          </a:xfrm>
          <a:prstGeom prst="rect">
            <a:avLst/>
          </a:prstGeom>
          <a:noFill/>
        </p:spPr>
        <p:txBody>
          <a:bodyPr wrap="square" rtlCol="0" anchor="ctr">
            <a:spAutoFit/>
          </a:bodyPr>
          <a:lstStyle/>
          <a:p>
            <a:pPr algn="just" rtl="1">
              <a:lnSpc>
                <a:spcPct val="150000"/>
              </a:lnSpc>
            </a:pPr>
            <a:r>
              <a:rPr lang="fa-IR" sz="1500" dirty="0">
                <a:solidFill>
                  <a:srgbClr val="041C30"/>
                </a:solidFill>
                <a:latin typeface="Dana" panose="00000500000000000000" pitchFamily="2" charset="-78"/>
                <a:cs typeface="Dana" panose="00000500000000000000" pitchFamily="2" charset="-78"/>
              </a:rPr>
              <a:t>اما فقط آپلود شدن تمرین‌ها مهم نیست. این هم مهمه که چجوری آپلود بشن.</a:t>
            </a:r>
          </a:p>
          <a:p>
            <a:pPr algn="just" rtl="1">
              <a:lnSpc>
                <a:spcPct val="150000"/>
              </a:lnSpc>
            </a:pPr>
            <a:r>
              <a:rPr lang="fa-IR" sz="1500" dirty="0">
                <a:solidFill>
                  <a:srgbClr val="041C30"/>
                </a:solidFill>
                <a:latin typeface="Dana" panose="00000500000000000000" pitchFamily="2" charset="-78"/>
                <a:cs typeface="Dana" panose="00000500000000000000" pitchFamily="2" charset="-78"/>
              </a:rPr>
              <a:t>برای اینکه تمرین‌ها رو آپلود کنیم اولین قدم لازمه که ببینیم چی ازمون خواسته شده؟! مثلا یک فایل </a:t>
            </a:r>
            <a:r>
              <a:rPr lang="en-US" sz="1500" dirty="0">
                <a:solidFill>
                  <a:srgbClr val="041C30"/>
                </a:solidFill>
                <a:latin typeface="Dana" panose="00000500000000000000" pitchFamily="2" charset="-78"/>
                <a:cs typeface="Dana" panose="00000500000000000000" pitchFamily="2" charset="-78"/>
              </a:rPr>
              <a:t>pdf</a:t>
            </a:r>
            <a:r>
              <a:rPr lang="fa-IR" sz="1500" dirty="0">
                <a:solidFill>
                  <a:srgbClr val="041C30"/>
                </a:solidFill>
                <a:latin typeface="Dana" panose="00000500000000000000" pitchFamily="2" charset="-78"/>
                <a:cs typeface="Dana" panose="00000500000000000000" pitchFamily="2" charset="-78"/>
              </a:rPr>
              <a:t> یا چند فایل کد و گزارش‌های مربوط به اون</a:t>
            </a:r>
            <a:r>
              <a:rPr lang="fa-IR" sz="1500" dirty="0" smtClean="0">
                <a:solidFill>
                  <a:srgbClr val="041C30"/>
                </a:solidFill>
                <a:latin typeface="Dana" panose="00000500000000000000" pitchFamily="2" charset="-78"/>
                <a:cs typeface="Dana" panose="00000500000000000000" pitchFamily="2" charset="-78"/>
              </a:rPr>
              <a:t>...</a:t>
            </a:r>
            <a:endParaRPr lang="fa-IR" sz="1500" dirty="0">
              <a:solidFill>
                <a:srgbClr val="041C30"/>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085330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33</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7" y="1111253"/>
            <a:ext cx="7656617" cy="1131079"/>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اگر بخواهیم چند فایل را به عنوان تمرین تحویل دهیم، برای منظم‌تر شدن محتوایی که قرار هست آپلود شود و یا گاهی به این دلیل که تنها راه فشرده کردن فایل‌هاست، باید از ابزارهای فشرده‌سازی </a:t>
            </a:r>
            <a:r>
              <a:rPr lang="fa-IR" sz="1500" dirty="0" smtClean="0">
                <a:solidFill>
                  <a:schemeClr val="bg1"/>
                </a:solidFill>
                <a:latin typeface="Dana" panose="00000500000000000000" pitchFamily="2" charset="-78"/>
                <a:cs typeface="Dana" panose="00000500000000000000" pitchFamily="2" charset="-78"/>
              </a:rPr>
              <a:t>مثل</a:t>
            </a:r>
            <a:r>
              <a:rPr lang="en-US" sz="1500" dirty="0" smtClean="0">
                <a:solidFill>
                  <a:schemeClr val="bg1"/>
                </a:solidFill>
                <a:latin typeface="Dana" panose="00000500000000000000" pitchFamily="2" charset="-78"/>
                <a:cs typeface="Dana" panose="00000500000000000000" pitchFamily="2" charset="-78"/>
              </a:rPr>
              <a:t>zip </a:t>
            </a:r>
            <a:r>
              <a:rPr lang="fa-IR" sz="1500" dirty="0" smtClean="0">
                <a:solidFill>
                  <a:schemeClr val="bg1"/>
                </a:solidFill>
                <a:latin typeface="Dana" panose="00000500000000000000" pitchFamily="2" charset="-78"/>
                <a:cs typeface="Dana" panose="00000500000000000000" pitchFamily="2" charset="-78"/>
              </a:rPr>
              <a:t> استفاده </a:t>
            </a:r>
            <a:r>
              <a:rPr lang="fa-IR" sz="1500" dirty="0">
                <a:solidFill>
                  <a:schemeClr val="bg1"/>
                </a:solidFill>
                <a:latin typeface="Dana" panose="00000500000000000000" pitchFamily="2" charset="-78"/>
                <a:cs typeface="Dana" panose="00000500000000000000" pitchFamily="2" charset="-78"/>
              </a:rPr>
              <a:t>کنیم که روش انجام این کار را در لینک زیر با هم می‌بینیم:</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1" y="2436507"/>
            <a:ext cx="5569724" cy="646331"/>
          </a:xfrm>
          <a:prstGeom prst="rect">
            <a:avLst/>
          </a:prstGeom>
          <a:noFill/>
        </p:spPr>
        <p:txBody>
          <a:bodyPr wrap="square" rtlCol="0">
            <a:spAutoFit/>
          </a:bodyPr>
          <a:lstStyle/>
          <a:p>
            <a:r>
              <a:rPr lang="en-US" sz="1800" dirty="0">
                <a:solidFill>
                  <a:schemeClr val="bg1"/>
                </a:solidFill>
                <a:latin typeface="Dana" panose="00000500000000000000" pitchFamily="2" charset="-78"/>
                <a:cs typeface="Dana" panose="00000500000000000000" pitchFamily="2" charset="-78"/>
                <a:hlinkClick r:id="rId2"/>
              </a:rPr>
              <a:t>https://</a:t>
            </a:r>
            <a:r>
              <a:rPr lang="en-US" sz="1800" dirty="0" smtClean="0">
                <a:solidFill>
                  <a:schemeClr val="bg1"/>
                </a:solidFill>
                <a:latin typeface="Dana" panose="00000500000000000000" pitchFamily="2" charset="-78"/>
                <a:cs typeface="Dana" panose="00000500000000000000" pitchFamily="2" charset="-78"/>
                <a:hlinkClick r:id="rId2"/>
              </a:rPr>
              <a:t>b2n.ir/771448</a:t>
            </a:r>
            <a:endParaRPr lang="fa-IR" sz="1800" dirty="0" smtClean="0">
              <a:solidFill>
                <a:schemeClr val="bg1"/>
              </a:solidFill>
              <a:latin typeface="Dana" panose="00000500000000000000" pitchFamily="2" charset="-78"/>
              <a:cs typeface="Dana" panose="00000500000000000000" pitchFamily="2" charset="-78"/>
            </a:endParaRPr>
          </a:p>
          <a:p>
            <a:endParaRPr lang="fa-IR"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5" y="24097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Making ZIP</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6" y="238302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7" name="TextBox 16">
            <a:extLst>
              <a:ext uri="{FF2B5EF4-FFF2-40B4-BE49-F238E27FC236}">
                <a16:creationId xmlns:a16="http://schemas.microsoft.com/office/drawing/2014/main" id="{A8DD7385-9878-4BFF-8A30-6163541D0473}"/>
              </a:ext>
            </a:extLst>
          </p:cNvPr>
          <p:cNvSpPr txBox="1"/>
          <p:nvPr/>
        </p:nvSpPr>
        <p:spPr>
          <a:xfrm>
            <a:off x="735857" y="2852567"/>
            <a:ext cx="7656617"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بیش‌تر مواقع لازم است تا گزارشی که </a:t>
            </a:r>
            <a:r>
              <a:rPr lang="fa-IR" sz="1500" dirty="0" smtClean="0">
                <a:solidFill>
                  <a:schemeClr val="bg1"/>
                </a:solidFill>
                <a:latin typeface="Dana" panose="00000500000000000000" pitchFamily="2" charset="-78"/>
                <a:cs typeface="Dana" panose="00000500000000000000" pitchFamily="2" charset="-78"/>
              </a:rPr>
              <a:t>نوشته‌ایم </a:t>
            </a:r>
            <a:r>
              <a:rPr lang="fa-IR" sz="1500" dirty="0">
                <a:solidFill>
                  <a:schemeClr val="bg1"/>
                </a:solidFill>
                <a:latin typeface="Dana" panose="00000500000000000000" pitchFamily="2" charset="-78"/>
                <a:cs typeface="Dana" panose="00000500000000000000" pitchFamily="2" charset="-78"/>
              </a:rPr>
              <a:t>را به فرمت</a:t>
            </a:r>
            <a:r>
              <a:rPr lang="en-US" sz="1500" dirty="0">
                <a:solidFill>
                  <a:schemeClr val="bg1"/>
                </a:solidFill>
                <a:latin typeface="Dana" panose="00000500000000000000" pitchFamily="2" charset="-78"/>
                <a:cs typeface="Dana" panose="00000500000000000000" pitchFamily="2" charset="-78"/>
              </a:rPr>
              <a:t> pdf </a:t>
            </a:r>
            <a:r>
              <a:rPr lang="fa-IR" sz="1500" dirty="0">
                <a:solidFill>
                  <a:schemeClr val="bg1"/>
                </a:solidFill>
                <a:latin typeface="Dana" panose="00000500000000000000" pitchFamily="2" charset="-78"/>
                <a:cs typeface="Dana" panose="00000500000000000000" pitchFamily="2" charset="-78"/>
              </a:rPr>
              <a:t>تبدیل کنیم. در این صورت اگر فایل </a:t>
            </a:r>
            <a:r>
              <a:rPr lang="en-US" sz="1500" dirty="0">
                <a:solidFill>
                  <a:schemeClr val="bg1"/>
                </a:solidFill>
                <a:latin typeface="Dana" panose="00000500000000000000" pitchFamily="2" charset="-78"/>
                <a:cs typeface="Dana" panose="00000500000000000000" pitchFamily="2" charset="-78"/>
              </a:rPr>
              <a:t>word</a:t>
            </a:r>
            <a:r>
              <a:rPr lang="fa-IR" sz="1500" dirty="0">
                <a:solidFill>
                  <a:schemeClr val="bg1"/>
                </a:solidFill>
                <a:latin typeface="Dana" panose="00000500000000000000" pitchFamily="2" charset="-78"/>
                <a:cs typeface="Dana" panose="00000500000000000000" pitchFamily="2" charset="-78"/>
              </a:rPr>
              <a:t> باشد، به راحتی می‌توانیم هنگام </a:t>
            </a:r>
            <a:r>
              <a:rPr lang="en-US" sz="1500" dirty="0">
                <a:solidFill>
                  <a:schemeClr val="bg1"/>
                </a:solidFill>
                <a:latin typeface="Dana" panose="00000500000000000000" pitchFamily="2" charset="-78"/>
                <a:cs typeface="Dana" panose="00000500000000000000" pitchFamily="2" charset="-78"/>
              </a:rPr>
              <a:t>save</a:t>
            </a:r>
            <a:r>
              <a:rPr lang="fa-IR" sz="1500" dirty="0">
                <a:solidFill>
                  <a:schemeClr val="bg1"/>
                </a:solidFill>
                <a:latin typeface="Dana" panose="00000500000000000000" pitchFamily="2" charset="-78"/>
                <a:cs typeface="Dana" panose="00000500000000000000" pitchFamily="2" charset="-78"/>
              </a:rPr>
              <a:t> کردن فرمت را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دهیم و ذخیره کنیم.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اما اگر دست‌نوشته باشد می‌توانیم از برنامه‌هایی مثل </a:t>
            </a:r>
            <a:r>
              <a:rPr lang="en-US" sz="1500" dirty="0" err="1">
                <a:solidFill>
                  <a:schemeClr val="bg1"/>
                </a:solidFill>
                <a:latin typeface="Dana" panose="00000500000000000000" pitchFamily="2" charset="-78"/>
                <a:cs typeface="Dana" panose="00000500000000000000" pitchFamily="2" charset="-78"/>
              </a:rPr>
              <a:t>CamScanner</a:t>
            </a:r>
            <a:r>
              <a:rPr lang="fa-IR" sz="1500" dirty="0">
                <a:solidFill>
                  <a:schemeClr val="bg1"/>
                </a:solidFill>
                <a:latin typeface="Dana" panose="00000500000000000000" pitchFamily="2" charset="-78"/>
                <a:cs typeface="Dana" panose="00000500000000000000" pitchFamily="2" charset="-78"/>
              </a:rPr>
              <a:t> استفاده کنیم تا عکس‌های ما از نوشته‌ها را به ترتیب و به صورت یک‌جا در یک فایل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دهد.</a:t>
            </a:r>
          </a:p>
        </p:txBody>
      </p:sp>
      <p:sp>
        <p:nvSpPr>
          <p:cNvPr id="16" name="Google Shape;662;p32"/>
          <p:cNvSpPr txBox="1">
            <a:spLocks noGrp="1"/>
          </p:cNvSpPr>
          <p:nvPr>
            <p:ph type="ctrTitle" idx="4294967295"/>
          </p:nvPr>
        </p:nvSpPr>
        <p:spPr>
          <a:xfrm>
            <a:off x="1582736" y="328614"/>
            <a:ext cx="5978525" cy="606425"/>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فشرده‌سازی و </a:t>
            </a:r>
            <a:r>
              <a:rPr lang="en-US" sz="2800" dirty="0">
                <a:solidFill>
                  <a:schemeClr val="bg1"/>
                </a:solidFill>
                <a:latin typeface="Lalezar" panose="00000500000000000000" pitchFamily="2" charset="-78"/>
                <a:cs typeface="Lalezar" panose="00000500000000000000" pitchFamily="2" charset="-78"/>
              </a:rPr>
              <a:t>zip</a:t>
            </a:r>
            <a:endParaRPr lang="fa-IR" sz="2800" dirty="0">
              <a:solidFill>
                <a:schemeClr val="bg1"/>
              </a:solidFill>
              <a:latin typeface="Lalezar" panose="00000500000000000000" pitchFamily="2" charset="-78"/>
              <a:cs typeface="Lalezar" panose="00000500000000000000" pitchFamily="2" charset="-78"/>
            </a:endParaRPr>
          </a:p>
        </p:txBody>
      </p:sp>
      <p:grpSp>
        <p:nvGrpSpPr>
          <p:cNvPr id="18" name="Google Shape;4800;p45"/>
          <p:cNvGrpSpPr/>
          <p:nvPr/>
        </p:nvGrpSpPr>
        <p:grpSpPr>
          <a:xfrm>
            <a:off x="8392475" y="1162160"/>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4800;p45"/>
          <p:cNvGrpSpPr/>
          <p:nvPr/>
        </p:nvGrpSpPr>
        <p:grpSpPr>
          <a:xfrm>
            <a:off x="8392475" y="2938048"/>
            <a:ext cx="350734" cy="357171"/>
            <a:chOff x="1492675" y="4992125"/>
            <a:chExt cx="481825" cy="481825"/>
          </a:xfrm>
        </p:grpSpPr>
        <p:sp>
          <p:nvSpPr>
            <p:cNvPr id="2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97735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34</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403971"/>
            <a:ext cx="7656617" cy="1569660"/>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لیست بلند </a:t>
            </a:r>
            <a:r>
              <a:rPr lang="fa-IR" sz="1600" dirty="0" smtClean="0">
                <a:solidFill>
                  <a:schemeClr val="bg1"/>
                </a:solidFill>
                <a:latin typeface="Dana" panose="00000500000000000000" pitchFamily="2" charset="-78"/>
                <a:cs typeface="Dana" panose="00000500000000000000" pitchFamily="2" charset="-78"/>
              </a:rPr>
              <a:t>بالای نرم‌افزارهای </a:t>
            </a:r>
            <a:r>
              <a:rPr lang="en-US" sz="1600" dirty="0">
                <a:solidFill>
                  <a:schemeClr val="bg1"/>
                </a:solidFill>
                <a:latin typeface="Dana" panose="00000500000000000000" pitchFamily="2" charset="-78"/>
                <a:cs typeface="Dana" panose="00000500000000000000" pitchFamily="2" charset="-78"/>
              </a:rPr>
              <a:t>office</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می‌توان به</a:t>
            </a:r>
            <a:r>
              <a:rPr lang="en-US" sz="1600" dirty="0" smtClean="0">
                <a:solidFill>
                  <a:schemeClr val="bg1"/>
                </a:solidFill>
                <a:latin typeface="Dana" panose="00000500000000000000" pitchFamily="2" charset="-78"/>
                <a:cs typeface="Dana" panose="00000500000000000000" pitchFamily="2" charset="-78"/>
              </a:rPr>
              <a:t>word </a:t>
            </a:r>
            <a:r>
              <a:rPr lang="fa-IR" sz="1600" dirty="0" smtClean="0">
                <a:solidFill>
                  <a:schemeClr val="bg1"/>
                </a:solidFill>
                <a:latin typeface="Dana" panose="00000500000000000000" pitchFamily="2" charset="-78"/>
                <a:cs typeface="Dana" panose="00000500000000000000" pitchFamily="2" charset="-78"/>
              </a:rPr>
              <a:t> و</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excel </a:t>
            </a:r>
            <a:r>
              <a:rPr lang="fa-IR" sz="1600" dirty="0">
                <a:solidFill>
                  <a:schemeClr val="bg1"/>
                </a:solidFill>
                <a:latin typeface="Dana" panose="00000500000000000000" pitchFamily="2" charset="-78"/>
                <a:cs typeface="Dana" panose="00000500000000000000" pitchFamily="2" charset="-78"/>
              </a:rPr>
              <a:t>و</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powerpoint</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به عنوان </a:t>
            </a:r>
            <a:r>
              <a:rPr lang="fa-IR" sz="1600" dirty="0" smtClean="0">
                <a:solidFill>
                  <a:schemeClr val="bg1"/>
                </a:solidFill>
                <a:latin typeface="Dana" panose="00000500000000000000" pitchFamily="2" charset="-78"/>
                <a:cs typeface="Dana" panose="00000500000000000000" pitchFamily="2" charset="-78"/>
              </a:rPr>
              <a:t>پرکاربردترین‌ها اشاره کرد </a:t>
            </a:r>
            <a:r>
              <a:rPr lang="fa-IR" sz="1600" dirty="0">
                <a:solidFill>
                  <a:schemeClr val="bg1"/>
                </a:solidFill>
                <a:latin typeface="Dana" panose="00000500000000000000" pitchFamily="2" charset="-78"/>
                <a:cs typeface="Dana" panose="00000500000000000000" pitchFamily="2" charset="-78"/>
              </a:rPr>
              <a:t>که </a:t>
            </a:r>
            <a:r>
              <a:rPr lang="fa-IR" sz="1600" dirty="0" smtClean="0">
                <a:solidFill>
                  <a:schemeClr val="bg1"/>
                </a:solidFill>
                <a:latin typeface="Dana" panose="00000500000000000000" pitchFamily="2" charset="-78"/>
                <a:cs typeface="Dana" panose="00000500000000000000" pitchFamily="2" charset="-78"/>
              </a:rPr>
              <a:t>حتما </a:t>
            </a:r>
            <a:r>
              <a:rPr lang="fa-IR" sz="1600" dirty="0">
                <a:solidFill>
                  <a:schemeClr val="bg1"/>
                </a:solidFill>
                <a:latin typeface="Dana" panose="00000500000000000000" pitchFamily="2" charset="-78"/>
                <a:cs typeface="Dana" panose="00000500000000000000" pitchFamily="2" charset="-78"/>
              </a:rPr>
              <a:t>خیلی </a:t>
            </a:r>
            <a:r>
              <a:rPr lang="fa-IR" sz="1600" dirty="0" smtClean="0">
                <a:solidFill>
                  <a:schemeClr val="bg1"/>
                </a:solidFill>
                <a:latin typeface="Dana" panose="00000500000000000000" pitchFamily="2" charset="-78"/>
                <a:cs typeface="Dana" panose="00000500000000000000" pitchFamily="2" charset="-78"/>
              </a:rPr>
              <a:t>با آن‌ها کار خواهیم داشت.</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لینک زیر </a:t>
            </a:r>
            <a:r>
              <a:rPr lang="fa-IR" sz="1600" dirty="0" smtClean="0">
                <a:solidFill>
                  <a:schemeClr val="bg1"/>
                </a:solidFill>
                <a:latin typeface="Dana" panose="00000500000000000000" pitchFamily="2" charset="-78"/>
                <a:cs typeface="Dana" panose="00000500000000000000" pitchFamily="2" charset="-78"/>
              </a:rPr>
              <a:t>می‌توانید </a:t>
            </a:r>
            <a:r>
              <a:rPr lang="fa-IR" sz="1600" dirty="0">
                <a:solidFill>
                  <a:schemeClr val="bg1"/>
                </a:solidFill>
                <a:latin typeface="Dana" panose="00000500000000000000" pitchFamily="2" charset="-78"/>
                <a:cs typeface="Dana" panose="00000500000000000000" pitchFamily="2" charset="-78"/>
              </a:rPr>
              <a:t>این مهارت‌ها </a:t>
            </a:r>
            <a:r>
              <a:rPr lang="fa-IR" sz="1600" dirty="0" smtClean="0">
                <a:solidFill>
                  <a:schemeClr val="bg1"/>
                </a:solidFill>
                <a:latin typeface="Dana" panose="00000500000000000000" pitchFamily="2" charset="-78"/>
                <a:cs typeface="Dana" panose="00000500000000000000" pitchFamily="2" charset="-78"/>
              </a:rPr>
              <a:t>را </a:t>
            </a:r>
            <a:r>
              <a:rPr lang="fa-IR" sz="1600" dirty="0">
                <a:solidFill>
                  <a:schemeClr val="bg1"/>
                </a:solidFill>
                <a:latin typeface="Dana" panose="00000500000000000000" pitchFamily="2" charset="-78"/>
                <a:cs typeface="Dana" panose="00000500000000000000" pitchFamily="2" charset="-78"/>
              </a:rPr>
              <a:t>یاد </a:t>
            </a:r>
            <a:r>
              <a:rPr lang="fa-IR" sz="1600" dirty="0" smtClean="0">
                <a:solidFill>
                  <a:schemeClr val="bg1"/>
                </a:solidFill>
                <a:latin typeface="Dana" panose="00000500000000000000" pitchFamily="2" charset="-78"/>
                <a:cs typeface="Dana" panose="00000500000000000000" pitchFamily="2" charset="-78"/>
              </a:rPr>
              <a:t>بگیرید:</a:t>
            </a:r>
            <a:endParaRPr lang="fa-IR" sz="16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4348799" y="3078979"/>
            <a:ext cx="4284257" cy="646331"/>
          </a:xfrm>
          <a:prstGeom prst="rect">
            <a:avLst/>
          </a:prstGeom>
          <a:noFill/>
        </p:spPr>
        <p:txBody>
          <a:bodyPr wrap="square" rtlCol="0">
            <a:spAutoFit/>
          </a:bodyPr>
          <a:lstStyle/>
          <a:p>
            <a:r>
              <a:rPr lang="en-US" sz="1800" u="sng" dirty="0">
                <a:solidFill>
                  <a:srgbClr val="1155CC"/>
                </a:solidFill>
                <a:latin typeface="Arial" panose="020B0604020202020204" pitchFamily="34" charset="0"/>
                <a:hlinkClick r:id="rId2"/>
              </a:rPr>
              <a:t>https://</a:t>
            </a:r>
            <a:r>
              <a:rPr lang="en-US" sz="1800" u="sng" dirty="0" smtClean="0">
                <a:solidFill>
                  <a:srgbClr val="1155CC"/>
                </a:solidFill>
                <a:latin typeface="Arial" panose="020B0604020202020204" pitchFamily="34" charset="0"/>
                <a:hlinkClick r:id="rId2"/>
              </a:rPr>
              <a:t>b2n.ir/182501</a:t>
            </a:r>
            <a:endParaRPr lang="fa-IR" sz="1800" u="sng" dirty="0" smtClean="0">
              <a:solidFill>
                <a:srgbClr val="1155CC"/>
              </a:solidFill>
              <a:latin typeface="Arial" panose="020B0604020202020204" pitchFamily="34" charset="0"/>
            </a:endParaRPr>
          </a:p>
          <a:p>
            <a:endParaRPr lang="en-US" sz="1800" u="sng" dirty="0">
              <a:solidFill>
                <a:srgbClr val="1155CC"/>
              </a:solidFill>
              <a:latin typeface="Arial" panose="020B0604020202020204" pitchFamily="34" charset="0"/>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6" y="3091320"/>
            <a:ext cx="3183364"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Microsoft Office </a:t>
            </a:r>
            <a:r>
              <a:rPr lang="en-US" dirty="0" smtClean="0">
                <a:solidFill>
                  <a:srgbClr val="0E2A47"/>
                </a:solidFill>
              </a:rPr>
              <a:t>Tutorials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07897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435227"/>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آشنایی با نرم افزارهای </a:t>
            </a:r>
            <a:r>
              <a:rPr lang="en-US" sz="2800" dirty="0">
                <a:solidFill>
                  <a:schemeClr val="bg1"/>
                </a:solidFill>
                <a:latin typeface="Lalezar" panose="00000500000000000000" pitchFamily="2" charset="-78"/>
                <a:cs typeface="Lalezar" panose="00000500000000000000" pitchFamily="2" charset="-78"/>
              </a:rPr>
              <a:t>office</a:t>
            </a:r>
            <a:endParaRPr lang="fa-IR" sz="2800" dirty="0">
              <a:solidFill>
                <a:schemeClr val="bg1"/>
              </a:solidFill>
              <a:latin typeface="Lalezar" panose="00000500000000000000" pitchFamily="2" charset="-78"/>
              <a:cs typeface="Lalezar" panose="00000500000000000000" pitchFamily="2" charset="-78"/>
            </a:endParaRPr>
          </a:p>
        </p:txBody>
      </p:sp>
      <p:grpSp>
        <p:nvGrpSpPr>
          <p:cNvPr id="22" name="Google Shape;4800;p45"/>
          <p:cNvGrpSpPr/>
          <p:nvPr/>
        </p:nvGrpSpPr>
        <p:grpSpPr>
          <a:xfrm>
            <a:off x="8392475" y="153443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4800;p45"/>
          <p:cNvGrpSpPr/>
          <p:nvPr/>
        </p:nvGrpSpPr>
        <p:grpSpPr>
          <a:xfrm>
            <a:off x="8392475" y="2616460"/>
            <a:ext cx="350734" cy="357171"/>
            <a:chOff x="1492675" y="4992125"/>
            <a:chExt cx="481825" cy="481825"/>
          </a:xfrm>
        </p:grpSpPr>
        <p:sp>
          <p:nvSpPr>
            <p:cNvPr id="2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9665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35</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934028"/>
            <a:ext cx="7656617" cy="1708160"/>
          </a:xfrm>
          <a:prstGeom prst="rect">
            <a:avLst/>
          </a:prstGeom>
          <a:noFill/>
        </p:spPr>
        <p:txBody>
          <a:bodyPr wrap="square" rtlCol="0" anchor="ctr">
            <a:spAutoFit/>
          </a:bodyPr>
          <a:lstStyle/>
          <a:p>
            <a:pPr algn="just" rtl="1">
              <a:lnSpc>
                <a:spcPct val="150000"/>
              </a:lnSpc>
            </a:pPr>
            <a:r>
              <a:rPr lang="fa-IR" dirty="0" smtClean="0">
                <a:solidFill>
                  <a:schemeClr val="bg1"/>
                </a:solidFill>
                <a:latin typeface="Dana" panose="00000500000000000000" pitchFamily="2" charset="-78"/>
                <a:cs typeface="Dana" panose="00000500000000000000" pitchFamily="2" charset="-78"/>
              </a:rPr>
              <a:t>حال وقت </a:t>
            </a:r>
            <a:r>
              <a:rPr lang="fa-IR" dirty="0">
                <a:solidFill>
                  <a:schemeClr val="bg1"/>
                </a:solidFill>
                <a:latin typeface="Dana" panose="00000500000000000000" pitchFamily="2" charset="-78"/>
                <a:cs typeface="Dana" panose="00000500000000000000" pitchFamily="2" charset="-78"/>
              </a:rPr>
              <a:t>آن است که ابزار دیگری که برای ساخت و ویرایش فایل‌هایی همانند فایل‌های </a:t>
            </a:r>
            <a:r>
              <a:rPr lang="fa-IR" dirty="0" smtClean="0">
                <a:solidFill>
                  <a:schemeClr val="bg1"/>
                </a:solidFill>
                <a:latin typeface="Dana" panose="00000500000000000000" pitchFamily="2" charset="-78"/>
                <a:cs typeface="Dana" panose="00000500000000000000" pitchFamily="2" charset="-78"/>
              </a:rPr>
              <a:t>فرمت‌های </a:t>
            </a:r>
            <a:r>
              <a:rPr lang="en-US" dirty="0" smtClean="0">
                <a:solidFill>
                  <a:schemeClr val="bg1"/>
                </a:solidFill>
                <a:latin typeface="Dana" panose="00000500000000000000" pitchFamily="2" charset="-78"/>
                <a:cs typeface="Dana" panose="00000500000000000000" pitchFamily="2" charset="-78"/>
              </a:rPr>
              <a:t>Word</a:t>
            </a:r>
            <a:r>
              <a:rPr lang="fa-IR" dirty="0" smtClean="0">
                <a:solidFill>
                  <a:schemeClr val="bg1"/>
                </a:solidFill>
                <a:latin typeface="Dana" panose="00000500000000000000" pitchFamily="2" charset="-78"/>
                <a:cs typeface="Dana" panose="00000500000000000000" pitchFamily="2" charset="-78"/>
              </a:rPr>
              <a:t>، </a:t>
            </a:r>
            <a:r>
              <a:rPr lang="en-US" dirty="0" smtClean="0">
                <a:solidFill>
                  <a:schemeClr val="bg1"/>
                </a:solidFill>
                <a:latin typeface="Dana" panose="00000500000000000000" pitchFamily="2" charset="-78"/>
                <a:cs typeface="Dana" panose="00000500000000000000" pitchFamily="2" charset="-78"/>
              </a:rPr>
              <a:t>PowerPoint</a:t>
            </a:r>
            <a:r>
              <a:rPr lang="fa-IR" dirty="0" smtClean="0">
                <a:solidFill>
                  <a:schemeClr val="bg1"/>
                </a:solidFill>
                <a:latin typeface="Dana" panose="00000500000000000000" pitchFamily="2" charset="-78"/>
                <a:cs typeface="Dana" panose="00000500000000000000" pitchFamily="2" charset="-78"/>
              </a:rPr>
              <a:t> و </a:t>
            </a:r>
            <a:r>
              <a:rPr lang="en-US" dirty="0" smtClean="0">
                <a:solidFill>
                  <a:schemeClr val="bg1"/>
                </a:solidFill>
                <a:latin typeface="Dana" panose="00000500000000000000" pitchFamily="2" charset="-78"/>
                <a:cs typeface="Dana" panose="00000500000000000000" pitchFamily="2" charset="-78"/>
              </a:rPr>
              <a:t>Excel</a:t>
            </a:r>
            <a:r>
              <a:rPr lang="fa-IR" dirty="0">
                <a:solidFill>
                  <a:schemeClr val="bg1"/>
                </a:solidFill>
                <a:latin typeface="Dana" panose="00000500000000000000" pitchFamily="2" charset="-78"/>
                <a:cs typeface="Dana" panose="00000500000000000000" pitchFamily="2" charset="-78"/>
              </a:rPr>
              <a:t> </a:t>
            </a:r>
            <a:r>
              <a:rPr lang="fa-IR" dirty="0" smtClean="0">
                <a:solidFill>
                  <a:schemeClr val="bg1"/>
                </a:solidFill>
                <a:latin typeface="Dana" panose="00000500000000000000" pitchFamily="2" charset="-78"/>
                <a:cs typeface="Dana" panose="00000500000000000000" pitchFamily="2" charset="-78"/>
              </a:rPr>
              <a:t>استفاده </a:t>
            </a:r>
            <a:r>
              <a:rPr lang="fa-IR" dirty="0">
                <a:solidFill>
                  <a:schemeClr val="bg1"/>
                </a:solidFill>
                <a:latin typeface="Dana" panose="00000500000000000000" pitchFamily="2" charset="-78"/>
                <a:cs typeface="Dana" panose="00000500000000000000" pitchFamily="2" charset="-78"/>
              </a:rPr>
              <a:t>می‌شوند را نیز به شما معرفی کنیم. این ابزارها که توسط یک محیط مشترک (</a:t>
            </a:r>
            <a:r>
              <a:rPr lang="fa-IR" dirty="0" smtClean="0">
                <a:solidFill>
                  <a:schemeClr val="bg1"/>
                </a:solidFill>
                <a:latin typeface="Dana" panose="00000500000000000000" pitchFamily="2" charset="-78"/>
                <a:cs typeface="Dana" panose="00000500000000000000" pitchFamily="2" charset="-78"/>
              </a:rPr>
              <a:t>مرورگر</a:t>
            </a:r>
            <a:r>
              <a:rPr lang="fa-IR" baseline="30000" dirty="0" smtClean="0">
                <a:solidFill>
                  <a:schemeClr val="bg1"/>
                </a:solidFill>
                <a:latin typeface="Dana" panose="00000500000000000000" pitchFamily="2" charset="-78"/>
                <a:cs typeface="Dana" panose="00000500000000000000" pitchFamily="2" charset="-78"/>
              </a:rPr>
              <a:t>۱</a:t>
            </a:r>
            <a:r>
              <a:rPr lang="fa-IR" dirty="0" smtClean="0">
                <a:solidFill>
                  <a:schemeClr val="bg1"/>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اجرا می‌شوند، همگی زیرمجموعه‌های نرم‌افزار </a:t>
            </a:r>
            <a:r>
              <a:rPr lang="en-US" dirty="0">
                <a:solidFill>
                  <a:schemeClr val="accent6"/>
                </a:solidFill>
                <a:latin typeface="Dana" panose="00000500000000000000" pitchFamily="2" charset="-78"/>
                <a:cs typeface="Dana" panose="00000500000000000000" pitchFamily="2" charset="-78"/>
              </a:rPr>
              <a:t>Google Drive</a:t>
            </a:r>
            <a:r>
              <a:rPr lang="fa-IR" dirty="0">
                <a:solidFill>
                  <a:schemeClr val="accent6"/>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هستند.</a:t>
            </a:r>
          </a:p>
          <a:p>
            <a:pPr algn="just" rtl="1">
              <a:lnSpc>
                <a:spcPct val="150000"/>
              </a:lnSpc>
            </a:pPr>
            <a:r>
              <a:rPr lang="fa-IR" dirty="0">
                <a:solidFill>
                  <a:schemeClr val="bg1"/>
                </a:solidFill>
                <a:latin typeface="Dana" panose="00000500000000000000" pitchFamily="2" charset="-78"/>
                <a:cs typeface="Dana" panose="00000500000000000000" pitchFamily="2" charset="-78"/>
              </a:rPr>
              <a:t>برای دسترسی به محیط </a:t>
            </a:r>
            <a:r>
              <a:rPr lang="en-US" dirty="0">
                <a:solidFill>
                  <a:schemeClr val="bg1"/>
                </a:solidFill>
                <a:latin typeface="Dana" panose="00000500000000000000" pitchFamily="2" charset="-78"/>
                <a:cs typeface="Dana" panose="00000500000000000000" pitchFamily="2" charset="-78"/>
              </a:rPr>
              <a:t> Google Drive)</a:t>
            </a:r>
            <a:r>
              <a:rPr lang="fa-IR" dirty="0">
                <a:solidFill>
                  <a:schemeClr val="bg1"/>
                </a:solidFill>
                <a:latin typeface="Dana" panose="00000500000000000000" pitchFamily="2" charset="-78"/>
                <a:cs typeface="Dana" panose="00000500000000000000" pitchFamily="2" charset="-78"/>
              </a:rPr>
              <a:t>با فرض این‌که قبلا یک اکانت</a:t>
            </a:r>
            <a:r>
              <a:rPr lang="en-US" dirty="0">
                <a:solidFill>
                  <a:schemeClr val="bg1"/>
                </a:solidFill>
                <a:latin typeface="Dana" panose="00000500000000000000" pitchFamily="2" charset="-78"/>
                <a:cs typeface="Dana" panose="00000500000000000000" pitchFamily="2" charset="-78"/>
              </a:rPr>
              <a:t> Gmail </a:t>
            </a:r>
            <a:r>
              <a:rPr lang="fa-IR" dirty="0">
                <a:solidFill>
                  <a:schemeClr val="bg1"/>
                </a:solidFill>
                <a:latin typeface="Dana" panose="00000500000000000000" pitchFamily="2" charset="-78"/>
                <a:cs typeface="Dana" panose="00000500000000000000" pitchFamily="2" charset="-78"/>
              </a:rPr>
              <a:t>ساخته‌اید) از آدرس </a:t>
            </a:r>
            <a:r>
              <a:rPr lang="en-US" dirty="0">
                <a:solidFill>
                  <a:schemeClr val="accent6"/>
                </a:solidFill>
                <a:latin typeface="Dana" panose="00000500000000000000" pitchFamily="2" charset="-78"/>
                <a:cs typeface="Dana" panose="00000500000000000000" pitchFamily="2" charset="-78"/>
              </a:rPr>
              <a:t>drive.google.com</a:t>
            </a:r>
            <a:r>
              <a:rPr lang="fa-IR" dirty="0">
                <a:solidFill>
                  <a:schemeClr val="bg1"/>
                </a:solidFill>
                <a:latin typeface="Dana" panose="00000500000000000000" pitchFamily="2" charset="-78"/>
                <a:cs typeface="Dana" panose="00000500000000000000" pitchFamily="2" charset="-78"/>
              </a:rPr>
              <a:t> استفاده کنید که با ورود به این آدرس، صفحه‌ی زیر را مشاهده خواهید کرد:</a:t>
            </a:r>
            <a:r>
              <a:rPr lang="en-US" dirty="0">
                <a:solidFill>
                  <a:schemeClr val="bg1"/>
                </a:solidFill>
                <a:latin typeface="Dana" panose="00000500000000000000" pitchFamily="2" charset="-78"/>
                <a:cs typeface="Dana" panose="00000500000000000000" pitchFamily="2" charset="-78"/>
              </a:rPr>
              <a:t> </a:t>
            </a:r>
            <a:endParaRPr lang="fa-IR" dirty="0">
              <a:solidFill>
                <a:schemeClr val="bg1"/>
              </a:solidFill>
              <a:latin typeface="Dana" panose="00000500000000000000" pitchFamily="2" charset="-78"/>
              <a:cs typeface="Dana" panose="00000500000000000000" pitchFamily="2" charset="-78"/>
            </a:endParaRPr>
          </a:p>
        </p:txBody>
      </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327428"/>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گوگل‌داک و دوستان</a:t>
            </a:r>
          </a:p>
        </p:txBody>
      </p:sp>
      <p:pic>
        <p:nvPicPr>
          <p:cNvPr id="1026" name="Picture 2">
            <a:extLst>
              <a:ext uri="{FF2B5EF4-FFF2-40B4-BE49-F238E27FC236}">
                <a16:creationId xmlns:a16="http://schemas.microsoft.com/office/drawing/2014/main" id="{6EF9247C-9301-4ABF-89AE-3E1944945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400" y="2690755"/>
            <a:ext cx="5693392" cy="170619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392475" y="1029461"/>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nchor="ctr"/>
          <a:lstStyle/>
          <a:p>
            <a:r>
              <a:rPr lang="en-US" dirty="0" smtClean="0"/>
              <a:t>1- browser</a:t>
            </a:r>
            <a:endParaRPr lang="en-US" dirty="0"/>
          </a:p>
        </p:txBody>
      </p:sp>
    </p:spTree>
    <p:extLst>
      <p:ext uri="{BB962C8B-B14F-4D97-AF65-F5344CB8AC3E}">
        <p14:creationId xmlns:p14="http://schemas.microsoft.com/office/powerpoint/2010/main" val="46534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36</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51621"/>
            <a:ext cx="7656618" cy="1384995"/>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در واقع،</a:t>
            </a:r>
            <a:r>
              <a:rPr lang="en-US" sz="1350" dirty="0">
                <a:solidFill>
                  <a:schemeClr val="bg1"/>
                </a:solidFill>
                <a:latin typeface="Dana" panose="00000500000000000000" pitchFamily="2" charset="-78"/>
                <a:cs typeface="Dana" panose="00000500000000000000" pitchFamily="2" charset="-78"/>
              </a:rPr>
              <a:t> Google Drive </a:t>
            </a:r>
            <a:r>
              <a:rPr lang="fa-IR" sz="1350" dirty="0">
                <a:solidFill>
                  <a:schemeClr val="bg1"/>
                </a:solidFill>
                <a:latin typeface="Dana" panose="00000500000000000000" pitchFamily="2" charset="-78"/>
                <a:cs typeface="Dana" panose="00000500000000000000" pitchFamily="2" charset="-78"/>
              </a:rPr>
              <a:t>فضای ذخیره‌سازی </a:t>
            </a:r>
            <a:r>
              <a:rPr lang="fa-IR" sz="1350" dirty="0" smtClean="0">
                <a:solidFill>
                  <a:schemeClr val="bg1"/>
                </a:solidFill>
                <a:latin typeface="Dana" panose="00000500000000000000" pitchFamily="2" charset="-78"/>
                <a:cs typeface="Dana" panose="00000500000000000000" pitchFamily="2" charset="-78"/>
              </a:rPr>
              <a:t>ابری است </a:t>
            </a:r>
            <a:r>
              <a:rPr lang="fa-IR" sz="1350" dirty="0">
                <a:solidFill>
                  <a:schemeClr val="bg1"/>
                </a:solidFill>
                <a:latin typeface="Dana" panose="00000500000000000000" pitchFamily="2" charset="-78"/>
                <a:cs typeface="Dana" panose="00000500000000000000" pitchFamily="2" charset="-78"/>
              </a:rPr>
              <a:t>که به شما اجازه‌ی ذخیره‌ی ۱۵ گیگابایت فایل را می‌دهد که می‌توانید در هر زمان با مراجعه به آن فایل‌های دلخواهی که در آن آپلود کرده‌اید را مشاهده کنید. (به علاوه‌ی ابزارهایی که قبل‌تر </a:t>
            </a:r>
            <a:r>
              <a:rPr lang="fa-IR" sz="1350" dirty="0" smtClean="0">
                <a:solidFill>
                  <a:schemeClr val="bg1"/>
                </a:solidFill>
                <a:latin typeface="Dana" panose="00000500000000000000" pitchFamily="2" charset="-78"/>
                <a:cs typeface="Dana" panose="00000500000000000000" pitchFamily="2" charset="-78"/>
              </a:rPr>
              <a:t>گفتیم)</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a:solidFill>
                  <a:schemeClr val="bg1"/>
                </a:solidFill>
                <a:latin typeface="Dana" panose="00000500000000000000" pitchFamily="2" charset="-78"/>
                <a:cs typeface="Dana" panose="00000500000000000000" pitchFamily="2" charset="-78"/>
              </a:rPr>
              <a:t>حال، با کلیک بر روی دکمه‌ی </a:t>
            </a:r>
            <a:r>
              <a:rPr lang="en-US" sz="1350" dirty="0">
                <a:solidFill>
                  <a:schemeClr val="bg1"/>
                </a:solidFill>
                <a:latin typeface="Dana" panose="00000500000000000000" pitchFamily="2" charset="-78"/>
                <a:cs typeface="Dana" panose="00000500000000000000" pitchFamily="2" charset="-78"/>
              </a:rPr>
              <a:t>new، </a:t>
            </a:r>
            <a:r>
              <a:rPr lang="fa-IR" sz="1350" dirty="0">
                <a:solidFill>
                  <a:schemeClr val="bg1"/>
                </a:solidFill>
                <a:latin typeface="Dana" panose="00000500000000000000" pitchFamily="2" charset="-78"/>
                <a:cs typeface="Dana" panose="00000500000000000000" pitchFamily="2" charset="-78"/>
              </a:rPr>
              <a:t>گزینه‌های زیر را خواهید دید:</a:t>
            </a:r>
          </a:p>
        </p:txBody>
      </p:sp>
      <p:pic>
        <p:nvPicPr>
          <p:cNvPr id="2050" name="Picture 2">
            <a:extLst>
              <a:ext uri="{FF2B5EF4-FFF2-40B4-BE49-F238E27FC236}">
                <a16:creationId xmlns:a16="http://schemas.microsoft.com/office/drawing/2014/main" id="{D5932A5B-5035-4017-ADB2-B9AC98EE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09" y="1178420"/>
            <a:ext cx="3479099" cy="3151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D16EF2-4F6C-4B5A-8D52-C5DD1CDAB390}"/>
              </a:ext>
            </a:extLst>
          </p:cNvPr>
          <p:cNvSpPr txBox="1"/>
          <p:nvPr/>
        </p:nvSpPr>
        <p:spPr>
          <a:xfrm>
            <a:off x="4041377" y="1557416"/>
            <a:ext cx="4348922" cy="3208571"/>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از این لیست ابزارهای قابل مشاهده، با ابزار </a:t>
            </a:r>
            <a:r>
              <a:rPr lang="en-US" sz="1350" dirty="0">
                <a:solidFill>
                  <a:schemeClr val="bg1"/>
                </a:solidFill>
                <a:latin typeface="Dana" panose="00000500000000000000" pitchFamily="2" charset="-78"/>
                <a:cs typeface="Dana" panose="00000500000000000000" pitchFamily="2" charset="-78"/>
              </a:rPr>
              <a:t> Docs</a:t>
            </a:r>
            <a:r>
              <a:rPr lang="fa-IR" sz="1350" dirty="0">
                <a:solidFill>
                  <a:schemeClr val="bg1"/>
                </a:solidFill>
                <a:latin typeface="Dana" panose="00000500000000000000" pitchFamily="2" charset="-78"/>
                <a:cs typeface="Dana" panose="00000500000000000000" pitchFamily="2" charset="-78"/>
              </a:rPr>
              <a:t>می‌توانید فایل‌های </a:t>
            </a:r>
            <a:r>
              <a:rPr lang="en-US" sz="1350" dirty="0">
                <a:solidFill>
                  <a:schemeClr val="bg1"/>
                </a:solidFill>
                <a:latin typeface="Dana" panose="00000500000000000000" pitchFamily="2" charset="-78"/>
                <a:cs typeface="Dana" panose="00000500000000000000" pitchFamily="2" charset="-78"/>
              </a:rPr>
              <a:t>Word، </a:t>
            </a:r>
            <a:r>
              <a:rPr lang="fa-IR" sz="1350" dirty="0">
                <a:solidFill>
                  <a:schemeClr val="bg1"/>
                </a:solidFill>
                <a:latin typeface="Dana" panose="00000500000000000000" pitchFamily="2" charset="-78"/>
                <a:cs typeface="Dana" panose="00000500000000000000" pitchFamily="2" charset="-78"/>
              </a:rPr>
              <a:t>با ابزار </a:t>
            </a:r>
            <a:r>
              <a:rPr lang="en-US" sz="1350" dirty="0">
                <a:solidFill>
                  <a:schemeClr val="bg1"/>
                </a:solidFill>
                <a:latin typeface="Dana" panose="00000500000000000000" pitchFamily="2" charset="-78"/>
                <a:cs typeface="Dana" panose="00000500000000000000" pitchFamily="2" charset="-78"/>
              </a:rPr>
              <a:t>Sheets</a:t>
            </a:r>
            <a:r>
              <a:rPr lang="fa-IR" sz="1350" dirty="0">
                <a:solidFill>
                  <a:schemeClr val="bg1"/>
                </a:solidFill>
                <a:latin typeface="Dana" panose="00000500000000000000" pitchFamily="2" charset="-78"/>
                <a:cs typeface="Dana" panose="00000500000000000000" pitchFamily="2" charset="-78"/>
              </a:rPr>
              <a:t> فایل‌های </a:t>
            </a:r>
            <a:r>
              <a:rPr lang="en-US" sz="1350" dirty="0">
                <a:solidFill>
                  <a:schemeClr val="bg1"/>
                </a:solidFill>
                <a:latin typeface="Dana" panose="00000500000000000000" pitchFamily="2" charset="-78"/>
                <a:cs typeface="Dana" panose="00000500000000000000" pitchFamily="2" charset="-78"/>
              </a:rPr>
              <a:t>Excel</a:t>
            </a:r>
            <a:r>
              <a:rPr lang="fa-IR" sz="1350" dirty="0">
                <a:solidFill>
                  <a:schemeClr val="bg1"/>
                </a:solidFill>
                <a:latin typeface="Dana" panose="00000500000000000000" pitchFamily="2" charset="-78"/>
                <a:cs typeface="Dana" panose="00000500000000000000" pitchFamily="2" charset="-78"/>
              </a:rPr>
              <a:t> و با ابزار</a:t>
            </a:r>
            <a:r>
              <a:rPr lang="en-US" sz="1350" dirty="0">
                <a:solidFill>
                  <a:schemeClr val="bg1"/>
                </a:solidFill>
                <a:latin typeface="Dana" panose="00000500000000000000" pitchFamily="2" charset="-78"/>
                <a:cs typeface="Dana" panose="00000500000000000000" pitchFamily="2" charset="-78"/>
              </a:rPr>
              <a:t> Slides </a:t>
            </a:r>
            <a:r>
              <a:rPr lang="fa-IR" sz="1350" dirty="0" smtClean="0">
                <a:solidFill>
                  <a:schemeClr val="bg1"/>
                </a:solidFill>
                <a:latin typeface="Dana" panose="00000500000000000000" pitchFamily="2" charset="-78"/>
                <a:cs typeface="Dana" panose="00000500000000000000" pitchFamily="2" charset="-78"/>
              </a:rPr>
              <a:t> فایل‌های </a:t>
            </a:r>
            <a:r>
              <a:rPr lang="en-US" sz="1350" dirty="0" err="1">
                <a:solidFill>
                  <a:schemeClr val="bg1"/>
                </a:solidFill>
                <a:latin typeface="Dana" panose="00000500000000000000" pitchFamily="2" charset="-78"/>
                <a:cs typeface="Dana" panose="00000500000000000000" pitchFamily="2" charset="-78"/>
              </a:rPr>
              <a:t>Powerpoint</a:t>
            </a:r>
            <a:r>
              <a:rPr lang="fa-IR" sz="1350" dirty="0">
                <a:solidFill>
                  <a:schemeClr val="bg1"/>
                </a:solidFill>
                <a:latin typeface="Dana" panose="00000500000000000000" pitchFamily="2" charset="-78"/>
                <a:cs typeface="Dana" panose="00000500000000000000" pitchFamily="2" charset="-78"/>
              </a:rPr>
              <a:t> را بسازید و یا ویرایش کنید. (البته ممکن است هنگام آپلود خود این ابزارها تغییرات بسیار جزئی‌ای در فایل‌ها ایجاد کنند که نگران آن‌ها </a:t>
            </a:r>
            <a:r>
              <a:rPr lang="fa-IR" sz="1350" dirty="0" smtClean="0">
                <a:solidFill>
                  <a:schemeClr val="bg1"/>
                </a:solidFill>
                <a:latin typeface="Dana" panose="00000500000000000000" pitchFamily="2" charset="-78"/>
                <a:cs typeface="Dana" panose="00000500000000000000" pitchFamily="2" charset="-78"/>
              </a:rPr>
              <a:t>نباشید)</a:t>
            </a:r>
            <a:r>
              <a:rPr lang="en-US" sz="1350" dirty="0" smtClean="0">
                <a:solidFill>
                  <a:schemeClr val="bg1"/>
                </a:solidFill>
                <a:latin typeface="Dana" panose="00000500000000000000" pitchFamily="2" charset="-78"/>
                <a:cs typeface="Dana" panose="00000500000000000000" pitchFamily="2" charset="-78"/>
              </a:rPr>
              <a:t>.</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 </a:t>
            </a:r>
            <a:r>
              <a:rPr lang="fa-IR" sz="1350" dirty="0">
                <a:solidFill>
                  <a:schemeClr val="bg1"/>
                </a:solidFill>
                <a:latin typeface="Dana" panose="00000500000000000000" pitchFamily="2" charset="-78"/>
                <a:cs typeface="Dana" panose="00000500000000000000" pitchFamily="2" charset="-78"/>
              </a:rPr>
              <a:t>ابزار </a:t>
            </a:r>
            <a:r>
              <a:rPr lang="en-US" sz="1350" dirty="0">
                <a:solidFill>
                  <a:schemeClr val="bg1"/>
                </a:solidFill>
                <a:latin typeface="Dana" panose="00000500000000000000" pitchFamily="2" charset="-78"/>
                <a:cs typeface="Dana" panose="00000500000000000000" pitchFamily="2" charset="-78"/>
              </a:rPr>
              <a:t>Forms</a:t>
            </a:r>
            <a:r>
              <a:rPr lang="fa-IR" sz="1350" dirty="0">
                <a:solidFill>
                  <a:schemeClr val="bg1"/>
                </a:solidFill>
                <a:latin typeface="Dana" panose="00000500000000000000" pitchFamily="2" charset="-78"/>
                <a:cs typeface="Dana" panose="00000500000000000000" pitchFamily="2" charset="-78"/>
              </a:rPr>
              <a:t> می‌توانید انواع مختلف نظرسنجی را </a:t>
            </a:r>
            <a:r>
              <a:rPr lang="fa-IR" sz="1350" dirty="0" smtClean="0">
                <a:solidFill>
                  <a:schemeClr val="bg1"/>
                </a:solidFill>
                <a:latin typeface="Dana" panose="00000500000000000000" pitchFamily="2" charset="-78"/>
                <a:cs typeface="Dana" panose="00000500000000000000" pitchFamily="2" charset="-78"/>
              </a:rPr>
              <a:t>بسازید</a:t>
            </a:r>
            <a:r>
              <a:rPr lang="en-US" sz="1350" dirty="0" smtClean="0">
                <a:solidFill>
                  <a:schemeClr val="bg1"/>
                </a:solidFill>
                <a:latin typeface="Dana" panose="00000500000000000000" pitchFamily="2" charset="-78"/>
                <a:cs typeface="Dana" panose="00000500000000000000" pitchFamily="2" charset="-78"/>
              </a:rPr>
              <a:t>.</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fa-IR" sz="1350" dirty="0">
                <a:solidFill>
                  <a:schemeClr val="bg1"/>
                </a:solidFill>
                <a:latin typeface="Dana" panose="00000500000000000000" pitchFamily="2" charset="-78"/>
                <a:cs typeface="Dana" panose="00000500000000000000" pitchFamily="2" charset="-78"/>
              </a:rPr>
              <a:t> </a:t>
            </a:r>
            <a:r>
              <a:rPr lang="en-US" sz="1350" dirty="0" smtClean="0">
                <a:solidFill>
                  <a:schemeClr val="bg1"/>
                </a:solidFill>
                <a:latin typeface="Dana" panose="00000500000000000000" pitchFamily="2" charset="-78"/>
                <a:cs typeface="Dana" panose="00000500000000000000" pitchFamily="2" charset="-78"/>
              </a:rPr>
              <a:t>Sites</a:t>
            </a:r>
            <a:r>
              <a:rPr lang="fa-IR" sz="1350" dirty="0" smtClean="0">
                <a:solidFill>
                  <a:schemeClr val="bg1"/>
                </a:solidFill>
                <a:latin typeface="Dana" panose="00000500000000000000" pitchFamily="2" charset="-78"/>
                <a:cs typeface="Dana" panose="00000500000000000000" pitchFamily="2" charset="-78"/>
              </a:rPr>
              <a:t> می‌توانید </a:t>
            </a:r>
            <a:r>
              <a:rPr lang="fa-IR" sz="1350" dirty="0">
                <a:solidFill>
                  <a:schemeClr val="bg1"/>
                </a:solidFill>
                <a:latin typeface="Dana" panose="00000500000000000000" pitchFamily="2" charset="-78"/>
                <a:cs typeface="Dana" panose="00000500000000000000" pitchFamily="2" charset="-78"/>
              </a:rPr>
              <a:t>سایت‌هایی برای خودتان ایجاد </a:t>
            </a:r>
            <a:r>
              <a:rPr lang="fa-IR" sz="1350" dirty="0" smtClean="0">
                <a:solidFill>
                  <a:schemeClr val="bg1"/>
                </a:solidFill>
                <a:latin typeface="Dana" panose="00000500000000000000" pitchFamily="2" charset="-78"/>
                <a:cs typeface="Dana" panose="00000500000000000000" pitchFamily="2" charset="-78"/>
              </a:rPr>
              <a:t>کنید.</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en-US" sz="1350" dirty="0" smtClean="0">
                <a:solidFill>
                  <a:schemeClr val="bg1"/>
                </a:solidFill>
                <a:latin typeface="Dana" panose="00000500000000000000" pitchFamily="2" charset="-78"/>
                <a:cs typeface="Dana" panose="00000500000000000000" pitchFamily="2" charset="-78"/>
              </a:rPr>
              <a:t> </a:t>
            </a:r>
            <a:r>
              <a:rPr lang="en-US" sz="1350" dirty="0">
                <a:solidFill>
                  <a:schemeClr val="bg1"/>
                </a:solidFill>
                <a:latin typeface="Dana" panose="00000500000000000000" pitchFamily="2" charset="-78"/>
                <a:cs typeface="Dana" panose="00000500000000000000" pitchFamily="2" charset="-78"/>
              </a:rPr>
              <a:t>Apps Script </a:t>
            </a:r>
            <a:r>
              <a:rPr lang="fa-IR" sz="1350" dirty="0">
                <a:solidFill>
                  <a:schemeClr val="bg1"/>
                </a:solidFill>
                <a:latin typeface="Dana" panose="00000500000000000000" pitchFamily="2" charset="-78"/>
                <a:cs typeface="Dana" panose="00000500000000000000" pitchFamily="2" charset="-78"/>
              </a:rPr>
              <a:t>می‌توانید پروسه‌ی ساخت و ویرایش تعداد زیادی از فایل‌های موجود در</a:t>
            </a:r>
            <a:r>
              <a:rPr lang="en-US" sz="1350" dirty="0">
                <a:solidFill>
                  <a:schemeClr val="bg1"/>
                </a:solidFill>
                <a:latin typeface="Dana" panose="00000500000000000000" pitchFamily="2" charset="-78"/>
                <a:cs typeface="Dana" panose="00000500000000000000" pitchFamily="2" charset="-78"/>
              </a:rPr>
              <a:t> Google Drive</a:t>
            </a:r>
            <a:r>
              <a:rPr lang="fa-IR" sz="1350" dirty="0">
                <a:solidFill>
                  <a:schemeClr val="bg1"/>
                </a:solidFill>
                <a:latin typeface="Dana" panose="00000500000000000000" pitchFamily="2" charset="-78"/>
                <a:cs typeface="Dana" panose="00000500000000000000" pitchFamily="2" charset="-78"/>
              </a:rPr>
              <a:t> خود را با زدن اسکریپت‌هایی به زبان </a:t>
            </a:r>
            <a:r>
              <a:rPr lang="en-US" sz="1350" dirty="0">
                <a:solidFill>
                  <a:schemeClr val="bg1"/>
                </a:solidFill>
                <a:latin typeface="Dana" panose="00000500000000000000" pitchFamily="2" charset="-78"/>
                <a:cs typeface="Dana" panose="00000500000000000000" pitchFamily="2" charset="-78"/>
              </a:rPr>
              <a:t>JavaScript</a:t>
            </a:r>
            <a:r>
              <a:rPr lang="fa-IR" sz="1350" dirty="0">
                <a:solidFill>
                  <a:schemeClr val="bg1"/>
                </a:solidFill>
                <a:latin typeface="Dana" panose="00000500000000000000" pitchFamily="2" charset="-78"/>
                <a:cs typeface="Dana" panose="00000500000000000000" pitchFamily="2" charset="-78"/>
              </a:rPr>
              <a:t> اتوماتیک </a:t>
            </a:r>
            <a:r>
              <a:rPr lang="fa-IR" sz="1350" dirty="0" smtClean="0">
                <a:solidFill>
                  <a:schemeClr val="bg1"/>
                </a:solidFill>
                <a:latin typeface="Dana" panose="00000500000000000000" pitchFamily="2" charset="-78"/>
                <a:cs typeface="Dana" panose="00000500000000000000" pitchFamily="2" charset="-78"/>
              </a:rPr>
              <a:t>کنید.</a:t>
            </a:r>
            <a:endParaRPr lang="fa-IR" sz="1350" dirty="0">
              <a:solidFill>
                <a:schemeClr val="bg1"/>
              </a:solidFill>
              <a:latin typeface="Dana" panose="00000500000000000000" pitchFamily="2" charset="-78"/>
              <a:cs typeface="Dana" panose="00000500000000000000" pitchFamily="2" charset="-78"/>
            </a:endParaRPr>
          </a:p>
        </p:txBody>
      </p:sp>
      <p:grpSp>
        <p:nvGrpSpPr>
          <p:cNvPr id="6" name="Google Shape;4800;p45"/>
          <p:cNvGrpSpPr/>
          <p:nvPr/>
        </p:nvGrpSpPr>
        <p:grpSpPr>
          <a:xfrm>
            <a:off x="8390299" y="35308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6918;p49"/>
          <p:cNvSpPr/>
          <p:nvPr/>
        </p:nvSpPr>
        <p:spPr>
          <a:xfrm>
            <a:off x="8390299" y="126779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02;p45"/>
          <p:cNvSpPr/>
          <p:nvPr/>
        </p:nvSpPr>
        <p:spPr>
          <a:xfrm>
            <a:off x="8467436" y="1806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8467436" y="32980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802;p45"/>
          <p:cNvSpPr/>
          <p:nvPr/>
        </p:nvSpPr>
        <p:spPr>
          <a:xfrm>
            <a:off x="8467435" y="36232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8467435" y="3948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697743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37</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16270"/>
            <a:ext cx="7625399" cy="3416320"/>
          </a:xfrm>
          <a:prstGeom prst="rect">
            <a:avLst/>
          </a:prstGeom>
          <a:noFill/>
        </p:spPr>
        <p:txBody>
          <a:bodyPr wrap="square" rtlCol="0" anchor="ctr">
            <a:spAutoFit/>
          </a:body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Drawings</a:t>
            </a:r>
            <a:r>
              <a:rPr lang="fa-IR" sz="1600" dirty="0" smtClean="0">
                <a:solidFill>
                  <a:schemeClr val="bg1"/>
                </a:solidFill>
                <a:latin typeface="Dana" panose="00000500000000000000" pitchFamily="2" charset="-78"/>
                <a:cs typeface="Dana" panose="00000500000000000000" pitchFamily="2" charset="-78"/>
              </a:rPr>
              <a:t> ابزاری </a:t>
            </a:r>
            <a:r>
              <a:rPr lang="fa-IR" sz="1600" dirty="0">
                <a:solidFill>
                  <a:schemeClr val="bg1"/>
                </a:solidFill>
                <a:latin typeface="Dana" panose="00000500000000000000" pitchFamily="2" charset="-78"/>
                <a:cs typeface="Dana" panose="00000500000000000000" pitchFamily="2" charset="-78"/>
              </a:rPr>
              <a:t>مشابه </a:t>
            </a:r>
            <a:r>
              <a:rPr lang="fa-IR" sz="1600" dirty="0" smtClean="0">
                <a:solidFill>
                  <a:schemeClr val="bg1"/>
                </a:solidFill>
                <a:latin typeface="Dana" panose="00000500000000000000" pitchFamily="2" charset="-78"/>
                <a:cs typeface="Dana" panose="00000500000000000000" pitchFamily="2" charset="-78"/>
              </a:rPr>
              <a:t>با</a:t>
            </a:r>
            <a:r>
              <a:rPr lang="en-US" sz="1600" dirty="0" smtClean="0">
                <a:solidFill>
                  <a:schemeClr val="bg1"/>
                </a:solidFill>
                <a:latin typeface="Dana" panose="00000500000000000000" pitchFamily="2" charset="-78"/>
                <a:cs typeface="Dana" panose="00000500000000000000" pitchFamily="2" charset="-78"/>
              </a:rPr>
              <a:t>Paint </a:t>
            </a:r>
            <a:r>
              <a:rPr lang="fa-IR" sz="1600" dirty="0" smtClean="0">
                <a:solidFill>
                  <a:schemeClr val="bg1"/>
                </a:solidFill>
                <a:latin typeface="Dana" panose="00000500000000000000" pitchFamily="2" charset="-78"/>
                <a:cs typeface="Dana" panose="00000500000000000000" pitchFamily="2" charset="-78"/>
              </a:rPr>
              <a:t> ویندوز است.</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و</a:t>
            </a:r>
            <a:r>
              <a:rPr lang="en-US" sz="1600" dirty="0" err="1" smtClean="0">
                <a:solidFill>
                  <a:schemeClr val="bg1"/>
                </a:solidFill>
                <a:latin typeface="Dana" panose="00000500000000000000" pitchFamily="2" charset="-78"/>
                <a:cs typeface="Dana" panose="00000500000000000000" pitchFamily="2" charset="-78"/>
              </a:rPr>
              <a:t>Jamboard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نیز </a:t>
            </a:r>
            <a:r>
              <a:rPr lang="fa-IR" sz="1600" dirty="0">
                <a:solidFill>
                  <a:schemeClr val="bg1"/>
                </a:solidFill>
                <a:latin typeface="Dana" panose="00000500000000000000" pitchFamily="2" charset="-78"/>
                <a:cs typeface="Dana" panose="00000500000000000000" pitchFamily="2" charset="-78"/>
              </a:rPr>
              <a:t>ابزاری مشابه با تخته‌سفیدهای </a:t>
            </a:r>
            <a:r>
              <a:rPr lang="fa-IR" sz="1600" dirty="0" smtClean="0">
                <a:solidFill>
                  <a:schemeClr val="bg1"/>
                </a:solidFill>
                <a:latin typeface="Dana" panose="00000500000000000000" pitchFamily="2" charset="-78"/>
                <a:cs typeface="Dana" panose="00000500000000000000" pitchFamily="2" charset="-78"/>
              </a:rPr>
              <a:t>سامانه‌ی</a:t>
            </a:r>
            <a:r>
              <a:rPr lang="en-US" sz="1600" dirty="0" smtClean="0">
                <a:solidFill>
                  <a:schemeClr val="bg1"/>
                </a:solidFill>
                <a:latin typeface="Dana" panose="00000500000000000000" pitchFamily="2" charset="-78"/>
                <a:cs typeface="Dana" panose="00000500000000000000" pitchFamily="2" charset="-78"/>
              </a:rPr>
              <a:t>BBB </a:t>
            </a:r>
            <a:r>
              <a:rPr lang="fa-IR" sz="1600" dirty="0" smtClean="0">
                <a:solidFill>
                  <a:schemeClr val="bg1"/>
                </a:solidFill>
                <a:latin typeface="Dana" panose="00000500000000000000" pitchFamily="2" charset="-78"/>
                <a:cs typeface="Dana" panose="00000500000000000000" pitchFamily="2" charset="-78"/>
              </a:rPr>
              <a:t> ارائه </a:t>
            </a:r>
            <a:r>
              <a:rPr lang="fa-IR" sz="1600" dirty="0">
                <a:solidFill>
                  <a:schemeClr val="bg1"/>
                </a:solidFill>
                <a:latin typeface="Dana" panose="00000500000000000000" pitchFamily="2" charset="-78"/>
                <a:cs typeface="Dana" panose="00000500000000000000" pitchFamily="2" charset="-78"/>
              </a:rPr>
              <a:t>می‌‌دهد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دسترسی مستقیم به این ابزارها نیز می‌توانید از آدرس‌هایی </a:t>
            </a:r>
            <a:r>
              <a:rPr lang="fa-IR" sz="1600" dirty="0" smtClean="0">
                <a:solidFill>
                  <a:schemeClr val="bg1"/>
                </a:solidFill>
                <a:latin typeface="Dana" panose="00000500000000000000" pitchFamily="2" charset="-78"/>
                <a:cs typeface="Dana" panose="00000500000000000000" pitchFamily="2" charset="-78"/>
              </a:rPr>
              <a:t>همچون </a:t>
            </a:r>
            <a:r>
              <a:rPr lang="fa-IR" sz="1600" dirty="0">
                <a:solidFill>
                  <a:schemeClr val="bg1"/>
                </a:solidFill>
                <a:latin typeface="Dana" panose="00000500000000000000" pitchFamily="2" charset="-78"/>
                <a:cs typeface="Dana" panose="00000500000000000000" pitchFamily="2" charset="-78"/>
              </a:rPr>
              <a:t>آدرس‌های زیر استفاده کنید:</a:t>
            </a:r>
          </a:p>
          <a:p>
            <a:pPr algn="just">
              <a:lnSpc>
                <a:spcPct val="150000"/>
              </a:lnSpc>
            </a:pPr>
            <a:r>
              <a:rPr lang="en-US" sz="1600" u="sng" dirty="0" smtClean="0">
                <a:solidFill>
                  <a:schemeClr val="bg1"/>
                </a:solidFill>
                <a:latin typeface="Dana" panose="00000500000000000000" pitchFamily="2" charset="-78"/>
                <a:cs typeface="Dana" panose="00000500000000000000" pitchFamily="2" charset="-78"/>
              </a:rPr>
              <a:t>docs.google.com</a:t>
            </a:r>
            <a:r>
              <a:rPr lang="en-US" sz="1600" dirty="0" smtClean="0">
                <a:solidFill>
                  <a:schemeClr val="bg1"/>
                </a:solidFill>
                <a:latin typeface="Dana" panose="00000500000000000000" pitchFamily="2" charset="-78"/>
                <a:cs typeface="Dana" panose="00000500000000000000" pitchFamily="2" charset="-78"/>
              </a:rPr>
              <a:t> - </a:t>
            </a:r>
            <a:r>
              <a:rPr lang="en-US" sz="1600" u="sng" dirty="0" smtClean="0">
                <a:solidFill>
                  <a:schemeClr val="bg1"/>
                </a:solidFill>
                <a:latin typeface="Dana" panose="00000500000000000000" pitchFamily="2" charset="-78"/>
                <a:cs typeface="Dana" panose="00000500000000000000" pitchFamily="2" charset="-78"/>
              </a:rPr>
              <a:t>Sheets.google.com</a:t>
            </a:r>
            <a:r>
              <a:rPr lang="en-US" sz="1600" dirty="0" smtClean="0">
                <a:solidFill>
                  <a:schemeClr val="bg1"/>
                </a:solidFill>
                <a:latin typeface="Dana" panose="00000500000000000000" pitchFamily="2" charset="-78"/>
                <a:cs typeface="Dana" panose="00000500000000000000" pitchFamily="2" charset="-78"/>
              </a:rPr>
              <a:t> - </a:t>
            </a:r>
            <a:r>
              <a:rPr lang="en-US" sz="1600" u="sng" dirty="0" smtClean="0">
                <a:solidFill>
                  <a:schemeClr val="bg1"/>
                </a:solidFill>
                <a:latin typeface="Dana" panose="00000500000000000000" pitchFamily="2" charset="-78"/>
                <a:cs typeface="Dana" panose="00000500000000000000" pitchFamily="2" charset="-78"/>
              </a:rPr>
              <a:t>Slides.google.com</a:t>
            </a:r>
            <a:r>
              <a:rPr lang="en-US"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 </a:t>
            </a:r>
            <a:r>
              <a:rPr lang="en-US" sz="1600" u="sng" dirty="0" smtClean="0">
                <a:solidFill>
                  <a:schemeClr val="bg1"/>
                </a:solidFill>
                <a:latin typeface="Dana" panose="00000500000000000000" pitchFamily="2" charset="-78"/>
                <a:cs typeface="Dana" panose="00000500000000000000" pitchFamily="2" charset="-78"/>
              </a:rPr>
              <a:t>Forms.google.com</a:t>
            </a:r>
            <a:endParaRPr lang="en-US" sz="1600" u="sng"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آموزش ویدیویی یادگیری با برخی از این ابزارها هم می‌تونید به آدرس‌های زیر مراجعه کنید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sp>
        <p:nvSpPr>
          <p:cNvPr id="4" name="Google Shape;4802;p45"/>
          <p:cNvSpPr/>
          <p:nvPr/>
        </p:nvSpPr>
        <p:spPr>
          <a:xfrm>
            <a:off x="8412765" y="453714"/>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802;p45"/>
          <p:cNvSpPr/>
          <p:nvPr/>
        </p:nvSpPr>
        <p:spPr>
          <a:xfrm>
            <a:off x="8412765" y="885215"/>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4800;p45"/>
          <p:cNvGrpSpPr/>
          <p:nvPr/>
        </p:nvGrpSpPr>
        <p:grpSpPr>
          <a:xfrm>
            <a:off x="8361257" y="146071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075985C1-8026-43BE-90A1-745A4B415652}"/>
              </a:ext>
            </a:extLst>
          </p:cNvPr>
          <p:cNvSpPr txBox="1"/>
          <p:nvPr/>
        </p:nvSpPr>
        <p:spPr>
          <a:xfrm>
            <a:off x="3772799" y="3398261"/>
            <a:ext cx="263520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b2n.ir/m92560</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460636" y="3373512"/>
            <a:ext cx="2312163"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Docs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1031058" y="3361171"/>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TextBox 15">
            <a:extLst>
              <a:ext uri="{FF2B5EF4-FFF2-40B4-BE49-F238E27FC236}">
                <a16:creationId xmlns:a16="http://schemas.microsoft.com/office/drawing/2014/main" id="{1A14DF8C-3B5E-42FD-883D-A53BB24D03C3}"/>
              </a:ext>
            </a:extLst>
          </p:cNvPr>
          <p:cNvSpPr txBox="1"/>
          <p:nvPr/>
        </p:nvSpPr>
        <p:spPr>
          <a:xfrm>
            <a:off x="3769230" y="3906496"/>
            <a:ext cx="2391455" cy="646331"/>
          </a:xfrm>
          <a:prstGeom prst="rect">
            <a:avLst/>
          </a:prstGeom>
          <a:noFill/>
        </p:spPr>
        <p:txBody>
          <a:bodyPr wrap="square" rtlCol="0">
            <a:spAutoFit/>
          </a:bodyPr>
          <a:lstStyle/>
          <a:p>
            <a:r>
              <a:rPr lang="en-US" sz="1800" dirty="0">
                <a:latin typeface="Arial" panose="020B0604020202020204" pitchFamily="34" charset="0"/>
                <a:hlinkClick r:id="rId4"/>
              </a:rPr>
              <a:t>https://</a:t>
            </a:r>
            <a:r>
              <a:rPr lang="en-US" sz="1800" dirty="0" smtClean="0">
                <a:latin typeface="Arial" panose="020B0604020202020204" pitchFamily="34" charset="0"/>
                <a:hlinkClick r:id="rId4"/>
              </a:rPr>
              <a:t>b2n.ir/a06101</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7" name="Google Shape;398;p26">
            <a:hlinkClick r:id="rId5"/>
            <a:extLst>
              <a:ext uri="{FF2B5EF4-FFF2-40B4-BE49-F238E27FC236}">
                <a16:creationId xmlns:a16="http://schemas.microsoft.com/office/drawing/2014/main" id="{A0D5389A-9151-43D0-B308-4174D38735AE}"/>
              </a:ext>
            </a:extLst>
          </p:cNvPr>
          <p:cNvSpPr/>
          <p:nvPr/>
        </p:nvSpPr>
        <p:spPr>
          <a:xfrm>
            <a:off x="1460637" y="3872969"/>
            <a:ext cx="231216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Sheets - </a:t>
            </a:r>
            <a:r>
              <a:rPr lang="en-US" dirty="0" err="1" smtClean="0">
                <a:solidFill>
                  <a:srgbClr val="0E2A47"/>
                </a:solidFill>
              </a:rPr>
              <a:t>youtube</a:t>
            </a:r>
            <a:endParaRPr lang="en-US" dirty="0">
              <a:solidFill>
                <a:srgbClr val="0E2A47"/>
              </a:solidFill>
            </a:endParaRPr>
          </a:p>
        </p:txBody>
      </p:sp>
      <p:grpSp>
        <p:nvGrpSpPr>
          <p:cNvPr id="18" name="Group 17">
            <a:extLst>
              <a:ext uri="{FF2B5EF4-FFF2-40B4-BE49-F238E27FC236}">
                <a16:creationId xmlns:a16="http://schemas.microsoft.com/office/drawing/2014/main" id="{FC8BFD30-1A57-4CD6-A318-E34F7711C2A7}"/>
              </a:ext>
            </a:extLst>
          </p:cNvPr>
          <p:cNvGrpSpPr/>
          <p:nvPr/>
        </p:nvGrpSpPr>
        <p:grpSpPr>
          <a:xfrm>
            <a:off x="1031058" y="3860628"/>
            <a:ext cx="373368" cy="375166"/>
            <a:chOff x="383988" y="2894540"/>
            <a:chExt cx="314875" cy="320323"/>
          </a:xfrm>
          <a:solidFill>
            <a:srgbClr val="48FFD5"/>
          </a:solidFill>
        </p:grpSpPr>
        <p:sp>
          <p:nvSpPr>
            <p:cNvPr id="19"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0"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1"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22" name="TextBox 21">
            <a:extLst>
              <a:ext uri="{FF2B5EF4-FFF2-40B4-BE49-F238E27FC236}">
                <a16:creationId xmlns:a16="http://schemas.microsoft.com/office/drawing/2014/main" id="{AECA96FD-1902-4FDE-8CE8-31F6D74F236A}"/>
              </a:ext>
            </a:extLst>
          </p:cNvPr>
          <p:cNvSpPr txBox="1"/>
          <p:nvPr/>
        </p:nvSpPr>
        <p:spPr>
          <a:xfrm>
            <a:off x="3769228" y="4360122"/>
            <a:ext cx="2271867" cy="646331"/>
          </a:xfrm>
          <a:prstGeom prst="rect">
            <a:avLst/>
          </a:prstGeom>
          <a:noFill/>
        </p:spPr>
        <p:txBody>
          <a:bodyPr wrap="square" rtlCol="0">
            <a:spAutoFit/>
          </a:bodyPr>
          <a:lstStyle/>
          <a:p>
            <a:r>
              <a:rPr lang="en-US" sz="1800" dirty="0">
                <a:latin typeface="Arial" panose="020B0604020202020204" pitchFamily="34" charset="0"/>
                <a:hlinkClick r:id="rId6"/>
              </a:rPr>
              <a:t>https://</a:t>
            </a:r>
            <a:r>
              <a:rPr lang="en-US" sz="1800" dirty="0" smtClean="0">
                <a:latin typeface="Arial" panose="020B0604020202020204" pitchFamily="34" charset="0"/>
                <a:hlinkClick r:id="rId6"/>
              </a:rPr>
              <a:t>b2n.ir/y35744</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23" name="Google Shape;398;p26">
            <a:hlinkClick r:id="rId7"/>
            <a:extLst>
              <a:ext uri="{FF2B5EF4-FFF2-40B4-BE49-F238E27FC236}">
                <a16:creationId xmlns:a16="http://schemas.microsoft.com/office/drawing/2014/main" id="{D7FD6DF5-8087-4434-8085-1A6D93A57C20}"/>
              </a:ext>
            </a:extLst>
          </p:cNvPr>
          <p:cNvSpPr/>
          <p:nvPr/>
        </p:nvSpPr>
        <p:spPr>
          <a:xfrm>
            <a:off x="1460636" y="4334272"/>
            <a:ext cx="230859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Slides - </a:t>
            </a:r>
            <a:r>
              <a:rPr lang="en-US" dirty="0" err="1" smtClean="0">
                <a:solidFill>
                  <a:srgbClr val="0E2A47"/>
                </a:solidFill>
              </a:rPr>
              <a:t>youtube</a:t>
            </a:r>
            <a:endParaRPr lang="en-US" dirty="0">
              <a:solidFill>
                <a:srgbClr val="0E2A47"/>
              </a:solidFill>
            </a:endParaRPr>
          </a:p>
        </p:txBody>
      </p:sp>
      <p:grpSp>
        <p:nvGrpSpPr>
          <p:cNvPr id="24" name="Group 23">
            <a:extLst>
              <a:ext uri="{FF2B5EF4-FFF2-40B4-BE49-F238E27FC236}">
                <a16:creationId xmlns:a16="http://schemas.microsoft.com/office/drawing/2014/main" id="{4820BB75-DF0C-4414-9994-CD4B529A3C0A}"/>
              </a:ext>
            </a:extLst>
          </p:cNvPr>
          <p:cNvGrpSpPr/>
          <p:nvPr/>
        </p:nvGrpSpPr>
        <p:grpSpPr>
          <a:xfrm>
            <a:off x="1031058" y="4342533"/>
            <a:ext cx="373368" cy="375166"/>
            <a:chOff x="383988" y="2894540"/>
            <a:chExt cx="314875" cy="320323"/>
          </a:xfrm>
          <a:solidFill>
            <a:srgbClr val="48FFD5"/>
          </a:solidFill>
        </p:grpSpPr>
        <p:sp>
          <p:nvSpPr>
            <p:cNvPr id="25"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6"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7"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28" name="Google Shape;4800;p45"/>
          <p:cNvGrpSpPr/>
          <p:nvPr/>
        </p:nvGrpSpPr>
        <p:grpSpPr>
          <a:xfrm>
            <a:off x="8361257" y="2883747"/>
            <a:ext cx="350734" cy="357171"/>
            <a:chOff x="1492675" y="4992125"/>
            <a:chExt cx="481825" cy="481825"/>
          </a:xfrm>
        </p:grpSpPr>
        <p:sp>
          <p:nvSpPr>
            <p:cNvPr id="2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71806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38</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213833"/>
            <a:ext cx="7654441"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برای ما دانشجوهای مهندسی کامپیوتر، دسترسی به اینترنت </a:t>
            </a:r>
            <a:r>
              <a:rPr lang="fa-IR" sz="1500" dirty="0" smtClean="0">
                <a:solidFill>
                  <a:schemeClr val="bg1"/>
                </a:solidFill>
                <a:latin typeface="Dana" panose="00000500000000000000" pitchFamily="2" charset="-78"/>
                <a:cs typeface="Dana" panose="00000500000000000000" pitchFamily="2" charset="-78"/>
              </a:rPr>
              <a:t>مانند اکسیژن، یک عنصر حیاتی هست! جواب بسیاری از سوالات را می‌توان با جست‌وجوی صحیح در سایت‌ها یافت و هم‌چنین به سادگی از آموزش‌های رایگان بهره برد.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تعدادی </a:t>
            </a:r>
            <a:r>
              <a:rPr lang="fa-IR" sz="1500" dirty="0">
                <a:solidFill>
                  <a:schemeClr val="bg1"/>
                </a:solidFill>
                <a:latin typeface="Dana" panose="00000500000000000000" pitchFamily="2" charset="-78"/>
                <a:cs typeface="Dana" panose="00000500000000000000" pitchFamily="2" charset="-78"/>
                <a:sym typeface="Wingdings" panose="05000000000000000000" pitchFamily="2" charset="2"/>
              </a:rPr>
              <a:t>از این سایت‌ها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را در ادامه با </a:t>
            </a:r>
            <a:r>
              <a:rPr lang="fa-IR" sz="1500" dirty="0">
                <a:solidFill>
                  <a:schemeClr val="bg1"/>
                </a:solidFill>
                <a:latin typeface="Dana" panose="00000500000000000000" pitchFamily="2" charset="-78"/>
                <a:cs typeface="Dana" panose="00000500000000000000" pitchFamily="2" charset="-78"/>
                <a:sym typeface="Wingdings" panose="05000000000000000000" pitchFamily="2" charset="2"/>
              </a:rPr>
              <a:t>هم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می‌بینیم. شما نیز بعد از کارگاه، بیش‌تر آن‌ها را بررسی کنید.</a:t>
            </a:r>
            <a:endParaRPr lang="fa-IR" sz="15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2728250"/>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3"/>
              </a:rPr>
              <a:t>https://www.w3schools.com</a:t>
            </a:r>
            <a:r>
              <a:rPr lang="en-US" sz="1800" b="0" i="0" u="none" strike="noStrike" dirty="0" smtClean="0">
                <a:solidFill>
                  <a:srgbClr val="000000"/>
                </a:solidFill>
                <a:effectLst/>
                <a:latin typeface="Arial" panose="020B0604020202020204" pitchFamily="34" charset="0"/>
                <a:hlinkClick r:id="rId3"/>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7" y="270350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W3Schools</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269116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063333" y="3227707"/>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4"/>
              </a:rPr>
              <a:t>https://www.coursera.org</a:t>
            </a:r>
            <a:r>
              <a:rPr lang="en-US" sz="1800" b="0" i="0" u="none" strike="noStrike" dirty="0" smtClean="0">
                <a:solidFill>
                  <a:srgbClr val="000000"/>
                </a:solidFill>
                <a:effectLst/>
                <a:latin typeface="Arial" panose="020B0604020202020204" pitchFamily="34" charset="0"/>
                <a:hlinkClick r:id="rId4"/>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4"/>
            <a:extLst>
              <a:ext uri="{FF2B5EF4-FFF2-40B4-BE49-F238E27FC236}">
                <a16:creationId xmlns:a16="http://schemas.microsoft.com/office/drawing/2014/main" id="{A0D5389A-9151-43D0-B308-4174D38735AE}"/>
              </a:ext>
            </a:extLst>
          </p:cNvPr>
          <p:cNvSpPr/>
          <p:nvPr/>
        </p:nvSpPr>
        <p:spPr>
          <a:xfrm>
            <a:off x="1165437" y="320295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Coursera</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3190617"/>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3689010"/>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5"/>
              </a:rPr>
              <a:t>https://www.udemy.com</a:t>
            </a:r>
            <a:r>
              <a:rPr lang="en-US" sz="1800" b="0" i="0" u="none" strike="noStrike" dirty="0" smtClean="0">
                <a:solidFill>
                  <a:srgbClr val="000000"/>
                </a:solidFill>
                <a:effectLst/>
                <a:latin typeface="Arial" panose="020B0604020202020204" pitchFamily="34" charset="0"/>
                <a:hlinkClick r:id="rId5"/>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5"/>
            <a:extLst>
              <a:ext uri="{FF2B5EF4-FFF2-40B4-BE49-F238E27FC236}">
                <a16:creationId xmlns:a16="http://schemas.microsoft.com/office/drawing/2014/main" id="{D7FD6DF5-8087-4434-8085-1A6D93A57C20}"/>
              </a:ext>
            </a:extLst>
          </p:cNvPr>
          <p:cNvSpPr/>
          <p:nvPr/>
        </p:nvSpPr>
        <p:spPr>
          <a:xfrm>
            <a:off x="1165437" y="36642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Udemy</a:t>
            </a: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3651920"/>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6" name="TextBox 35">
            <a:extLst>
              <a:ext uri="{FF2B5EF4-FFF2-40B4-BE49-F238E27FC236}">
                <a16:creationId xmlns:a16="http://schemas.microsoft.com/office/drawing/2014/main" id="{28227F9A-182F-4B2A-A81F-DD025FAFCF76}"/>
              </a:ext>
            </a:extLst>
          </p:cNvPr>
          <p:cNvSpPr txBox="1"/>
          <p:nvPr/>
        </p:nvSpPr>
        <p:spPr>
          <a:xfrm>
            <a:off x="3081097" y="4157598"/>
            <a:ext cx="5569724" cy="646331"/>
          </a:xfrm>
          <a:prstGeom prst="rect">
            <a:avLst/>
          </a:prstGeom>
          <a:noFill/>
        </p:spPr>
        <p:txBody>
          <a:bodyPr wrap="square" rtlCol="0">
            <a:spAutoFit/>
          </a:bodyPr>
          <a:lstStyle/>
          <a:p>
            <a:r>
              <a:rPr lang="en-US" sz="1800" dirty="0" smtClean="0">
                <a:latin typeface="Arial" panose="020B0604020202020204" pitchFamily="34" charset="0"/>
                <a:hlinkClick r:id="rId6"/>
              </a:rPr>
              <a:t>https://www.tutorialspoint.com/index.html</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7" name="Google Shape;398;p26">
            <a:hlinkClick r:id="rId6"/>
            <a:extLst>
              <a:ext uri="{FF2B5EF4-FFF2-40B4-BE49-F238E27FC236}">
                <a16:creationId xmlns:a16="http://schemas.microsoft.com/office/drawing/2014/main" id="{F7235736-9BC4-4311-AAD3-626D896367F3}"/>
              </a:ext>
            </a:extLst>
          </p:cNvPr>
          <p:cNvSpPr/>
          <p:nvPr/>
        </p:nvSpPr>
        <p:spPr>
          <a:xfrm>
            <a:off x="1183201" y="413284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Tutorials Point</a:t>
            </a:r>
          </a:p>
        </p:txBody>
      </p:sp>
      <p:grpSp>
        <p:nvGrpSpPr>
          <p:cNvPr id="38" name="Group 37">
            <a:extLst>
              <a:ext uri="{FF2B5EF4-FFF2-40B4-BE49-F238E27FC236}">
                <a16:creationId xmlns:a16="http://schemas.microsoft.com/office/drawing/2014/main" id="{6F9C1397-C6E1-4F5A-B153-CFC4FD82646B}"/>
              </a:ext>
            </a:extLst>
          </p:cNvPr>
          <p:cNvGrpSpPr/>
          <p:nvPr/>
        </p:nvGrpSpPr>
        <p:grpSpPr>
          <a:xfrm>
            <a:off x="753622" y="4120508"/>
            <a:ext cx="373368" cy="375166"/>
            <a:chOff x="383988" y="2894540"/>
            <a:chExt cx="314875" cy="320323"/>
          </a:xfrm>
          <a:solidFill>
            <a:srgbClr val="48FFD5"/>
          </a:solidFill>
        </p:grpSpPr>
        <p:sp>
          <p:nvSpPr>
            <p:cNvPr id="39" name="Google Shape;5176;p46">
              <a:extLst>
                <a:ext uri="{FF2B5EF4-FFF2-40B4-BE49-F238E27FC236}">
                  <a16:creationId xmlns:a16="http://schemas.microsoft.com/office/drawing/2014/main" id="{5CF8C61B-AC1B-463C-889A-36A2F3A28E3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0" name="Google Shape;5177;p46">
              <a:extLst>
                <a:ext uri="{FF2B5EF4-FFF2-40B4-BE49-F238E27FC236}">
                  <a16:creationId xmlns:a16="http://schemas.microsoft.com/office/drawing/2014/main" id="{9ECAD206-5A14-4758-9793-52F835D22DB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1" name="Google Shape;5178;p46">
              <a:extLst>
                <a:ext uri="{FF2B5EF4-FFF2-40B4-BE49-F238E27FC236}">
                  <a16:creationId xmlns:a16="http://schemas.microsoft.com/office/drawing/2014/main" id="{0CF12D85-ED25-4AF2-BCE6-934A797CD328}"/>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48" name="Google Shape;4727;p45"/>
          <p:cNvGrpSpPr/>
          <p:nvPr/>
        </p:nvGrpSpPr>
        <p:grpSpPr>
          <a:xfrm>
            <a:off x="8396023" y="1333267"/>
            <a:ext cx="350734" cy="357171"/>
            <a:chOff x="5651375" y="3806450"/>
            <a:chExt cx="481825" cy="481825"/>
          </a:xfrm>
        </p:grpSpPr>
        <p:sp>
          <p:nvSpPr>
            <p:cNvPr id="4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 name="TextBox 52">
            <a:extLst>
              <a:ext uri="{FF2B5EF4-FFF2-40B4-BE49-F238E27FC236}">
                <a16:creationId xmlns:a16="http://schemas.microsoft.com/office/drawing/2014/main" id="{D912F2A4-6A53-4224-90C2-5E814C40EE78}"/>
              </a:ext>
            </a:extLst>
          </p:cNvPr>
          <p:cNvSpPr txBox="1"/>
          <p:nvPr/>
        </p:nvSpPr>
        <p:spPr>
          <a:xfrm>
            <a:off x="1258957" y="429996"/>
            <a:ext cx="6201459" cy="707886"/>
          </a:xfrm>
          <a:prstGeom prst="rect">
            <a:avLst/>
          </a:prstGeom>
          <a:noFill/>
        </p:spPr>
        <p:txBody>
          <a:bodyPr wrap="square">
            <a:spAutoFit/>
          </a:bodyPr>
          <a:lstStyle/>
          <a:p>
            <a:pPr algn="ctr" rtl="1"/>
            <a:r>
              <a:rPr lang="fa-IR" sz="4000" b="0" i="0" u="none" strike="noStrike" dirty="0" smtClean="0">
                <a:solidFill>
                  <a:schemeClr val="bg1"/>
                </a:solidFill>
                <a:effectLst/>
                <a:latin typeface="Lalezar" panose="00000500000000000000" pitchFamily="2" charset="-78"/>
                <a:cs typeface="Lalezar" panose="00000500000000000000" pitchFamily="2" charset="-78"/>
              </a:rPr>
              <a:t>بخش </a:t>
            </a:r>
            <a:r>
              <a:rPr lang="fa-IR" sz="4000" dirty="0" smtClean="0">
                <a:solidFill>
                  <a:schemeClr val="bg1"/>
                </a:solidFill>
                <a:latin typeface="Lalezar" panose="00000500000000000000" pitchFamily="2" charset="-78"/>
                <a:cs typeface="Lalezar" panose="00000500000000000000" pitchFamily="2" charset="-78"/>
              </a:rPr>
              <a:t>چهارم</a:t>
            </a:r>
            <a:r>
              <a:rPr lang="fa-IR" sz="4000" b="0" i="0" u="none" strike="noStrike" dirty="0" smtClean="0">
                <a:solidFill>
                  <a:schemeClr val="bg1"/>
                </a:solidFill>
                <a:effectLst/>
                <a:latin typeface="Lalezar" panose="00000500000000000000" pitchFamily="2" charset="-78"/>
                <a:cs typeface="Lalezar" panose="00000500000000000000" pitchFamily="2" charset="-78"/>
              </a:rPr>
              <a:t>: </a:t>
            </a:r>
            <a:r>
              <a:rPr lang="fa-IR" sz="4000" dirty="0" smtClean="0">
                <a:solidFill>
                  <a:schemeClr val="bg1"/>
                </a:solidFill>
                <a:latin typeface="Lalezar" panose="00000500000000000000" pitchFamily="2" charset="-78"/>
                <a:cs typeface="Lalezar" panose="00000500000000000000" pitchFamily="2" charset="-78"/>
              </a:rPr>
              <a:t>سایت‌های </a:t>
            </a:r>
            <a:r>
              <a:rPr lang="fa-IR" sz="4000" dirty="0">
                <a:solidFill>
                  <a:schemeClr val="bg1"/>
                </a:solidFill>
                <a:latin typeface="Lalezar" panose="00000500000000000000" pitchFamily="2" charset="-78"/>
                <a:cs typeface="Lalezar" panose="00000500000000000000" pitchFamily="2" charset="-78"/>
              </a:rPr>
              <a:t>مفید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4" name="Google Shape;4591;p45"/>
          <p:cNvGrpSpPr/>
          <p:nvPr/>
        </p:nvGrpSpPr>
        <p:grpSpPr>
          <a:xfrm>
            <a:off x="7189981" y="494939"/>
            <a:ext cx="540869" cy="530856"/>
            <a:chOff x="5049725" y="2027900"/>
            <a:chExt cx="481750" cy="481850"/>
          </a:xfrm>
        </p:grpSpPr>
        <p:sp>
          <p:nvSpPr>
            <p:cNvPr id="55"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9268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39</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387733"/>
            <a:ext cx="7654440" cy="438582"/>
          </a:xfrm>
          <a:prstGeom prst="rect">
            <a:avLst/>
          </a:prstGeom>
          <a:noFill/>
        </p:spPr>
        <p:txBody>
          <a:bodyPr wrap="square" rtlCol="0" anchor="ctr">
            <a:spAutoFit/>
          </a:bodyPr>
          <a:lstStyle/>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بسیاری از سوالات در حوزه‌های مختلف کامپیوتر قبلا در این سایت پاسخ داده شده‌است:</a:t>
            </a:r>
            <a:endParaRPr lang="fa-IR" sz="15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3098860" y="1925842"/>
            <a:ext cx="2855067"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https://stackoverflow.com</a:t>
            </a:r>
            <a:r>
              <a:rPr lang="en-US" sz="1800" b="0" i="0" u="none" strike="noStrike" dirty="0" smtClean="0">
                <a:solidFill>
                  <a:srgbClr val="000000"/>
                </a:solidFill>
                <a:effectLst/>
                <a:latin typeface="Arial" panose="020B0604020202020204" pitchFamily="34" charset="0"/>
                <a:hlinkClick r:id="rId2"/>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200964" y="1901093"/>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Stack Overflow</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71385" y="1888752"/>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110810" y="3228979"/>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3"/>
              </a:rPr>
              <a:t>https://about.gitlab.com</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3"/>
            <a:extLst>
              <a:ext uri="{FF2B5EF4-FFF2-40B4-BE49-F238E27FC236}">
                <a16:creationId xmlns:a16="http://schemas.microsoft.com/office/drawing/2014/main" id="{A0D5389A-9151-43D0-B308-4174D38735AE}"/>
              </a:ext>
            </a:extLst>
          </p:cNvPr>
          <p:cNvSpPr/>
          <p:nvPr/>
        </p:nvSpPr>
        <p:spPr>
          <a:xfrm>
            <a:off x="1212914" y="320423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Gitlab</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83335" y="3191889"/>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110810" y="3701168"/>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4"/>
              </a:rPr>
              <a:t>https://github.com/</a:t>
            </a:r>
            <a:r>
              <a:rPr lang="en-US" sz="1800" b="0" i="0" u="none" strike="noStrike" dirty="0">
                <a:solidFill>
                  <a:srgbClr val="000000"/>
                </a:solidFill>
                <a:effectLst/>
                <a:latin typeface="Arial" panose="020B0604020202020204" pitchFamily="34" charset="0"/>
              </a:rPr>
              <a:t> </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4"/>
            <a:extLst>
              <a:ext uri="{FF2B5EF4-FFF2-40B4-BE49-F238E27FC236}">
                <a16:creationId xmlns:a16="http://schemas.microsoft.com/office/drawing/2014/main" id="{D7FD6DF5-8087-4434-8085-1A6D93A57C20}"/>
              </a:ext>
            </a:extLst>
          </p:cNvPr>
          <p:cNvSpPr/>
          <p:nvPr/>
        </p:nvSpPr>
        <p:spPr>
          <a:xfrm>
            <a:off x="1212914" y="3665533"/>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Github</a:t>
            </a:r>
            <a:endParaRPr lang="en-US" dirty="0">
              <a:solidFill>
                <a:srgbClr val="0E2A47"/>
              </a:solidFill>
            </a:endParaRP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83335" y="3653192"/>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8" name="TextBox 47">
            <a:extLst>
              <a:ext uri="{FF2B5EF4-FFF2-40B4-BE49-F238E27FC236}">
                <a16:creationId xmlns:a16="http://schemas.microsoft.com/office/drawing/2014/main" id="{41C362B0-50F8-48EE-902C-53B1B3A4F66D}"/>
              </a:ext>
            </a:extLst>
          </p:cNvPr>
          <p:cNvSpPr txBox="1"/>
          <p:nvPr/>
        </p:nvSpPr>
        <p:spPr>
          <a:xfrm>
            <a:off x="735858" y="2407059"/>
            <a:ext cx="7654440" cy="784830"/>
          </a:xfrm>
          <a:prstGeom prst="rect">
            <a:avLst/>
          </a:prstGeom>
          <a:noFill/>
        </p:spPr>
        <p:txBody>
          <a:bodyPr wrap="square" rtlCol="0" anchor="ctr">
            <a:spAutoFit/>
          </a:bodyPr>
          <a:lstStyle/>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سایت‌های زیر برای نگهداری کدها، برنامه‌ها، پروژه‌های متن‌باز و مدیریت آن‌ها مورد استفاده قرار می‌گیرند. در ترم‌های آینده اهمیت استفاده از آن‌ها را بهتر درک خواهید کرد.</a:t>
            </a:r>
            <a:endParaRPr lang="fa-IR" sz="1500" dirty="0">
              <a:solidFill>
                <a:schemeClr val="bg1"/>
              </a:solidFill>
              <a:latin typeface="Dana" panose="00000500000000000000" pitchFamily="2" charset="-78"/>
              <a:cs typeface="Dana" panose="00000500000000000000" pitchFamily="2" charset="-78"/>
            </a:endParaRPr>
          </a:p>
        </p:txBody>
      </p:sp>
      <p:grpSp>
        <p:nvGrpSpPr>
          <p:cNvPr id="24" name="Google Shape;4727;p45"/>
          <p:cNvGrpSpPr/>
          <p:nvPr/>
        </p:nvGrpSpPr>
        <p:grpSpPr>
          <a:xfrm>
            <a:off x="8390298" y="1492788"/>
            <a:ext cx="350734" cy="357171"/>
            <a:chOff x="5651375" y="3806450"/>
            <a:chExt cx="481825" cy="481825"/>
          </a:xfrm>
        </p:grpSpPr>
        <p:sp>
          <p:nvSpPr>
            <p:cNvPr id="25"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4727;p45"/>
          <p:cNvGrpSpPr/>
          <p:nvPr/>
        </p:nvGrpSpPr>
        <p:grpSpPr>
          <a:xfrm>
            <a:off x="8386743" y="2522167"/>
            <a:ext cx="350734" cy="357171"/>
            <a:chOff x="5651375" y="3806450"/>
            <a:chExt cx="481825" cy="481825"/>
          </a:xfrm>
        </p:grpSpPr>
        <p:sp>
          <p:nvSpPr>
            <p:cNvPr id="36"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TextBox 44">
            <a:extLst>
              <a:ext uri="{FF2B5EF4-FFF2-40B4-BE49-F238E27FC236}">
                <a16:creationId xmlns:a16="http://schemas.microsoft.com/office/drawing/2014/main" id="{D3FA53B1-D933-4928-84F6-4AF9DC1013E4}"/>
              </a:ext>
            </a:extLst>
          </p:cNvPr>
          <p:cNvSpPr txBox="1"/>
          <p:nvPr/>
        </p:nvSpPr>
        <p:spPr>
          <a:xfrm>
            <a:off x="3093046" y="466999"/>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5"/>
              </a:rPr>
              <a:t>https://www.geeksforgeeks.org</a:t>
            </a:r>
            <a:r>
              <a:rPr lang="en-US" sz="1800" b="0" i="0" u="none" strike="noStrike" dirty="0" smtClean="0">
                <a:solidFill>
                  <a:srgbClr val="000000"/>
                </a:solidFill>
                <a:effectLst/>
                <a:latin typeface="Arial" panose="020B0604020202020204" pitchFamily="34" charset="0"/>
                <a:hlinkClick r:id="rId5"/>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46" name="Google Shape;398;p26">
            <a:hlinkClick r:id="rId5"/>
            <a:extLst>
              <a:ext uri="{FF2B5EF4-FFF2-40B4-BE49-F238E27FC236}">
                <a16:creationId xmlns:a16="http://schemas.microsoft.com/office/drawing/2014/main" id="{0170D597-56B4-4BB2-A845-C855CC563063}"/>
              </a:ext>
            </a:extLst>
          </p:cNvPr>
          <p:cNvSpPr/>
          <p:nvPr/>
        </p:nvSpPr>
        <p:spPr>
          <a:xfrm>
            <a:off x="1195150" y="44225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Geeks for Geeks</a:t>
            </a:r>
          </a:p>
        </p:txBody>
      </p:sp>
      <p:grpSp>
        <p:nvGrpSpPr>
          <p:cNvPr id="47" name="Group 46">
            <a:extLst>
              <a:ext uri="{FF2B5EF4-FFF2-40B4-BE49-F238E27FC236}">
                <a16:creationId xmlns:a16="http://schemas.microsoft.com/office/drawing/2014/main" id="{7F01F4D4-7A96-47E9-8675-E7A3B8A2F225}"/>
              </a:ext>
            </a:extLst>
          </p:cNvPr>
          <p:cNvGrpSpPr/>
          <p:nvPr/>
        </p:nvGrpSpPr>
        <p:grpSpPr>
          <a:xfrm>
            <a:off x="765571" y="429909"/>
            <a:ext cx="373368" cy="375166"/>
            <a:chOff x="383988" y="2894540"/>
            <a:chExt cx="314875" cy="320323"/>
          </a:xfrm>
          <a:solidFill>
            <a:srgbClr val="48FFD5"/>
          </a:solidFill>
        </p:grpSpPr>
        <p:sp>
          <p:nvSpPr>
            <p:cNvPr id="50"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1"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2"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53" name="TextBox 52">
            <a:extLst>
              <a:ext uri="{FF2B5EF4-FFF2-40B4-BE49-F238E27FC236}">
                <a16:creationId xmlns:a16="http://schemas.microsoft.com/office/drawing/2014/main" id="{D3FA53B1-D933-4928-84F6-4AF9DC1013E4}"/>
              </a:ext>
            </a:extLst>
          </p:cNvPr>
          <p:cNvSpPr txBox="1"/>
          <p:nvPr/>
        </p:nvSpPr>
        <p:spPr>
          <a:xfrm>
            <a:off x="3093046" y="935944"/>
            <a:ext cx="5569724" cy="646331"/>
          </a:xfrm>
          <a:prstGeom prst="rect">
            <a:avLst/>
          </a:prstGeom>
          <a:noFill/>
        </p:spPr>
        <p:txBody>
          <a:bodyPr wrap="square" rtlCol="0">
            <a:spAutoFit/>
          </a:bodyPr>
          <a:lstStyle/>
          <a:p>
            <a:r>
              <a:rPr lang="en-US" sz="1800" dirty="0">
                <a:latin typeface="Arial" panose="020B0604020202020204" pitchFamily="34" charset="0"/>
                <a:hlinkClick r:id="rId6"/>
              </a:rPr>
              <a:t>https://www.edx.org</a:t>
            </a:r>
            <a:r>
              <a:rPr lang="en-US" sz="1800" dirty="0" smtClean="0">
                <a:latin typeface="Arial" panose="020B0604020202020204" pitchFamily="34" charset="0"/>
                <a:hlinkClick r:id="rId6"/>
              </a:rPr>
              <a:t>/</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54" name="Google Shape;398;p26">
            <a:hlinkClick r:id="rId5"/>
            <a:extLst>
              <a:ext uri="{FF2B5EF4-FFF2-40B4-BE49-F238E27FC236}">
                <a16:creationId xmlns:a16="http://schemas.microsoft.com/office/drawing/2014/main" id="{0170D597-56B4-4BB2-A845-C855CC563063}"/>
              </a:ext>
            </a:extLst>
          </p:cNvPr>
          <p:cNvSpPr/>
          <p:nvPr/>
        </p:nvSpPr>
        <p:spPr>
          <a:xfrm>
            <a:off x="1195150" y="911195"/>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smtClean="0">
                <a:solidFill>
                  <a:srgbClr val="0E2A47"/>
                </a:solidFill>
              </a:rPr>
              <a:t>Edx</a:t>
            </a:r>
            <a:endParaRPr lang="en-US" dirty="0">
              <a:solidFill>
                <a:srgbClr val="0E2A47"/>
              </a:solidFill>
            </a:endParaRPr>
          </a:p>
        </p:txBody>
      </p:sp>
      <p:grpSp>
        <p:nvGrpSpPr>
          <p:cNvPr id="55" name="Group 54">
            <a:extLst>
              <a:ext uri="{FF2B5EF4-FFF2-40B4-BE49-F238E27FC236}">
                <a16:creationId xmlns:a16="http://schemas.microsoft.com/office/drawing/2014/main" id="{7F01F4D4-7A96-47E9-8675-E7A3B8A2F225}"/>
              </a:ext>
            </a:extLst>
          </p:cNvPr>
          <p:cNvGrpSpPr/>
          <p:nvPr/>
        </p:nvGrpSpPr>
        <p:grpSpPr>
          <a:xfrm>
            <a:off x="765571" y="898854"/>
            <a:ext cx="373368" cy="375166"/>
            <a:chOff x="383988" y="2894540"/>
            <a:chExt cx="314875" cy="320323"/>
          </a:xfrm>
          <a:solidFill>
            <a:srgbClr val="48FFD5"/>
          </a:solidFill>
        </p:grpSpPr>
        <p:sp>
          <p:nvSpPr>
            <p:cNvPr id="56"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7"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8"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62720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0C1130-E03C-44BA-9C17-99B948898131}"/>
              </a:ext>
            </a:extLst>
          </p:cNvPr>
          <p:cNvSpPr>
            <a:spLocks noGrp="1"/>
          </p:cNvSpPr>
          <p:nvPr>
            <p:ph type="sldNum" sz="quarter" idx="4"/>
          </p:nvPr>
        </p:nvSpPr>
        <p:spPr/>
        <p:txBody>
          <a:bodyPr/>
          <a:lstStyle/>
          <a:p>
            <a:fld id="{8E2CDA97-BFD5-45CA-9A96-1AD5B5B2566F}" type="slidenum">
              <a:rPr lang="en-US" smtClean="0"/>
              <a:pPr/>
              <a:t>4</a:t>
            </a:fld>
            <a:endParaRPr lang="en-US" dirty="0"/>
          </a:p>
        </p:txBody>
      </p:sp>
      <p:sp>
        <p:nvSpPr>
          <p:cNvPr id="8" name="Title 1">
            <a:extLst>
              <a:ext uri="{FF2B5EF4-FFF2-40B4-BE49-F238E27FC236}">
                <a16:creationId xmlns:a16="http://schemas.microsoft.com/office/drawing/2014/main" id="{E6F3F390-D6E4-4782-B2C5-0707E629DE06}"/>
              </a:ext>
            </a:extLst>
          </p:cNvPr>
          <p:cNvSpPr txBox="1">
            <a:spLocks/>
          </p:cNvSpPr>
          <p:nvPr/>
        </p:nvSpPr>
        <p:spPr>
          <a:xfrm>
            <a:off x="651007" y="1070490"/>
            <a:ext cx="7872509" cy="3280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چرا ما از </a:t>
            </a:r>
            <a:r>
              <a:rPr lang="fa-IR" sz="1600" dirty="0" smtClean="0">
                <a:solidFill>
                  <a:schemeClr val="bg1"/>
                </a:solidFill>
                <a:latin typeface="Dana" panose="00000500000000000000" pitchFamily="2" charset="-78"/>
                <a:cs typeface="Dana" panose="00000500000000000000" pitchFamily="2" charset="-78"/>
              </a:rPr>
              <a:t>کامپیوترها </a:t>
            </a:r>
            <a:r>
              <a:rPr lang="fa-IR" sz="1600" dirty="0">
                <a:solidFill>
                  <a:schemeClr val="bg1"/>
                </a:solidFill>
                <a:latin typeface="Dana" panose="00000500000000000000" pitchFamily="2" charset="-78"/>
                <a:cs typeface="Dana" panose="00000500000000000000" pitchFamily="2" charset="-78"/>
              </a:rPr>
              <a:t>استفاده می‌کنیم؟ چه چیزی باعث شده تا کامپیوتر‌ها امروزه تبدیل به عضو جدایی ناپذیری از زندگی همه‌ی </a:t>
            </a:r>
            <a:r>
              <a:rPr lang="fa-IR" sz="1600" dirty="0" smtClean="0">
                <a:solidFill>
                  <a:schemeClr val="bg1"/>
                </a:solidFill>
                <a:latin typeface="Dana" panose="00000500000000000000" pitchFamily="2" charset="-78"/>
                <a:cs typeface="Dana" panose="00000500000000000000" pitchFamily="2" charset="-78"/>
              </a:rPr>
              <a:t>ما شده </a:t>
            </a:r>
            <a:r>
              <a:rPr lang="fa-IR" sz="1600" dirty="0">
                <a:solidFill>
                  <a:schemeClr val="bg1"/>
                </a:solidFill>
                <a:latin typeface="Dana" panose="00000500000000000000" pitchFamily="2" charset="-78"/>
                <a:cs typeface="Dana" panose="00000500000000000000" pitchFamily="2" charset="-78"/>
              </a:rPr>
              <a:t>باشند؟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برگ برنده‌ی کامپیوترها، سرعت غیر قابل مقایسه با سرعت انسان در انجام عملیات‌های مورد نیاز اوست و این امر به انسان کمک می‌کند تا با سرعت بیش‌تری به گسترش </a:t>
            </a:r>
            <a:r>
              <a:rPr lang="fa-IR" sz="1600" dirty="0" smtClean="0">
                <a:solidFill>
                  <a:schemeClr val="bg1"/>
                </a:solidFill>
                <a:latin typeface="Dana" panose="00000500000000000000" pitchFamily="2" charset="-78"/>
                <a:cs typeface="Dana" panose="00000500000000000000" pitchFamily="2" charset="-78"/>
              </a:rPr>
              <a:t>دانش خود بپردازد.</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البته ذهن ما، شاید توانایی انجام بیلیون‌ها عملیات و پردازش را در سرعتی به </a:t>
            </a:r>
            <a:r>
              <a:rPr lang="fa-IR" sz="1600" dirty="0" smtClean="0">
                <a:solidFill>
                  <a:schemeClr val="bg1"/>
                </a:solidFill>
                <a:latin typeface="Dana" panose="00000500000000000000" pitchFamily="2" charset="-78"/>
                <a:cs typeface="Dana" panose="00000500000000000000" pitchFamily="2" charset="-78"/>
              </a:rPr>
              <a:t>اندازه‌ی </a:t>
            </a:r>
            <a:r>
              <a:rPr lang="fa-IR" sz="1600" dirty="0">
                <a:solidFill>
                  <a:schemeClr val="bg1"/>
                </a:solidFill>
                <a:latin typeface="Dana" panose="00000500000000000000" pitchFamily="2" charset="-78"/>
                <a:cs typeface="Dana" panose="00000500000000000000" pitchFamily="2" charset="-78"/>
              </a:rPr>
              <a:t>کامپیوتر نداشته باشد، اما آن‌چه واضح است این است که این وسیله‌ی شگفت‌انگیز در نهایت حاصل خلاقیت و ذهن بشر و ساخته دست اوست، پس آن‌چه برای ما قابل فهم و درک است چگونگی ساخت و پیشرفت کامپیوتر‌هاست.</a:t>
            </a:r>
          </a:p>
        </p:txBody>
      </p:sp>
      <p:grpSp>
        <p:nvGrpSpPr>
          <p:cNvPr id="12" name="Google Shape;7365;p50"/>
          <p:cNvGrpSpPr/>
          <p:nvPr/>
        </p:nvGrpSpPr>
        <p:grpSpPr>
          <a:xfrm>
            <a:off x="8530746" y="1149652"/>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91;p45"/>
          <p:cNvGrpSpPr/>
          <p:nvPr/>
        </p:nvGrpSpPr>
        <p:grpSpPr>
          <a:xfrm>
            <a:off x="8530746" y="2935103"/>
            <a:ext cx="336519" cy="341187"/>
            <a:chOff x="5049725" y="2027900"/>
            <a:chExt cx="481750" cy="481850"/>
          </a:xfrm>
        </p:grpSpPr>
        <p:sp>
          <p:nvSpPr>
            <p:cNvPr id="2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 name="TextBox 16">
            <a:extLst>
              <a:ext uri="{FF2B5EF4-FFF2-40B4-BE49-F238E27FC236}">
                <a16:creationId xmlns:a16="http://schemas.microsoft.com/office/drawing/2014/main" id="{D912F2A4-6A53-4224-90C2-5E814C40EE78}"/>
              </a:ext>
            </a:extLst>
          </p:cNvPr>
          <p:cNvSpPr txBox="1"/>
          <p:nvPr/>
        </p:nvSpPr>
        <p:spPr>
          <a:xfrm>
            <a:off x="2301261" y="441766"/>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مقدمه</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26220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40</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176779"/>
            <a:ext cx="7654441" cy="2308324"/>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تایپ سریع و اصولی یکی از </a:t>
            </a:r>
            <a:r>
              <a:rPr lang="fa-IR" sz="1600" dirty="0" smtClean="0">
                <a:solidFill>
                  <a:schemeClr val="bg1"/>
                </a:solidFill>
                <a:latin typeface="Dana" panose="00000500000000000000" pitchFamily="2" charset="-78"/>
                <a:cs typeface="Dana" panose="00000500000000000000" pitchFamily="2" charset="-78"/>
              </a:rPr>
              <a:t>مهارت‌هایی‌ست </a:t>
            </a:r>
            <a:r>
              <a:rPr lang="fa-IR" sz="1600" dirty="0">
                <a:solidFill>
                  <a:schemeClr val="bg1"/>
                </a:solidFill>
                <a:latin typeface="Dana" panose="00000500000000000000" pitchFamily="2" charset="-78"/>
                <a:cs typeface="Dana" panose="00000500000000000000" pitchFamily="2" charset="-78"/>
              </a:rPr>
              <a:t>که </a:t>
            </a:r>
            <a:r>
              <a:rPr lang="fa-IR" sz="1600" dirty="0" smtClean="0">
                <a:solidFill>
                  <a:schemeClr val="bg1"/>
                </a:solidFill>
                <a:latin typeface="Dana" panose="00000500000000000000" pitchFamily="2" charset="-78"/>
                <a:cs typeface="Dana" panose="00000500000000000000" pitchFamily="2" charset="-78"/>
              </a:rPr>
              <a:t>ما </a:t>
            </a:r>
            <a:r>
              <a:rPr lang="fa-IR" sz="1600" dirty="0">
                <a:solidFill>
                  <a:schemeClr val="bg1"/>
                </a:solidFill>
                <a:latin typeface="Dana" panose="00000500000000000000" pitchFamily="2" charset="-78"/>
                <a:cs typeface="Dana" panose="00000500000000000000" pitchFamily="2" charset="-78"/>
              </a:rPr>
              <a:t>به عنوان دانشجوی مهندسی کامپیوتر </a:t>
            </a:r>
            <a:r>
              <a:rPr lang="fa-IR" sz="1600" dirty="0" smtClean="0">
                <a:solidFill>
                  <a:schemeClr val="bg1"/>
                </a:solidFill>
                <a:latin typeface="Dana" panose="00000500000000000000" pitchFamily="2" charset="-78"/>
                <a:cs typeface="Dana" panose="00000500000000000000" pitchFamily="2" charset="-78"/>
              </a:rPr>
              <a:t>به شدت به آن نیاز داریم زیرا </a:t>
            </a:r>
            <a:r>
              <a:rPr lang="fa-IR" sz="1600" dirty="0">
                <a:solidFill>
                  <a:schemeClr val="bg1"/>
                </a:solidFill>
                <a:latin typeface="Dana" panose="00000500000000000000" pitchFamily="2" charset="-78"/>
                <a:cs typeface="Dana" panose="00000500000000000000" pitchFamily="2" charset="-78"/>
              </a:rPr>
              <a:t>خواه ناخواه زمان زیادی از روز و در ادامه زمان زیادی از </a:t>
            </a:r>
            <a:r>
              <a:rPr lang="fa-IR" sz="1600" dirty="0" smtClean="0">
                <a:solidFill>
                  <a:schemeClr val="bg1"/>
                </a:solidFill>
                <a:latin typeface="Dana" panose="00000500000000000000" pitchFamily="2" charset="-78"/>
                <a:cs typeface="Dana" panose="00000500000000000000" pitchFamily="2" charset="-78"/>
              </a:rPr>
              <a:t>عمرمان در حال کار با کامپیوتر و لپ‌تاپ‌ها هستیم. پس باید </a:t>
            </a:r>
            <a:r>
              <a:rPr lang="fa-IR" sz="1600" dirty="0">
                <a:solidFill>
                  <a:schemeClr val="bg1"/>
                </a:solidFill>
                <a:latin typeface="Dana" panose="00000500000000000000" pitchFamily="2" charset="-78"/>
                <a:cs typeface="Dana" panose="00000500000000000000" pitchFamily="2" charset="-78"/>
              </a:rPr>
              <a:t>مراقب این اصول باشیم تا هم از </a:t>
            </a:r>
            <a:r>
              <a:rPr lang="fa-IR" sz="1600" dirty="0" smtClean="0">
                <a:solidFill>
                  <a:schemeClr val="bg1"/>
                </a:solidFill>
                <a:latin typeface="Dana" panose="00000500000000000000" pitchFamily="2" charset="-78"/>
                <a:cs typeface="Dana" panose="00000500000000000000" pitchFamily="2" charset="-78"/>
              </a:rPr>
              <a:t>نشستن‌های زیاد آسیب </a:t>
            </a:r>
            <a:r>
              <a:rPr lang="fa-IR" sz="1600" dirty="0">
                <a:solidFill>
                  <a:schemeClr val="bg1"/>
                </a:solidFill>
                <a:latin typeface="Dana" panose="00000500000000000000" pitchFamily="2" charset="-78"/>
                <a:cs typeface="Dana" panose="00000500000000000000" pitchFamily="2" charset="-78"/>
              </a:rPr>
              <a:t>نبینیم و هم سرعت و بهره </a:t>
            </a:r>
            <a:r>
              <a:rPr lang="fa-IR" sz="1600" dirty="0" smtClean="0">
                <a:solidFill>
                  <a:schemeClr val="bg1"/>
                </a:solidFill>
                <a:latin typeface="Dana" panose="00000500000000000000" pitchFamily="2" charset="-78"/>
                <a:cs typeface="Dana" panose="00000500000000000000" pitchFamily="2" charset="-78"/>
              </a:rPr>
              <a:t>وری‌مان را زیاد کنیم.</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سایت زیر منبع خوبی برای یادگیری و بعد تمرین این مهارت است:</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3563239"/>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356323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Typing Club</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55089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1" y="372724"/>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معرفی سایت تمرین تایپ</a:t>
            </a:r>
          </a:p>
        </p:txBody>
      </p:sp>
      <p:sp>
        <p:nvSpPr>
          <p:cNvPr id="17" name="TextBox 16">
            <a:extLst>
              <a:ext uri="{FF2B5EF4-FFF2-40B4-BE49-F238E27FC236}">
                <a16:creationId xmlns:a16="http://schemas.microsoft.com/office/drawing/2014/main" id="{075985C1-8026-43BE-90A1-745A4B415652}"/>
              </a:ext>
            </a:extLst>
          </p:cNvPr>
          <p:cNvSpPr txBox="1"/>
          <p:nvPr/>
        </p:nvSpPr>
        <p:spPr>
          <a:xfrm>
            <a:off x="3063333" y="3570225"/>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grpSp>
        <p:nvGrpSpPr>
          <p:cNvPr id="18" name="Google Shape;4727;p45"/>
          <p:cNvGrpSpPr/>
          <p:nvPr/>
        </p:nvGrpSpPr>
        <p:grpSpPr>
          <a:xfrm>
            <a:off x="8390299" y="1269101"/>
            <a:ext cx="350734" cy="357171"/>
            <a:chOff x="5651375" y="3806450"/>
            <a:chExt cx="481825" cy="481825"/>
          </a:xfrm>
        </p:grpSpPr>
        <p:sp>
          <p:nvSpPr>
            <p:cNvPr id="1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24566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45473" y="130609"/>
            <a:ext cx="8847138" cy="4826000"/>
          </a:xfrm>
        </p:spPr>
        <p:txBody>
          <a:bodyPr anchor="ctr"/>
          <a:lstStyle/>
          <a:p>
            <a:pPr algn="ctr"/>
            <a:r>
              <a:rPr lang="en-US" sz="9600" dirty="0">
                <a:solidFill>
                  <a:schemeClr val="accent6"/>
                </a:solidFill>
              </a:rPr>
              <a:t>;</a:t>
            </a:r>
          </a:p>
        </p:txBody>
      </p:sp>
    </p:spTree>
    <p:extLst>
      <p:ext uri="{BB962C8B-B14F-4D97-AF65-F5344CB8AC3E}">
        <p14:creationId xmlns:p14="http://schemas.microsoft.com/office/powerpoint/2010/main" val="15916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787" y="4385501"/>
            <a:ext cx="450505" cy="450506"/>
          </a:xfrm>
        </p:spPr>
        <p:txBody>
          <a:bodyPr/>
          <a:lstStyle/>
          <a:p>
            <a:fld id="{8E2CDA97-BFD5-45CA-9A96-1AD5B5B2566F}" type="slidenum">
              <a:rPr lang="en-US" smtClean="0"/>
              <a:pPr/>
              <a:t>5</a:t>
            </a:fld>
            <a:endParaRPr lang="en-US" dirty="0"/>
          </a:p>
        </p:txBody>
      </p:sp>
      <p:grpSp>
        <p:nvGrpSpPr>
          <p:cNvPr id="2" name="Group 1"/>
          <p:cNvGrpSpPr/>
          <p:nvPr/>
        </p:nvGrpSpPr>
        <p:grpSpPr>
          <a:xfrm>
            <a:off x="907865" y="2119491"/>
            <a:ext cx="5367397" cy="2613854"/>
            <a:chOff x="1741395" y="2083491"/>
            <a:chExt cx="5367397" cy="2613854"/>
          </a:xfrm>
        </p:grpSpPr>
        <p:sp>
          <p:nvSpPr>
            <p:cNvPr id="12" name="Freeform 11"/>
            <p:cNvSpPr/>
            <p:nvPr/>
          </p:nvSpPr>
          <p:spPr>
            <a:xfrm>
              <a:off x="1741395" y="2083491"/>
              <a:ext cx="5049473" cy="2603973"/>
            </a:xfrm>
            <a:custGeom>
              <a:avLst/>
              <a:gdLst>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77574 w 5015116"/>
                <a:gd name="connsiteY346" fmla="*/ 194491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373516 w 5015116"/>
                <a:gd name="connsiteY348" fmla="*/ 1872342 h 2615132"/>
                <a:gd name="connsiteX349" fmla="*/ 2395288 w 5015116"/>
                <a:gd name="connsiteY349" fmla="*/ 1879600 h 2615132"/>
                <a:gd name="connsiteX350" fmla="*/ 2453345 w 5015116"/>
                <a:gd name="connsiteY350" fmla="*/ 1930400 h 2615132"/>
                <a:gd name="connsiteX351" fmla="*/ 2467859 w 5015116"/>
                <a:gd name="connsiteY351" fmla="*/ 1952171 h 2615132"/>
                <a:gd name="connsiteX352" fmla="*/ 2489631 w 5015116"/>
                <a:gd name="connsiteY352" fmla="*/ 1973942 h 2615132"/>
                <a:gd name="connsiteX353" fmla="*/ 2504145 w 5015116"/>
                <a:gd name="connsiteY353" fmla="*/ 2024742 h 2615132"/>
                <a:gd name="connsiteX354" fmla="*/ 2511402 w 5015116"/>
                <a:gd name="connsiteY354" fmla="*/ 2053771 h 2615132"/>
                <a:gd name="connsiteX355" fmla="*/ 2525916 w 5015116"/>
                <a:gd name="connsiteY355" fmla="*/ 2075542 h 2615132"/>
                <a:gd name="connsiteX356" fmla="*/ 2540431 w 5015116"/>
                <a:gd name="connsiteY356" fmla="*/ 2126342 h 2615132"/>
                <a:gd name="connsiteX357" fmla="*/ 2533174 w 5015116"/>
                <a:gd name="connsiteY357" fmla="*/ 2271485 h 2615132"/>
                <a:gd name="connsiteX358" fmla="*/ 2518659 w 5015116"/>
                <a:gd name="connsiteY358" fmla="*/ 2300514 h 2615132"/>
                <a:gd name="connsiteX359" fmla="*/ 2475116 w 5015116"/>
                <a:gd name="connsiteY359" fmla="*/ 2329542 h 2615132"/>
                <a:gd name="connsiteX360" fmla="*/ 2453345 w 5015116"/>
                <a:gd name="connsiteY360" fmla="*/ 2336800 h 2615132"/>
                <a:gd name="connsiteX361" fmla="*/ 2329974 w 5015116"/>
                <a:gd name="connsiteY361" fmla="*/ 2329542 h 2615132"/>
                <a:gd name="connsiteX362" fmla="*/ 2308202 w 5015116"/>
                <a:gd name="connsiteY362" fmla="*/ 2322285 h 2615132"/>
                <a:gd name="connsiteX363" fmla="*/ 2293688 w 5015116"/>
                <a:gd name="connsiteY363" fmla="*/ 2286000 h 2615132"/>
                <a:gd name="connsiteX364" fmla="*/ 2286431 w 5015116"/>
                <a:gd name="connsiteY364" fmla="*/ 2249714 h 2615132"/>
                <a:gd name="connsiteX365" fmla="*/ 2395288 w 5015116"/>
                <a:gd name="connsiteY365" fmla="*/ 2111828 h 2615132"/>
                <a:gd name="connsiteX366" fmla="*/ 2395288 w 5015116"/>
                <a:gd name="connsiteY366" fmla="*/ 2024742 h 2615132"/>
                <a:gd name="connsiteX367" fmla="*/ 2373516 w 5015116"/>
                <a:gd name="connsiteY367" fmla="*/ 2010228 h 2615132"/>
                <a:gd name="connsiteX368" fmla="*/ 2271916 w 5015116"/>
                <a:gd name="connsiteY368" fmla="*/ 2017485 h 2615132"/>
                <a:gd name="connsiteX369" fmla="*/ 2257402 w 5015116"/>
                <a:gd name="connsiteY369" fmla="*/ 2032000 h 2615132"/>
                <a:gd name="connsiteX370" fmla="*/ 2235631 w 5015116"/>
                <a:gd name="connsiteY370" fmla="*/ 2046514 h 2615132"/>
                <a:gd name="connsiteX371" fmla="*/ 2221116 w 5015116"/>
                <a:gd name="connsiteY371" fmla="*/ 2061028 h 2615132"/>
                <a:gd name="connsiteX372" fmla="*/ 2192088 w 5015116"/>
                <a:gd name="connsiteY372" fmla="*/ 2068285 h 2615132"/>
                <a:gd name="connsiteX373" fmla="*/ 2163059 w 5015116"/>
                <a:gd name="connsiteY373" fmla="*/ 2090057 h 2615132"/>
                <a:gd name="connsiteX374" fmla="*/ 2148545 w 5015116"/>
                <a:gd name="connsiteY374" fmla="*/ 2111828 h 2615132"/>
                <a:gd name="connsiteX375" fmla="*/ 2126774 w 5015116"/>
                <a:gd name="connsiteY375" fmla="*/ 2140857 h 2615132"/>
                <a:gd name="connsiteX376" fmla="*/ 2126774 w 5015116"/>
                <a:gd name="connsiteY376" fmla="*/ 2351314 h 2615132"/>
                <a:gd name="connsiteX377" fmla="*/ 2141288 w 5015116"/>
                <a:gd name="connsiteY377" fmla="*/ 2373085 h 2615132"/>
                <a:gd name="connsiteX378" fmla="*/ 2163059 w 5015116"/>
                <a:gd name="connsiteY378" fmla="*/ 2380342 h 2615132"/>
                <a:gd name="connsiteX379" fmla="*/ 2170316 w 5015116"/>
                <a:gd name="connsiteY379" fmla="*/ 2402114 h 2615132"/>
                <a:gd name="connsiteX380" fmla="*/ 2192088 w 5015116"/>
                <a:gd name="connsiteY380" fmla="*/ 2416628 h 2615132"/>
                <a:gd name="connsiteX381" fmla="*/ 2221116 w 5015116"/>
                <a:gd name="connsiteY381" fmla="*/ 2438400 h 2615132"/>
                <a:gd name="connsiteX382" fmla="*/ 2264659 w 5015116"/>
                <a:gd name="connsiteY382" fmla="*/ 2474685 h 2615132"/>
                <a:gd name="connsiteX383" fmla="*/ 2293688 w 5015116"/>
                <a:gd name="connsiteY383" fmla="*/ 2510971 h 2615132"/>
                <a:gd name="connsiteX384" fmla="*/ 2315459 w 5015116"/>
                <a:gd name="connsiteY384" fmla="*/ 2532742 h 2615132"/>
                <a:gd name="connsiteX385" fmla="*/ 2395288 w 5015116"/>
                <a:gd name="connsiteY385" fmla="*/ 2569028 h 2615132"/>
                <a:gd name="connsiteX386" fmla="*/ 2540431 w 5015116"/>
                <a:gd name="connsiteY386" fmla="*/ 2554514 h 2615132"/>
                <a:gd name="connsiteX387" fmla="*/ 2562202 w 5015116"/>
                <a:gd name="connsiteY387" fmla="*/ 2540000 h 2615132"/>
                <a:gd name="connsiteX388" fmla="*/ 2569459 w 5015116"/>
                <a:gd name="connsiteY388" fmla="*/ 2503714 h 2615132"/>
                <a:gd name="connsiteX389" fmla="*/ 2583974 w 5015116"/>
                <a:gd name="connsiteY389" fmla="*/ 2481942 h 2615132"/>
                <a:gd name="connsiteX390" fmla="*/ 2591231 w 5015116"/>
                <a:gd name="connsiteY390" fmla="*/ 2409371 h 2615132"/>
                <a:gd name="connsiteX391" fmla="*/ 2642031 w 5015116"/>
                <a:gd name="connsiteY391" fmla="*/ 2416628 h 2615132"/>
                <a:gd name="connsiteX392" fmla="*/ 2671059 w 5015116"/>
                <a:gd name="connsiteY392" fmla="*/ 2423885 h 2615132"/>
                <a:gd name="connsiteX393" fmla="*/ 2743631 w 5015116"/>
                <a:gd name="connsiteY393" fmla="*/ 2438400 h 2615132"/>
                <a:gd name="connsiteX394" fmla="*/ 2787174 w 5015116"/>
                <a:gd name="connsiteY394" fmla="*/ 2452914 h 2615132"/>
                <a:gd name="connsiteX395" fmla="*/ 2808945 w 5015116"/>
                <a:gd name="connsiteY395" fmla="*/ 2438400 h 2615132"/>
                <a:gd name="connsiteX396" fmla="*/ 2801688 w 5015116"/>
                <a:gd name="connsiteY396" fmla="*/ 2416628 h 2615132"/>
                <a:gd name="connsiteX397" fmla="*/ 2794431 w 5015116"/>
                <a:gd name="connsiteY397" fmla="*/ 2373085 h 2615132"/>
                <a:gd name="connsiteX398" fmla="*/ 2779916 w 5015116"/>
                <a:gd name="connsiteY398" fmla="*/ 2329542 h 2615132"/>
                <a:gd name="connsiteX399" fmla="*/ 2794431 w 5015116"/>
                <a:gd name="connsiteY399" fmla="*/ 2278742 h 2615132"/>
                <a:gd name="connsiteX400" fmla="*/ 2961345 w 5015116"/>
                <a:gd name="connsiteY400" fmla="*/ 2249714 h 2615132"/>
                <a:gd name="connsiteX401" fmla="*/ 2946831 w 5015116"/>
                <a:gd name="connsiteY401" fmla="*/ 2227942 h 2615132"/>
                <a:gd name="connsiteX402" fmla="*/ 2925059 w 5015116"/>
                <a:gd name="connsiteY402" fmla="*/ 2133600 h 2615132"/>
                <a:gd name="connsiteX403" fmla="*/ 2917802 w 5015116"/>
                <a:gd name="connsiteY403" fmla="*/ 2104571 h 2615132"/>
                <a:gd name="connsiteX404" fmla="*/ 2896031 w 5015116"/>
                <a:gd name="connsiteY404" fmla="*/ 2090057 h 2615132"/>
                <a:gd name="connsiteX405" fmla="*/ 2903288 w 5015116"/>
                <a:gd name="connsiteY405" fmla="*/ 2061028 h 2615132"/>
                <a:gd name="connsiteX406" fmla="*/ 3033916 w 5015116"/>
                <a:gd name="connsiteY406" fmla="*/ 2053771 h 2615132"/>
                <a:gd name="connsiteX407" fmla="*/ 3121002 w 5015116"/>
                <a:gd name="connsiteY407" fmla="*/ 2046514 h 2615132"/>
                <a:gd name="connsiteX408" fmla="*/ 3142774 w 5015116"/>
                <a:gd name="connsiteY408" fmla="*/ 2039257 h 2615132"/>
                <a:gd name="connsiteX409" fmla="*/ 3135516 w 5015116"/>
                <a:gd name="connsiteY409" fmla="*/ 2010228 h 2615132"/>
                <a:gd name="connsiteX410" fmla="*/ 3106488 w 5015116"/>
                <a:gd name="connsiteY410" fmla="*/ 1959428 h 2615132"/>
                <a:gd name="connsiteX411" fmla="*/ 3077459 w 5015116"/>
                <a:gd name="connsiteY411" fmla="*/ 1930400 h 2615132"/>
                <a:gd name="connsiteX412" fmla="*/ 3062945 w 5015116"/>
                <a:gd name="connsiteY412" fmla="*/ 1901371 h 2615132"/>
                <a:gd name="connsiteX413" fmla="*/ 3041174 w 5015116"/>
                <a:gd name="connsiteY413" fmla="*/ 1886857 h 2615132"/>
                <a:gd name="connsiteX414" fmla="*/ 3033916 w 5015116"/>
                <a:gd name="connsiteY414" fmla="*/ 1865085 h 2615132"/>
                <a:gd name="connsiteX415" fmla="*/ 3019402 w 5015116"/>
                <a:gd name="connsiteY415" fmla="*/ 1843314 h 2615132"/>
                <a:gd name="connsiteX416" fmla="*/ 3048431 w 5015116"/>
                <a:gd name="connsiteY416" fmla="*/ 1828800 h 2615132"/>
                <a:gd name="connsiteX417" fmla="*/ 3157288 w 5015116"/>
                <a:gd name="connsiteY417" fmla="*/ 1814285 h 2615132"/>
                <a:gd name="connsiteX418" fmla="*/ 3179059 w 5015116"/>
                <a:gd name="connsiteY418" fmla="*/ 1799771 h 2615132"/>
                <a:gd name="connsiteX419" fmla="*/ 3128259 w 5015116"/>
                <a:gd name="connsiteY419" fmla="*/ 1690914 h 2615132"/>
                <a:gd name="connsiteX420" fmla="*/ 3121002 w 5015116"/>
                <a:gd name="connsiteY420" fmla="*/ 1669142 h 2615132"/>
                <a:gd name="connsiteX421" fmla="*/ 3106488 w 5015116"/>
                <a:gd name="connsiteY421" fmla="*/ 1647371 h 2615132"/>
                <a:gd name="connsiteX422" fmla="*/ 3128259 w 5015116"/>
                <a:gd name="connsiteY422" fmla="*/ 1640114 h 2615132"/>
                <a:gd name="connsiteX423" fmla="*/ 3157288 w 5015116"/>
                <a:gd name="connsiteY423" fmla="*/ 1632857 h 2615132"/>
                <a:gd name="connsiteX424" fmla="*/ 3186316 w 5015116"/>
                <a:gd name="connsiteY424" fmla="*/ 1618342 h 2615132"/>
                <a:gd name="connsiteX425" fmla="*/ 3215345 w 5015116"/>
                <a:gd name="connsiteY425" fmla="*/ 1611085 h 2615132"/>
                <a:gd name="connsiteX426" fmla="*/ 3237116 w 5015116"/>
                <a:gd name="connsiteY426" fmla="*/ 1603828 h 2615132"/>
                <a:gd name="connsiteX427" fmla="*/ 3280659 w 5015116"/>
                <a:gd name="connsiteY427" fmla="*/ 1582057 h 2615132"/>
                <a:gd name="connsiteX428" fmla="*/ 3295174 w 5015116"/>
                <a:gd name="connsiteY428" fmla="*/ 1567542 h 2615132"/>
                <a:gd name="connsiteX429" fmla="*/ 3273402 w 5015116"/>
                <a:gd name="connsiteY429" fmla="*/ 1545771 h 2615132"/>
                <a:gd name="connsiteX430" fmla="*/ 3229859 w 5015116"/>
                <a:gd name="connsiteY430" fmla="*/ 1516742 h 2615132"/>
                <a:gd name="connsiteX431" fmla="*/ 3179059 w 5015116"/>
                <a:gd name="connsiteY431" fmla="*/ 1458685 h 2615132"/>
                <a:gd name="connsiteX432" fmla="*/ 3171802 w 5015116"/>
                <a:gd name="connsiteY432" fmla="*/ 1436914 h 2615132"/>
                <a:gd name="connsiteX433" fmla="*/ 3150031 w 5015116"/>
                <a:gd name="connsiteY433" fmla="*/ 1422400 h 2615132"/>
                <a:gd name="connsiteX434" fmla="*/ 3200831 w 5015116"/>
                <a:gd name="connsiteY434" fmla="*/ 1386114 h 2615132"/>
                <a:gd name="connsiteX435" fmla="*/ 3237116 w 5015116"/>
                <a:gd name="connsiteY435" fmla="*/ 1349828 h 2615132"/>
                <a:gd name="connsiteX436" fmla="*/ 3266145 w 5015116"/>
                <a:gd name="connsiteY436" fmla="*/ 1313542 h 2615132"/>
                <a:gd name="connsiteX437" fmla="*/ 3287916 w 5015116"/>
                <a:gd name="connsiteY437" fmla="*/ 1299028 h 2615132"/>
                <a:gd name="connsiteX438" fmla="*/ 3302431 w 5015116"/>
                <a:gd name="connsiteY438" fmla="*/ 1284514 h 2615132"/>
                <a:gd name="connsiteX439" fmla="*/ 3309688 w 5015116"/>
                <a:gd name="connsiteY439" fmla="*/ 1262742 h 2615132"/>
                <a:gd name="connsiteX440" fmla="*/ 3266145 w 5015116"/>
                <a:gd name="connsiteY440" fmla="*/ 1255485 h 2615132"/>
                <a:gd name="connsiteX441" fmla="*/ 3244374 w 5015116"/>
                <a:gd name="connsiteY441" fmla="*/ 1248228 h 2615132"/>
                <a:gd name="connsiteX442" fmla="*/ 3193574 w 5015116"/>
                <a:gd name="connsiteY442" fmla="*/ 1233714 h 2615132"/>
                <a:gd name="connsiteX443" fmla="*/ 3171802 w 5015116"/>
                <a:gd name="connsiteY443" fmla="*/ 1219200 h 2615132"/>
                <a:gd name="connsiteX444" fmla="*/ 3150031 w 5015116"/>
                <a:gd name="connsiteY444" fmla="*/ 1211942 h 2615132"/>
                <a:gd name="connsiteX445" fmla="*/ 3121002 w 5015116"/>
                <a:gd name="connsiteY445" fmla="*/ 1197428 h 2615132"/>
                <a:gd name="connsiteX446" fmla="*/ 3200831 w 5015116"/>
                <a:gd name="connsiteY446" fmla="*/ 1095828 h 2615132"/>
                <a:gd name="connsiteX447" fmla="*/ 3251631 w 5015116"/>
                <a:gd name="connsiteY447" fmla="*/ 1037771 h 2615132"/>
                <a:gd name="connsiteX448" fmla="*/ 3251631 w 5015116"/>
                <a:gd name="connsiteY448" fmla="*/ 994228 h 2615132"/>
                <a:gd name="connsiteX449" fmla="*/ 3208088 w 5015116"/>
                <a:gd name="connsiteY449" fmla="*/ 986971 h 2615132"/>
                <a:gd name="connsiteX450" fmla="*/ 3179059 w 5015116"/>
                <a:gd name="connsiteY450" fmla="*/ 979714 h 2615132"/>
                <a:gd name="connsiteX451" fmla="*/ 3121002 w 5015116"/>
                <a:gd name="connsiteY451" fmla="*/ 957942 h 2615132"/>
                <a:gd name="connsiteX452" fmla="*/ 3099231 w 5015116"/>
                <a:gd name="connsiteY452" fmla="*/ 950685 h 2615132"/>
                <a:gd name="connsiteX453" fmla="*/ 3048431 w 5015116"/>
                <a:gd name="connsiteY453" fmla="*/ 943428 h 2615132"/>
                <a:gd name="connsiteX454" fmla="*/ 3026659 w 5015116"/>
                <a:gd name="connsiteY454" fmla="*/ 936171 h 2615132"/>
                <a:gd name="connsiteX455" fmla="*/ 2990374 w 5015116"/>
                <a:gd name="connsiteY455" fmla="*/ 928914 h 2615132"/>
                <a:gd name="connsiteX456" fmla="*/ 2975859 w 5015116"/>
                <a:gd name="connsiteY456" fmla="*/ 914400 h 2615132"/>
                <a:gd name="connsiteX457" fmla="*/ 3033916 w 5015116"/>
                <a:gd name="connsiteY457" fmla="*/ 820057 h 2615132"/>
                <a:gd name="connsiteX458" fmla="*/ 3091974 w 5015116"/>
                <a:gd name="connsiteY458" fmla="*/ 747485 h 2615132"/>
                <a:gd name="connsiteX459" fmla="*/ 3128259 w 5015116"/>
                <a:gd name="connsiteY459" fmla="*/ 703942 h 2615132"/>
                <a:gd name="connsiteX460" fmla="*/ 3142774 w 5015116"/>
                <a:gd name="connsiteY460" fmla="*/ 682171 h 2615132"/>
                <a:gd name="connsiteX461" fmla="*/ 3033916 w 5015116"/>
                <a:gd name="connsiteY461" fmla="*/ 667657 h 2615132"/>
                <a:gd name="connsiteX462" fmla="*/ 2961345 w 5015116"/>
                <a:gd name="connsiteY462" fmla="*/ 660400 h 2615132"/>
                <a:gd name="connsiteX463" fmla="*/ 2888774 w 5015116"/>
                <a:gd name="connsiteY463" fmla="*/ 645885 h 2615132"/>
                <a:gd name="connsiteX464" fmla="*/ 2925059 w 5015116"/>
                <a:gd name="connsiteY464" fmla="*/ 609600 h 2615132"/>
                <a:gd name="connsiteX465" fmla="*/ 2961345 w 5015116"/>
                <a:gd name="connsiteY465" fmla="*/ 573314 h 2615132"/>
                <a:gd name="connsiteX466" fmla="*/ 2968602 w 5015116"/>
                <a:gd name="connsiteY466" fmla="*/ 529771 h 2615132"/>
                <a:gd name="connsiteX467" fmla="*/ 2983116 w 5015116"/>
                <a:gd name="connsiteY467" fmla="*/ 486228 h 2615132"/>
                <a:gd name="connsiteX468" fmla="*/ 2997631 w 5015116"/>
                <a:gd name="connsiteY468" fmla="*/ 435428 h 2615132"/>
                <a:gd name="connsiteX469" fmla="*/ 3012145 w 5015116"/>
                <a:gd name="connsiteY469" fmla="*/ 391885 h 2615132"/>
                <a:gd name="connsiteX470" fmla="*/ 2961345 w 5015116"/>
                <a:gd name="connsiteY470" fmla="*/ 399142 h 2615132"/>
                <a:gd name="connsiteX471" fmla="*/ 2917802 w 5015116"/>
                <a:gd name="connsiteY471" fmla="*/ 413657 h 2615132"/>
                <a:gd name="connsiteX472" fmla="*/ 2888774 w 5015116"/>
                <a:gd name="connsiteY472" fmla="*/ 420914 h 2615132"/>
                <a:gd name="connsiteX473" fmla="*/ 2852488 w 5015116"/>
                <a:gd name="connsiteY473" fmla="*/ 435428 h 2615132"/>
                <a:gd name="connsiteX474" fmla="*/ 2808945 w 5015116"/>
                <a:gd name="connsiteY474" fmla="*/ 442685 h 2615132"/>
                <a:gd name="connsiteX475" fmla="*/ 2779916 w 5015116"/>
                <a:gd name="connsiteY475" fmla="*/ 449942 h 2615132"/>
                <a:gd name="connsiteX476" fmla="*/ 2721859 w 5015116"/>
                <a:gd name="connsiteY476" fmla="*/ 442685 h 2615132"/>
                <a:gd name="connsiteX477" fmla="*/ 2729116 w 5015116"/>
                <a:gd name="connsiteY477" fmla="*/ 377371 h 2615132"/>
                <a:gd name="connsiteX478" fmla="*/ 2721859 w 5015116"/>
                <a:gd name="connsiteY478" fmla="*/ 290285 h 2615132"/>
                <a:gd name="connsiteX479" fmla="*/ 2707345 w 5015116"/>
                <a:gd name="connsiteY479" fmla="*/ 232228 h 2615132"/>
                <a:gd name="connsiteX480" fmla="*/ 2663802 w 5015116"/>
                <a:gd name="connsiteY480" fmla="*/ 210457 h 2615132"/>
                <a:gd name="connsiteX481" fmla="*/ 2656545 w 5015116"/>
                <a:gd name="connsiteY481"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0267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2676 w 5015116"/>
                <a:gd name="connsiteY338" fmla="*/ 2315028 h 2615132"/>
                <a:gd name="connsiteX339" fmla="*/ 2039688 w 5015116"/>
                <a:gd name="connsiteY339" fmla="*/ 2111828 h 2615132"/>
                <a:gd name="connsiteX340" fmla="*/ 2046945 w 5015116"/>
                <a:gd name="connsiteY340" fmla="*/ 2090057 h 2615132"/>
                <a:gd name="connsiteX341" fmla="*/ 2062911 w 5015116"/>
                <a:gd name="connsiteY341" fmla="*/ 2048691 h 2615132"/>
                <a:gd name="connsiteX342" fmla="*/ 2082505 w 5015116"/>
                <a:gd name="connsiteY342" fmla="*/ 2024380 h 2615132"/>
                <a:gd name="connsiteX343" fmla="*/ 2111534 w 5015116"/>
                <a:gd name="connsiteY343" fmla="*/ 1992811 h 2615132"/>
                <a:gd name="connsiteX344" fmla="*/ 2159794 w 5015116"/>
                <a:gd name="connsiteY344" fmla="*/ 1934754 h 2615132"/>
                <a:gd name="connsiteX345" fmla="*/ 2217851 w 5015116"/>
                <a:gd name="connsiteY345" fmla="*/ 1879237 h 2615132"/>
                <a:gd name="connsiteX346" fmla="*/ 2373516 w 5015116"/>
                <a:gd name="connsiteY346" fmla="*/ 1872342 h 2615132"/>
                <a:gd name="connsiteX347" fmla="*/ 2395288 w 5015116"/>
                <a:gd name="connsiteY347" fmla="*/ 1879600 h 2615132"/>
                <a:gd name="connsiteX348" fmla="*/ 2453345 w 5015116"/>
                <a:gd name="connsiteY348" fmla="*/ 1930400 h 2615132"/>
                <a:gd name="connsiteX349" fmla="*/ 2467859 w 5015116"/>
                <a:gd name="connsiteY349" fmla="*/ 1952171 h 2615132"/>
                <a:gd name="connsiteX350" fmla="*/ 2489631 w 5015116"/>
                <a:gd name="connsiteY350" fmla="*/ 1973942 h 2615132"/>
                <a:gd name="connsiteX351" fmla="*/ 2504145 w 5015116"/>
                <a:gd name="connsiteY351" fmla="*/ 2024742 h 2615132"/>
                <a:gd name="connsiteX352" fmla="*/ 2511402 w 5015116"/>
                <a:gd name="connsiteY352" fmla="*/ 2053771 h 2615132"/>
                <a:gd name="connsiteX353" fmla="*/ 2525916 w 5015116"/>
                <a:gd name="connsiteY353" fmla="*/ 2075542 h 2615132"/>
                <a:gd name="connsiteX354" fmla="*/ 2540431 w 5015116"/>
                <a:gd name="connsiteY354" fmla="*/ 2126342 h 2615132"/>
                <a:gd name="connsiteX355" fmla="*/ 2533174 w 5015116"/>
                <a:gd name="connsiteY355" fmla="*/ 2271485 h 2615132"/>
                <a:gd name="connsiteX356" fmla="*/ 2518659 w 5015116"/>
                <a:gd name="connsiteY356" fmla="*/ 2300514 h 2615132"/>
                <a:gd name="connsiteX357" fmla="*/ 2475116 w 5015116"/>
                <a:gd name="connsiteY357" fmla="*/ 2329542 h 2615132"/>
                <a:gd name="connsiteX358" fmla="*/ 2453345 w 5015116"/>
                <a:gd name="connsiteY358" fmla="*/ 2336800 h 2615132"/>
                <a:gd name="connsiteX359" fmla="*/ 2329974 w 5015116"/>
                <a:gd name="connsiteY359" fmla="*/ 2329542 h 2615132"/>
                <a:gd name="connsiteX360" fmla="*/ 2308202 w 5015116"/>
                <a:gd name="connsiteY360" fmla="*/ 2322285 h 2615132"/>
                <a:gd name="connsiteX361" fmla="*/ 2293688 w 5015116"/>
                <a:gd name="connsiteY361" fmla="*/ 2286000 h 2615132"/>
                <a:gd name="connsiteX362" fmla="*/ 2286431 w 5015116"/>
                <a:gd name="connsiteY362" fmla="*/ 2249714 h 2615132"/>
                <a:gd name="connsiteX363" fmla="*/ 2395288 w 5015116"/>
                <a:gd name="connsiteY363" fmla="*/ 2111828 h 2615132"/>
                <a:gd name="connsiteX364" fmla="*/ 2395288 w 5015116"/>
                <a:gd name="connsiteY364" fmla="*/ 2024742 h 2615132"/>
                <a:gd name="connsiteX365" fmla="*/ 2373516 w 5015116"/>
                <a:gd name="connsiteY365" fmla="*/ 2010228 h 2615132"/>
                <a:gd name="connsiteX366" fmla="*/ 2271916 w 5015116"/>
                <a:gd name="connsiteY366" fmla="*/ 2017485 h 2615132"/>
                <a:gd name="connsiteX367" fmla="*/ 2257402 w 5015116"/>
                <a:gd name="connsiteY367" fmla="*/ 2032000 h 2615132"/>
                <a:gd name="connsiteX368" fmla="*/ 2235631 w 5015116"/>
                <a:gd name="connsiteY368" fmla="*/ 2046514 h 2615132"/>
                <a:gd name="connsiteX369" fmla="*/ 2221116 w 5015116"/>
                <a:gd name="connsiteY369" fmla="*/ 2061028 h 2615132"/>
                <a:gd name="connsiteX370" fmla="*/ 2192088 w 5015116"/>
                <a:gd name="connsiteY370" fmla="*/ 2068285 h 2615132"/>
                <a:gd name="connsiteX371" fmla="*/ 2163059 w 5015116"/>
                <a:gd name="connsiteY371" fmla="*/ 2090057 h 2615132"/>
                <a:gd name="connsiteX372" fmla="*/ 2148545 w 5015116"/>
                <a:gd name="connsiteY372" fmla="*/ 2111828 h 2615132"/>
                <a:gd name="connsiteX373" fmla="*/ 2126774 w 5015116"/>
                <a:gd name="connsiteY373" fmla="*/ 2140857 h 2615132"/>
                <a:gd name="connsiteX374" fmla="*/ 2126774 w 5015116"/>
                <a:gd name="connsiteY374" fmla="*/ 2351314 h 2615132"/>
                <a:gd name="connsiteX375" fmla="*/ 2141288 w 5015116"/>
                <a:gd name="connsiteY375" fmla="*/ 2373085 h 2615132"/>
                <a:gd name="connsiteX376" fmla="*/ 2163059 w 5015116"/>
                <a:gd name="connsiteY376" fmla="*/ 2380342 h 2615132"/>
                <a:gd name="connsiteX377" fmla="*/ 2170316 w 5015116"/>
                <a:gd name="connsiteY377" fmla="*/ 2402114 h 2615132"/>
                <a:gd name="connsiteX378" fmla="*/ 2192088 w 5015116"/>
                <a:gd name="connsiteY378" fmla="*/ 2416628 h 2615132"/>
                <a:gd name="connsiteX379" fmla="*/ 2221116 w 5015116"/>
                <a:gd name="connsiteY379" fmla="*/ 2438400 h 2615132"/>
                <a:gd name="connsiteX380" fmla="*/ 2264659 w 5015116"/>
                <a:gd name="connsiteY380" fmla="*/ 2474685 h 2615132"/>
                <a:gd name="connsiteX381" fmla="*/ 2293688 w 5015116"/>
                <a:gd name="connsiteY381" fmla="*/ 2510971 h 2615132"/>
                <a:gd name="connsiteX382" fmla="*/ 2315459 w 5015116"/>
                <a:gd name="connsiteY382" fmla="*/ 2532742 h 2615132"/>
                <a:gd name="connsiteX383" fmla="*/ 2395288 w 5015116"/>
                <a:gd name="connsiteY383" fmla="*/ 2569028 h 2615132"/>
                <a:gd name="connsiteX384" fmla="*/ 2540431 w 5015116"/>
                <a:gd name="connsiteY384" fmla="*/ 2554514 h 2615132"/>
                <a:gd name="connsiteX385" fmla="*/ 2562202 w 5015116"/>
                <a:gd name="connsiteY385" fmla="*/ 2540000 h 2615132"/>
                <a:gd name="connsiteX386" fmla="*/ 2569459 w 5015116"/>
                <a:gd name="connsiteY386" fmla="*/ 2503714 h 2615132"/>
                <a:gd name="connsiteX387" fmla="*/ 2583974 w 5015116"/>
                <a:gd name="connsiteY387" fmla="*/ 2481942 h 2615132"/>
                <a:gd name="connsiteX388" fmla="*/ 2591231 w 5015116"/>
                <a:gd name="connsiteY388" fmla="*/ 2409371 h 2615132"/>
                <a:gd name="connsiteX389" fmla="*/ 2642031 w 5015116"/>
                <a:gd name="connsiteY389" fmla="*/ 2416628 h 2615132"/>
                <a:gd name="connsiteX390" fmla="*/ 2671059 w 5015116"/>
                <a:gd name="connsiteY390" fmla="*/ 2423885 h 2615132"/>
                <a:gd name="connsiteX391" fmla="*/ 2743631 w 5015116"/>
                <a:gd name="connsiteY391" fmla="*/ 2438400 h 2615132"/>
                <a:gd name="connsiteX392" fmla="*/ 2787174 w 5015116"/>
                <a:gd name="connsiteY392" fmla="*/ 2452914 h 2615132"/>
                <a:gd name="connsiteX393" fmla="*/ 2808945 w 5015116"/>
                <a:gd name="connsiteY393" fmla="*/ 2438400 h 2615132"/>
                <a:gd name="connsiteX394" fmla="*/ 2801688 w 5015116"/>
                <a:gd name="connsiteY394" fmla="*/ 2416628 h 2615132"/>
                <a:gd name="connsiteX395" fmla="*/ 2794431 w 5015116"/>
                <a:gd name="connsiteY395" fmla="*/ 2373085 h 2615132"/>
                <a:gd name="connsiteX396" fmla="*/ 2779916 w 5015116"/>
                <a:gd name="connsiteY396" fmla="*/ 2329542 h 2615132"/>
                <a:gd name="connsiteX397" fmla="*/ 2794431 w 5015116"/>
                <a:gd name="connsiteY397" fmla="*/ 2278742 h 2615132"/>
                <a:gd name="connsiteX398" fmla="*/ 2961345 w 5015116"/>
                <a:gd name="connsiteY398" fmla="*/ 2249714 h 2615132"/>
                <a:gd name="connsiteX399" fmla="*/ 2946831 w 5015116"/>
                <a:gd name="connsiteY399" fmla="*/ 2227942 h 2615132"/>
                <a:gd name="connsiteX400" fmla="*/ 2925059 w 5015116"/>
                <a:gd name="connsiteY400" fmla="*/ 2133600 h 2615132"/>
                <a:gd name="connsiteX401" fmla="*/ 2917802 w 5015116"/>
                <a:gd name="connsiteY401" fmla="*/ 2104571 h 2615132"/>
                <a:gd name="connsiteX402" fmla="*/ 2896031 w 5015116"/>
                <a:gd name="connsiteY402" fmla="*/ 2090057 h 2615132"/>
                <a:gd name="connsiteX403" fmla="*/ 2903288 w 5015116"/>
                <a:gd name="connsiteY403" fmla="*/ 2061028 h 2615132"/>
                <a:gd name="connsiteX404" fmla="*/ 3033916 w 5015116"/>
                <a:gd name="connsiteY404" fmla="*/ 2053771 h 2615132"/>
                <a:gd name="connsiteX405" fmla="*/ 3121002 w 5015116"/>
                <a:gd name="connsiteY405" fmla="*/ 2046514 h 2615132"/>
                <a:gd name="connsiteX406" fmla="*/ 3142774 w 5015116"/>
                <a:gd name="connsiteY406" fmla="*/ 2039257 h 2615132"/>
                <a:gd name="connsiteX407" fmla="*/ 3135516 w 5015116"/>
                <a:gd name="connsiteY407" fmla="*/ 2010228 h 2615132"/>
                <a:gd name="connsiteX408" fmla="*/ 3106488 w 5015116"/>
                <a:gd name="connsiteY408" fmla="*/ 1959428 h 2615132"/>
                <a:gd name="connsiteX409" fmla="*/ 3077459 w 5015116"/>
                <a:gd name="connsiteY409" fmla="*/ 1930400 h 2615132"/>
                <a:gd name="connsiteX410" fmla="*/ 3062945 w 5015116"/>
                <a:gd name="connsiteY410" fmla="*/ 1901371 h 2615132"/>
                <a:gd name="connsiteX411" fmla="*/ 3041174 w 5015116"/>
                <a:gd name="connsiteY411" fmla="*/ 1886857 h 2615132"/>
                <a:gd name="connsiteX412" fmla="*/ 3033916 w 5015116"/>
                <a:gd name="connsiteY412" fmla="*/ 1865085 h 2615132"/>
                <a:gd name="connsiteX413" fmla="*/ 3019402 w 5015116"/>
                <a:gd name="connsiteY413" fmla="*/ 1843314 h 2615132"/>
                <a:gd name="connsiteX414" fmla="*/ 3048431 w 5015116"/>
                <a:gd name="connsiteY414" fmla="*/ 1828800 h 2615132"/>
                <a:gd name="connsiteX415" fmla="*/ 3157288 w 5015116"/>
                <a:gd name="connsiteY415" fmla="*/ 1814285 h 2615132"/>
                <a:gd name="connsiteX416" fmla="*/ 3179059 w 5015116"/>
                <a:gd name="connsiteY416" fmla="*/ 1799771 h 2615132"/>
                <a:gd name="connsiteX417" fmla="*/ 3128259 w 5015116"/>
                <a:gd name="connsiteY417" fmla="*/ 1690914 h 2615132"/>
                <a:gd name="connsiteX418" fmla="*/ 3121002 w 5015116"/>
                <a:gd name="connsiteY418" fmla="*/ 1669142 h 2615132"/>
                <a:gd name="connsiteX419" fmla="*/ 3106488 w 5015116"/>
                <a:gd name="connsiteY419" fmla="*/ 1647371 h 2615132"/>
                <a:gd name="connsiteX420" fmla="*/ 3128259 w 5015116"/>
                <a:gd name="connsiteY420" fmla="*/ 1640114 h 2615132"/>
                <a:gd name="connsiteX421" fmla="*/ 3157288 w 5015116"/>
                <a:gd name="connsiteY421" fmla="*/ 1632857 h 2615132"/>
                <a:gd name="connsiteX422" fmla="*/ 3186316 w 5015116"/>
                <a:gd name="connsiteY422" fmla="*/ 1618342 h 2615132"/>
                <a:gd name="connsiteX423" fmla="*/ 3215345 w 5015116"/>
                <a:gd name="connsiteY423" fmla="*/ 1611085 h 2615132"/>
                <a:gd name="connsiteX424" fmla="*/ 3237116 w 5015116"/>
                <a:gd name="connsiteY424" fmla="*/ 1603828 h 2615132"/>
                <a:gd name="connsiteX425" fmla="*/ 3280659 w 5015116"/>
                <a:gd name="connsiteY425" fmla="*/ 1582057 h 2615132"/>
                <a:gd name="connsiteX426" fmla="*/ 3295174 w 5015116"/>
                <a:gd name="connsiteY426" fmla="*/ 1567542 h 2615132"/>
                <a:gd name="connsiteX427" fmla="*/ 3273402 w 5015116"/>
                <a:gd name="connsiteY427" fmla="*/ 1545771 h 2615132"/>
                <a:gd name="connsiteX428" fmla="*/ 3229859 w 5015116"/>
                <a:gd name="connsiteY428" fmla="*/ 1516742 h 2615132"/>
                <a:gd name="connsiteX429" fmla="*/ 3179059 w 5015116"/>
                <a:gd name="connsiteY429" fmla="*/ 1458685 h 2615132"/>
                <a:gd name="connsiteX430" fmla="*/ 3171802 w 5015116"/>
                <a:gd name="connsiteY430" fmla="*/ 1436914 h 2615132"/>
                <a:gd name="connsiteX431" fmla="*/ 3150031 w 5015116"/>
                <a:gd name="connsiteY431" fmla="*/ 1422400 h 2615132"/>
                <a:gd name="connsiteX432" fmla="*/ 3200831 w 5015116"/>
                <a:gd name="connsiteY432" fmla="*/ 1386114 h 2615132"/>
                <a:gd name="connsiteX433" fmla="*/ 3237116 w 5015116"/>
                <a:gd name="connsiteY433" fmla="*/ 1349828 h 2615132"/>
                <a:gd name="connsiteX434" fmla="*/ 3266145 w 5015116"/>
                <a:gd name="connsiteY434" fmla="*/ 1313542 h 2615132"/>
                <a:gd name="connsiteX435" fmla="*/ 3287916 w 5015116"/>
                <a:gd name="connsiteY435" fmla="*/ 1299028 h 2615132"/>
                <a:gd name="connsiteX436" fmla="*/ 3302431 w 5015116"/>
                <a:gd name="connsiteY436" fmla="*/ 1284514 h 2615132"/>
                <a:gd name="connsiteX437" fmla="*/ 3309688 w 5015116"/>
                <a:gd name="connsiteY437" fmla="*/ 1262742 h 2615132"/>
                <a:gd name="connsiteX438" fmla="*/ 3266145 w 5015116"/>
                <a:gd name="connsiteY438" fmla="*/ 1255485 h 2615132"/>
                <a:gd name="connsiteX439" fmla="*/ 3244374 w 5015116"/>
                <a:gd name="connsiteY439" fmla="*/ 1248228 h 2615132"/>
                <a:gd name="connsiteX440" fmla="*/ 3193574 w 5015116"/>
                <a:gd name="connsiteY440" fmla="*/ 1233714 h 2615132"/>
                <a:gd name="connsiteX441" fmla="*/ 3171802 w 5015116"/>
                <a:gd name="connsiteY441" fmla="*/ 1219200 h 2615132"/>
                <a:gd name="connsiteX442" fmla="*/ 3150031 w 5015116"/>
                <a:gd name="connsiteY442" fmla="*/ 1211942 h 2615132"/>
                <a:gd name="connsiteX443" fmla="*/ 3121002 w 5015116"/>
                <a:gd name="connsiteY443" fmla="*/ 1197428 h 2615132"/>
                <a:gd name="connsiteX444" fmla="*/ 3200831 w 5015116"/>
                <a:gd name="connsiteY444" fmla="*/ 1095828 h 2615132"/>
                <a:gd name="connsiteX445" fmla="*/ 3251631 w 5015116"/>
                <a:gd name="connsiteY445" fmla="*/ 1037771 h 2615132"/>
                <a:gd name="connsiteX446" fmla="*/ 3251631 w 5015116"/>
                <a:gd name="connsiteY446" fmla="*/ 994228 h 2615132"/>
                <a:gd name="connsiteX447" fmla="*/ 3208088 w 5015116"/>
                <a:gd name="connsiteY447" fmla="*/ 986971 h 2615132"/>
                <a:gd name="connsiteX448" fmla="*/ 3179059 w 5015116"/>
                <a:gd name="connsiteY448" fmla="*/ 979714 h 2615132"/>
                <a:gd name="connsiteX449" fmla="*/ 3121002 w 5015116"/>
                <a:gd name="connsiteY449" fmla="*/ 957942 h 2615132"/>
                <a:gd name="connsiteX450" fmla="*/ 3099231 w 5015116"/>
                <a:gd name="connsiteY450" fmla="*/ 950685 h 2615132"/>
                <a:gd name="connsiteX451" fmla="*/ 3048431 w 5015116"/>
                <a:gd name="connsiteY451" fmla="*/ 943428 h 2615132"/>
                <a:gd name="connsiteX452" fmla="*/ 3026659 w 5015116"/>
                <a:gd name="connsiteY452" fmla="*/ 936171 h 2615132"/>
                <a:gd name="connsiteX453" fmla="*/ 2990374 w 5015116"/>
                <a:gd name="connsiteY453" fmla="*/ 928914 h 2615132"/>
                <a:gd name="connsiteX454" fmla="*/ 2975859 w 5015116"/>
                <a:gd name="connsiteY454" fmla="*/ 914400 h 2615132"/>
                <a:gd name="connsiteX455" fmla="*/ 3033916 w 5015116"/>
                <a:gd name="connsiteY455" fmla="*/ 820057 h 2615132"/>
                <a:gd name="connsiteX456" fmla="*/ 3091974 w 5015116"/>
                <a:gd name="connsiteY456" fmla="*/ 747485 h 2615132"/>
                <a:gd name="connsiteX457" fmla="*/ 3128259 w 5015116"/>
                <a:gd name="connsiteY457" fmla="*/ 703942 h 2615132"/>
                <a:gd name="connsiteX458" fmla="*/ 3142774 w 5015116"/>
                <a:gd name="connsiteY458" fmla="*/ 682171 h 2615132"/>
                <a:gd name="connsiteX459" fmla="*/ 3033916 w 5015116"/>
                <a:gd name="connsiteY459" fmla="*/ 667657 h 2615132"/>
                <a:gd name="connsiteX460" fmla="*/ 2961345 w 5015116"/>
                <a:gd name="connsiteY460" fmla="*/ 660400 h 2615132"/>
                <a:gd name="connsiteX461" fmla="*/ 2888774 w 5015116"/>
                <a:gd name="connsiteY461" fmla="*/ 645885 h 2615132"/>
                <a:gd name="connsiteX462" fmla="*/ 2925059 w 5015116"/>
                <a:gd name="connsiteY462" fmla="*/ 609600 h 2615132"/>
                <a:gd name="connsiteX463" fmla="*/ 2961345 w 5015116"/>
                <a:gd name="connsiteY463" fmla="*/ 573314 h 2615132"/>
                <a:gd name="connsiteX464" fmla="*/ 2968602 w 5015116"/>
                <a:gd name="connsiteY464" fmla="*/ 529771 h 2615132"/>
                <a:gd name="connsiteX465" fmla="*/ 2983116 w 5015116"/>
                <a:gd name="connsiteY465" fmla="*/ 486228 h 2615132"/>
                <a:gd name="connsiteX466" fmla="*/ 2997631 w 5015116"/>
                <a:gd name="connsiteY466" fmla="*/ 435428 h 2615132"/>
                <a:gd name="connsiteX467" fmla="*/ 3012145 w 5015116"/>
                <a:gd name="connsiteY467" fmla="*/ 391885 h 2615132"/>
                <a:gd name="connsiteX468" fmla="*/ 2961345 w 5015116"/>
                <a:gd name="connsiteY468" fmla="*/ 399142 h 2615132"/>
                <a:gd name="connsiteX469" fmla="*/ 2917802 w 5015116"/>
                <a:gd name="connsiteY469" fmla="*/ 413657 h 2615132"/>
                <a:gd name="connsiteX470" fmla="*/ 2888774 w 5015116"/>
                <a:gd name="connsiteY470" fmla="*/ 420914 h 2615132"/>
                <a:gd name="connsiteX471" fmla="*/ 2852488 w 5015116"/>
                <a:gd name="connsiteY471" fmla="*/ 435428 h 2615132"/>
                <a:gd name="connsiteX472" fmla="*/ 2808945 w 5015116"/>
                <a:gd name="connsiteY472" fmla="*/ 442685 h 2615132"/>
                <a:gd name="connsiteX473" fmla="*/ 2779916 w 5015116"/>
                <a:gd name="connsiteY473" fmla="*/ 449942 h 2615132"/>
                <a:gd name="connsiteX474" fmla="*/ 2721859 w 5015116"/>
                <a:gd name="connsiteY474" fmla="*/ 442685 h 2615132"/>
                <a:gd name="connsiteX475" fmla="*/ 2729116 w 5015116"/>
                <a:gd name="connsiteY475" fmla="*/ 377371 h 2615132"/>
                <a:gd name="connsiteX476" fmla="*/ 2721859 w 5015116"/>
                <a:gd name="connsiteY476" fmla="*/ 290285 h 2615132"/>
                <a:gd name="connsiteX477" fmla="*/ 2707345 w 5015116"/>
                <a:gd name="connsiteY477" fmla="*/ 232228 h 2615132"/>
                <a:gd name="connsiteX478" fmla="*/ 2663802 w 5015116"/>
                <a:gd name="connsiteY478" fmla="*/ 210457 h 2615132"/>
                <a:gd name="connsiteX479" fmla="*/ 2656545 w 5015116"/>
                <a:gd name="connsiteY479"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082505 w 5015116"/>
                <a:gd name="connsiteY341" fmla="*/ 2024380 h 2615132"/>
                <a:gd name="connsiteX342" fmla="*/ 2111534 w 5015116"/>
                <a:gd name="connsiteY342" fmla="*/ 1992811 h 2615132"/>
                <a:gd name="connsiteX343" fmla="*/ 2159794 w 5015116"/>
                <a:gd name="connsiteY343" fmla="*/ 1934754 h 2615132"/>
                <a:gd name="connsiteX344" fmla="*/ 2217851 w 5015116"/>
                <a:gd name="connsiteY344" fmla="*/ 1879237 h 2615132"/>
                <a:gd name="connsiteX345" fmla="*/ 2373516 w 5015116"/>
                <a:gd name="connsiteY345" fmla="*/ 1872342 h 2615132"/>
                <a:gd name="connsiteX346" fmla="*/ 2395288 w 5015116"/>
                <a:gd name="connsiteY346" fmla="*/ 1879600 h 2615132"/>
                <a:gd name="connsiteX347" fmla="*/ 2453345 w 5015116"/>
                <a:gd name="connsiteY347" fmla="*/ 1930400 h 2615132"/>
                <a:gd name="connsiteX348" fmla="*/ 2467859 w 5015116"/>
                <a:gd name="connsiteY348" fmla="*/ 1952171 h 2615132"/>
                <a:gd name="connsiteX349" fmla="*/ 2489631 w 5015116"/>
                <a:gd name="connsiteY349" fmla="*/ 1973942 h 2615132"/>
                <a:gd name="connsiteX350" fmla="*/ 2504145 w 5015116"/>
                <a:gd name="connsiteY350" fmla="*/ 2024742 h 2615132"/>
                <a:gd name="connsiteX351" fmla="*/ 2511402 w 5015116"/>
                <a:gd name="connsiteY351" fmla="*/ 2053771 h 2615132"/>
                <a:gd name="connsiteX352" fmla="*/ 2525916 w 5015116"/>
                <a:gd name="connsiteY352" fmla="*/ 2075542 h 2615132"/>
                <a:gd name="connsiteX353" fmla="*/ 2540431 w 5015116"/>
                <a:gd name="connsiteY353" fmla="*/ 2126342 h 2615132"/>
                <a:gd name="connsiteX354" fmla="*/ 2533174 w 5015116"/>
                <a:gd name="connsiteY354" fmla="*/ 2271485 h 2615132"/>
                <a:gd name="connsiteX355" fmla="*/ 2518659 w 5015116"/>
                <a:gd name="connsiteY355" fmla="*/ 2300514 h 2615132"/>
                <a:gd name="connsiteX356" fmla="*/ 2475116 w 5015116"/>
                <a:gd name="connsiteY356" fmla="*/ 2329542 h 2615132"/>
                <a:gd name="connsiteX357" fmla="*/ 2453345 w 5015116"/>
                <a:gd name="connsiteY357" fmla="*/ 2336800 h 2615132"/>
                <a:gd name="connsiteX358" fmla="*/ 2329974 w 5015116"/>
                <a:gd name="connsiteY358" fmla="*/ 2329542 h 2615132"/>
                <a:gd name="connsiteX359" fmla="*/ 2308202 w 5015116"/>
                <a:gd name="connsiteY359" fmla="*/ 2322285 h 2615132"/>
                <a:gd name="connsiteX360" fmla="*/ 2293688 w 5015116"/>
                <a:gd name="connsiteY360" fmla="*/ 2286000 h 2615132"/>
                <a:gd name="connsiteX361" fmla="*/ 2286431 w 5015116"/>
                <a:gd name="connsiteY361" fmla="*/ 2249714 h 2615132"/>
                <a:gd name="connsiteX362" fmla="*/ 2395288 w 5015116"/>
                <a:gd name="connsiteY362" fmla="*/ 2111828 h 2615132"/>
                <a:gd name="connsiteX363" fmla="*/ 2395288 w 5015116"/>
                <a:gd name="connsiteY363" fmla="*/ 2024742 h 2615132"/>
                <a:gd name="connsiteX364" fmla="*/ 2373516 w 5015116"/>
                <a:gd name="connsiteY364" fmla="*/ 2010228 h 2615132"/>
                <a:gd name="connsiteX365" fmla="*/ 2271916 w 5015116"/>
                <a:gd name="connsiteY365" fmla="*/ 2017485 h 2615132"/>
                <a:gd name="connsiteX366" fmla="*/ 2257402 w 5015116"/>
                <a:gd name="connsiteY366" fmla="*/ 2032000 h 2615132"/>
                <a:gd name="connsiteX367" fmla="*/ 2235631 w 5015116"/>
                <a:gd name="connsiteY367" fmla="*/ 2046514 h 2615132"/>
                <a:gd name="connsiteX368" fmla="*/ 2221116 w 5015116"/>
                <a:gd name="connsiteY368" fmla="*/ 2061028 h 2615132"/>
                <a:gd name="connsiteX369" fmla="*/ 2192088 w 5015116"/>
                <a:gd name="connsiteY369" fmla="*/ 2068285 h 2615132"/>
                <a:gd name="connsiteX370" fmla="*/ 2163059 w 5015116"/>
                <a:gd name="connsiteY370" fmla="*/ 2090057 h 2615132"/>
                <a:gd name="connsiteX371" fmla="*/ 2148545 w 5015116"/>
                <a:gd name="connsiteY371" fmla="*/ 2111828 h 2615132"/>
                <a:gd name="connsiteX372" fmla="*/ 2126774 w 5015116"/>
                <a:gd name="connsiteY372" fmla="*/ 2140857 h 2615132"/>
                <a:gd name="connsiteX373" fmla="*/ 2126774 w 5015116"/>
                <a:gd name="connsiteY373" fmla="*/ 2351314 h 2615132"/>
                <a:gd name="connsiteX374" fmla="*/ 2141288 w 5015116"/>
                <a:gd name="connsiteY374" fmla="*/ 2373085 h 2615132"/>
                <a:gd name="connsiteX375" fmla="*/ 2163059 w 5015116"/>
                <a:gd name="connsiteY375" fmla="*/ 2380342 h 2615132"/>
                <a:gd name="connsiteX376" fmla="*/ 2170316 w 5015116"/>
                <a:gd name="connsiteY376" fmla="*/ 2402114 h 2615132"/>
                <a:gd name="connsiteX377" fmla="*/ 2192088 w 5015116"/>
                <a:gd name="connsiteY377" fmla="*/ 2416628 h 2615132"/>
                <a:gd name="connsiteX378" fmla="*/ 2221116 w 5015116"/>
                <a:gd name="connsiteY378" fmla="*/ 2438400 h 2615132"/>
                <a:gd name="connsiteX379" fmla="*/ 2264659 w 5015116"/>
                <a:gd name="connsiteY379" fmla="*/ 2474685 h 2615132"/>
                <a:gd name="connsiteX380" fmla="*/ 2293688 w 5015116"/>
                <a:gd name="connsiteY380" fmla="*/ 2510971 h 2615132"/>
                <a:gd name="connsiteX381" fmla="*/ 2315459 w 5015116"/>
                <a:gd name="connsiteY381" fmla="*/ 2532742 h 2615132"/>
                <a:gd name="connsiteX382" fmla="*/ 2395288 w 5015116"/>
                <a:gd name="connsiteY382" fmla="*/ 2569028 h 2615132"/>
                <a:gd name="connsiteX383" fmla="*/ 2540431 w 5015116"/>
                <a:gd name="connsiteY383" fmla="*/ 2554514 h 2615132"/>
                <a:gd name="connsiteX384" fmla="*/ 2562202 w 5015116"/>
                <a:gd name="connsiteY384" fmla="*/ 2540000 h 2615132"/>
                <a:gd name="connsiteX385" fmla="*/ 2569459 w 5015116"/>
                <a:gd name="connsiteY385" fmla="*/ 2503714 h 2615132"/>
                <a:gd name="connsiteX386" fmla="*/ 2583974 w 5015116"/>
                <a:gd name="connsiteY386" fmla="*/ 2481942 h 2615132"/>
                <a:gd name="connsiteX387" fmla="*/ 2591231 w 5015116"/>
                <a:gd name="connsiteY387" fmla="*/ 2409371 h 2615132"/>
                <a:gd name="connsiteX388" fmla="*/ 2642031 w 5015116"/>
                <a:gd name="connsiteY388" fmla="*/ 2416628 h 2615132"/>
                <a:gd name="connsiteX389" fmla="*/ 2671059 w 5015116"/>
                <a:gd name="connsiteY389" fmla="*/ 2423885 h 2615132"/>
                <a:gd name="connsiteX390" fmla="*/ 2743631 w 5015116"/>
                <a:gd name="connsiteY390" fmla="*/ 2438400 h 2615132"/>
                <a:gd name="connsiteX391" fmla="*/ 2787174 w 5015116"/>
                <a:gd name="connsiteY391" fmla="*/ 2452914 h 2615132"/>
                <a:gd name="connsiteX392" fmla="*/ 2808945 w 5015116"/>
                <a:gd name="connsiteY392" fmla="*/ 2438400 h 2615132"/>
                <a:gd name="connsiteX393" fmla="*/ 2801688 w 5015116"/>
                <a:gd name="connsiteY393" fmla="*/ 2416628 h 2615132"/>
                <a:gd name="connsiteX394" fmla="*/ 2794431 w 5015116"/>
                <a:gd name="connsiteY394" fmla="*/ 2373085 h 2615132"/>
                <a:gd name="connsiteX395" fmla="*/ 2779916 w 5015116"/>
                <a:gd name="connsiteY395" fmla="*/ 2329542 h 2615132"/>
                <a:gd name="connsiteX396" fmla="*/ 2794431 w 5015116"/>
                <a:gd name="connsiteY396" fmla="*/ 2278742 h 2615132"/>
                <a:gd name="connsiteX397" fmla="*/ 2961345 w 5015116"/>
                <a:gd name="connsiteY397" fmla="*/ 2249714 h 2615132"/>
                <a:gd name="connsiteX398" fmla="*/ 2946831 w 5015116"/>
                <a:gd name="connsiteY398" fmla="*/ 2227942 h 2615132"/>
                <a:gd name="connsiteX399" fmla="*/ 2925059 w 5015116"/>
                <a:gd name="connsiteY399" fmla="*/ 2133600 h 2615132"/>
                <a:gd name="connsiteX400" fmla="*/ 2917802 w 5015116"/>
                <a:gd name="connsiteY400" fmla="*/ 2104571 h 2615132"/>
                <a:gd name="connsiteX401" fmla="*/ 2896031 w 5015116"/>
                <a:gd name="connsiteY401" fmla="*/ 2090057 h 2615132"/>
                <a:gd name="connsiteX402" fmla="*/ 2903288 w 5015116"/>
                <a:gd name="connsiteY402" fmla="*/ 2061028 h 2615132"/>
                <a:gd name="connsiteX403" fmla="*/ 3033916 w 5015116"/>
                <a:gd name="connsiteY403" fmla="*/ 2053771 h 2615132"/>
                <a:gd name="connsiteX404" fmla="*/ 3121002 w 5015116"/>
                <a:gd name="connsiteY404" fmla="*/ 2046514 h 2615132"/>
                <a:gd name="connsiteX405" fmla="*/ 3142774 w 5015116"/>
                <a:gd name="connsiteY405" fmla="*/ 2039257 h 2615132"/>
                <a:gd name="connsiteX406" fmla="*/ 3135516 w 5015116"/>
                <a:gd name="connsiteY406" fmla="*/ 2010228 h 2615132"/>
                <a:gd name="connsiteX407" fmla="*/ 3106488 w 5015116"/>
                <a:gd name="connsiteY407" fmla="*/ 1959428 h 2615132"/>
                <a:gd name="connsiteX408" fmla="*/ 3077459 w 5015116"/>
                <a:gd name="connsiteY408" fmla="*/ 1930400 h 2615132"/>
                <a:gd name="connsiteX409" fmla="*/ 3062945 w 5015116"/>
                <a:gd name="connsiteY409" fmla="*/ 1901371 h 2615132"/>
                <a:gd name="connsiteX410" fmla="*/ 3041174 w 5015116"/>
                <a:gd name="connsiteY410" fmla="*/ 1886857 h 2615132"/>
                <a:gd name="connsiteX411" fmla="*/ 3033916 w 5015116"/>
                <a:gd name="connsiteY411" fmla="*/ 1865085 h 2615132"/>
                <a:gd name="connsiteX412" fmla="*/ 3019402 w 5015116"/>
                <a:gd name="connsiteY412" fmla="*/ 1843314 h 2615132"/>
                <a:gd name="connsiteX413" fmla="*/ 3048431 w 5015116"/>
                <a:gd name="connsiteY413" fmla="*/ 1828800 h 2615132"/>
                <a:gd name="connsiteX414" fmla="*/ 3157288 w 5015116"/>
                <a:gd name="connsiteY414" fmla="*/ 1814285 h 2615132"/>
                <a:gd name="connsiteX415" fmla="*/ 3179059 w 5015116"/>
                <a:gd name="connsiteY415" fmla="*/ 1799771 h 2615132"/>
                <a:gd name="connsiteX416" fmla="*/ 3128259 w 5015116"/>
                <a:gd name="connsiteY416" fmla="*/ 1690914 h 2615132"/>
                <a:gd name="connsiteX417" fmla="*/ 3121002 w 5015116"/>
                <a:gd name="connsiteY417" fmla="*/ 1669142 h 2615132"/>
                <a:gd name="connsiteX418" fmla="*/ 3106488 w 5015116"/>
                <a:gd name="connsiteY418" fmla="*/ 1647371 h 2615132"/>
                <a:gd name="connsiteX419" fmla="*/ 3128259 w 5015116"/>
                <a:gd name="connsiteY419" fmla="*/ 1640114 h 2615132"/>
                <a:gd name="connsiteX420" fmla="*/ 3157288 w 5015116"/>
                <a:gd name="connsiteY420" fmla="*/ 1632857 h 2615132"/>
                <a:gd name="connsiteX421" fmla="*/ 3186316 w 5015116"/>
                <a:gd name="connsiteY421" fmla="*/ 1618342 h 2615132"/>
                <a:gd name="connsiteX422" fmla="*/ 3215345 w 5015116"/>
                <a:gd name="connsiteY422" fmla="*/ 1611085 h 2615132"/>
                <a:gd name="connsiteX423" fmla="*/ 3237116 w 5015116"/>
                <a:gd name="connsiteY423" fmla="*/ 1603828 h 2615132"/>
                <a:gd name="connsiteX424" fmla="*/ 3280659 w 5015116"/>
                <a:gd name="connsiteY424" fmla="*/ 1582057 h 2615132"/>
                <a:gd name="connsiteX425" fmla="*/ 3295174 w 5015116"/>
                <a:gd name="connsiteY425" fmla="*/ 1567542 h 2615132"/>
                <a:gd name="connsiteX426" fmla="*/ 3273402 w 5015116"/>
                <a:gd name="connsiteY426" fmla="*/ 1545771 h 2615132"/>
                <a:gd name="connsiteX427" fmla="*/ 3229859 w 5015116"/>
                <a:gd name="connsiteY427" fmla="*/ 1516742 h 2615132"/>
                <a:gd name="connsiteX428" fmla="*/ 3179059 w 5015116"/>
                <a:gd name="connsiteY428" fmla="*/ 1458685 h 2615132"/>
                <a:gd name="connsiteX429" fmla="*/ 3171802 w 5015116"/>
                <a:gd name="connsiteY429" fmla="*/ 1436914 h 2615132"/>
                <a:gd name="connsiteX430" fmla="*/ 3150031 w 5015116"/>
                <a:gd name="connsiteY430" fmla="*/ 1422400 h 2615132"/>
                <a:gd name="connsiteX431" fmla="*/ 3200831 w 5015116"/>
                <a:gd name="connsiteY431" fmla="*/ 1386114 h 2615132"/>
                <a:gd name="connsiteX432" fmla="*/ 3237116 w 5015116"/>
                <a:gd name="connsiteY432" fmla="*/ 1349828 h 2615132"/>
                <a:gd name="connsiteX433" fmla="*/ 3266145 w 5015116"/>
                <a:gd name="connsiteY433" fmla="*/ 1313542 h 2615132"/>
                <a:gd name="connsiteX434" fmla="*/ 3287916 w 5015116"/>
                <a:gd name="connsiteY434" fmla="*/ 1299028 h 2615132"/>
                <a:gd name="connsiteX435" fmla="*/ 3302431 w 5015116"/>
                <a:gd name="connsiteY435" fmla="*/ 1284514 h 2615132"/>
                <a:gd name="connsiteX436" fmla="*/ 3309688 w 5015116"/>
                <a:gd name="connsiteY436" fmla="*/ 1262742 h 2615132"/>
                <a:gd name="connsiteX437" fmla="*/ 3266145 w 5015116"/>
                <a:gd name="connsiteY437" fmla="*/ 1255485 h 2615132"/>
                <a:gd name="connsiteX438" fmla="*/ 3244374 w 5015116"/>
                <a:gd name="connsiteY438" fmla="*/ 1248228 h 2615132"/>
                <a:gd name="connsiteX439" fmla="*/ 3193574 w 5015116"/>
                <a:gd name="connsiteY439" fmla="*/ 1233714 h 2615132"/>
                <a:gd name="connsiteX440" fmla="*/ 3171802 w 5015116"/>
                <a:gd name="connsiteY440" fmla="*/ 1219200 h 2615132"/>
                <a:gd name="connsiteX441" fmla="*/ 3150031 w 5015116"/>
                <a:gd name="connsiteY441" fmla="*/ 1211942 h 2615132"/>
                <a:gd name="connsiteX442" fmla="*/ 3121002 w 5015116"/>
                <a:gd name="connsiteY442" fmla="*/ 1197428 h 2615132"/>
                <a:gd name="connsiteX443" fmla="*/ 3200831 w 5015116"/>
                <a:gd name="connsiteY443" fmla="*/ 1095828 h 2615132"/>
                <a:gd name="connsiteX444" fmla="*/ 3251631 w 5015116"/>
                <a:gd name="connsiteY444" fmla="*/ 1037771 h 2615132"/>
                <a:gd name="connsiteX445" fmla="*/ 3251631 w 5015116"/>
                <a:gd name="connsiteY445" fmla="*/ 994228 h 2615132"/>
                <a:gd name="connsiteX446" fmla="*/ 3208088 w 5015116"/>
                <a:gd name="connsiteY446" fmla="*/ 986971 h 2615132"/>
                <a:gd name="connsiteX447" fmla="*/ 3179059 w 5015116"/>
                <a:gd name="connsiteY447" fmla="*/ 979714 h 2615132"/>
                <a:gd name="connsiteX448" fmla="*/ 3121002 w 5015116"/>
                <a:gd name="connsiteY448" fmla="*/ 957942 h 2615132"/>
                <a:gd name="connsiteX449" fmla="*/ 3099231 w 5015116"/>
                <a:gd name="connsiteY449" fmla="*/ 950685 h 2615132"/>
                <a:gd name="connsiteX450" fmla="*/ 3048431 w 5015116"/>
                <a:gd name="connsiteY450" fmla="*/ 943428 h 2615132"/>
                <a:gd name="connsiteX451" fmla="*/ 3026659 w 5015116"/>
                <a:gd name="connsiteY451" fmla="*/ 936171 h 2615132"/>
                <a:gd name="connsiteX452" fmla="*/ 2990374 w 5015116"/>
                <a:gd name="connsiteY452" fmla="*/ 928914 h 2615132"/>
                <a:gd name="connsiteX453" fmla="*/ 2975859 w 5015116"/>
                <a:gd name="connsiteY453" fmla="*/ 914400 h 2615132"/>
                <a:gd name="connsiteX454" fmla="*/ 3033916 w 5015116"/>
                <a:gd name="connsiteY454" fmla="*/ 820057 h 2615132"/>
                <a:gd name="connsiteX455" fmla="*/ 3091974 w 5015116"/>
                <a:gd name="connsiteY455" fmla="*/ 747485 h 2615132"/>
                <a:gd name="connsiteX456" fmla="*/ 3128259 w 5015116"/>
                <a:gd name="connsiteY456" fmla="*/ 703942 h 2615132"/>
                <a:gd name="connsiteX457" fmla="*/ 3142774 w 5015116"/>
                <a:gd name="connsiteY457" fmla="*/ 682171 h 2615132"/>
                <a:gd name="connsiteX458" fmla="*/ 3033916 w 5015116"/>
                <a:gd name="connsiteY458" fmla="*/ 667657 h 2615132"/>
                <a:gd name="connsiteX459" fmla="*/ 2961345 w 5015116"/>
                <a:gd name="connsiteY459" fmla="*/ 660400 h 2615132"/>
                <a:gd name="connsiteX460" fmla="*/ 2888774 w 5015116"/>
                <a:gd name="connsiteY460" fmla="*/ 645885 h 2615132"/>
                <a:gd name="connsiteX461" fmla="*/ 2925059 w 5015116"/>
                <a:gd name="connsiteY461" fmla="*/ 609600 h 2615132"/>
                <a:gd name="connsiteX462" fmla="*/ 2961345 w 5015116"/>
                <a:gd name="connsiteY462" fmla="*/ 573314 h 2615132"/>
                <a:gd name="connsiteX463" fmla="*/ 2968602 w 5015116"/>
                <a:gd name="connsiteY463" fmla="*/ 529771 h 2615132"/>
                <a:gd name="connsiteX464" fmla="*/ 2983116 w 5015116"/>
                <a:gd name="connsiteY464" fmla="*/ 486228 h 2615132"/>
                <a:gd name="connsiteX465" fmla="*/ 2997631 w 5015116"/>
                <a:gd name="connsiteY465" fmla="*/ 435428 h 2615132"/>
                <a:gd name="connsiteX466" fmla="*/ 3012145 w 5015116"/>
                <a:gd name="connsiteY466" fmla="*/ 391885 h 2615132"/>
                <a:gd name="connsiteX467" fmla="*/ 2961345 w 5015116"/>
                <a:gd name="connsiteY467" fmla="*/ 399142 h 2615132"/>
                <a:gd name="connsiteX468" fmla="*/ 2917802 w 5015116"/>
                <a:gd name="connsiteY468" fmla="*/ 413657 h 2615132"/>
                <a:gd name="connsiteX469" fmla="*/ 2888774 w 5015116"/>
                <a:gd name="connsiteY469" fmla="*/ 420914 h 2615132"/>
                <a:gd name="connsiteX470" fmla="*/ 2852488 w 5015116"/>
                <a:gd name="connsiteY470" fmla="*/ 435428 h 2615132"/>
                <a:gd name="connsiteX471" fmla="*/ 2808945 w 5015116"/>
                <a:gd name="connsiteY471" fmla="*/ 442685 h 2615132"/>
                <a:gd name="connsiteX472" fmla="*/ 2779916 w 5015116"/>
                <a:gd name="connsiteY472" fmla="*/ 449942 h 2615132"/>
                <a:gd name="connsiteX473" fmla="*/ 2721859 w 5015116"/>
                <a:gd name="connsiteY473" fmla="*/ 442685 h 2615132"/>
                <a:gd name="connsiteX474" fmla="*/ 2729116 w 5015116"/>
                <a:gd name="connsiteY474" fmla="*/ 377371 h 2615132"/>
                <a:gd name="connsiteX475" fmla="*/ 2721859 w 5015116"/>
                <a:gd name="connsiteY475" fmla="*/ 290285 h 2615132"/>
                <a:gd name="connsiteX476" fmla="*/ 2707345 w 5015116"/>
                <a:gd name="connsiteY476" fmla="*/ 232228 h 2615132"/>
                <a:gd name="connsiteX477" fmla="*/ 2663802 w 5015116"/>
                <a:gd name="connsiteY477" fmla="*/ 210457 h 2615132"/>
                <a:gd name="connsiteX478" fmla="*/ 2656545 w 5015116"/>
                <a:gd name="connsiteY478"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111534 w 5015116"/>
                <a:gd name="connsiteY341" fmla="*/ 1992811 h 2615132"/>
                <a:gd name="connsiteX342" fmla="*/ 2159794 w 5015116"/>
                <a:gd name="connsiteY342" fmla="*/ 1934754 h 2615132"/>
                <a:gd name="connsiteX343" fmla="*/ 2217851 w 5015116"/>
                <a:gd name="connsiteY343" fmla="*/ 1879237 h 2615132"/>
                <a:gd name="connsiteX344" fmla="*/ 2373516 w 5015116"/>
                <a:gd name="connsiteY344" fmla="*/ 1872342 h 2615132"/>
                <a:gd name="connsiteX345" fmla="*/ 2395288 w 5015116"/>
                <a:gd name="connsiteY345" fmla="*/ 1879600 h 2615132"/>
                <a:gd name="connsiteX346" fmla="*/ 2453345 w 5015116"/>
                <a:gd name="connsiteY346" fmla="*/ 1930400 h 2615132"/>
                <a:gd name="connsiteX347" fmla="*/ 2467859 w 5015116"/>
                <a:gd name="connsiteY347" fmla="*/ 1952171 h 2615132"/>
                <a:gd name="connsiteX348" fmla="*/ 2489631 w 5015116"/>
                <a:gd name="connsiteY348" fmla="*/ 1973942 h 2615132"/>
                <a:gd name="connsiteX349" fmla="*/ 2504145 w 5015116"/>
                <a:gd name="connsiteY349" fmla="*/ 2024742 h 2615132"/>
                <a:gd name="connsiteX350" fmla="*/ 2511402 w 5015116"/>
                <a:gd name="connsiteY350" fmla="*/ 2053771 h 2615132"/>
                <a:gd name="connsiteX351" fmla="*/ 2525916 w 5015116"/>
                <a:gd name="connsiteY351" fmla="*/ 2075542 h 2615132"/>
                <a:gd name="connsiteX352" fmla="*/ 2540431 w 5015116"/>
                <a:gd name="connsiteY352" fmla="*/ 2126342 h 2615132"/>
                <a:gd name="connsiteX353" fmla="*/ 2533174 w 5015116"/>
                <a:gd name="connsiteY353" fmla="*/ 2271485 h 2615132"/>
                <a:gd name="connsiteX354" fmla="*/ 2518659 w 5015116"/>
                <a:gd name="connsiteY354" fmla="*/ 2300514 h 2615132"/>
                <a:gd name="connsiteX355" fmla="*/ 2475116 w 5015116"/>
                <a:gd name="connsiteY355" fmla="*/ 2329542 h 2615132"/>
                <a:gd name="connsiteX356" fmla="*/ 2453345 w 5015116"/>
                <a:gd name="connsiteY356" fmla="*/ 2336800 h 2615132"/>
                <a:gd name="connsiteX357" fmla="*/ 2329974 w 5015116"/>
                <a:gd name="connsiteY357" fmla="*/ 2329542 h 2615132"/>
                <a:gd name="connsiteX358" fmla="*/ 2308202 w 5015116"/>
                <a:gd name="connsiteY358" fmla="*/ 2322285 h 2615132"/>
                <a:gd name="connsiteX359" fmla="*/ 2293688 w 5015116"/>
                <a:gd name="connsiteY359" fmla="*/ 2286000 h 2615132"/>
                <a:gd name="connsiteX360" fmla="*/ 2286431 w 5015116"/>
                <a:gd name="connsiteY360" fmla="*/ 2249714 h 2615132"/>
                <a:gd name="connsiteX361" fmla="*/ 2395288 w 5015116"/>
                <a:gd name="connsiteY361" fmla="*/ 2111828 h 2615132"/>
                <a:gd name="connsiteX362" fmla="*/ 2395288 w 5015116"/>
                <a:gd name="connsiteY362" fmla="*/ 2024742 h 2615132"/>
                <a:gd name="connsiteX363" fmla="*/ 2373516 w 5015116"/>
                <a:gd name="connsiteY363" fmla="*/ 2010228 h 2615132"/>
                <a:gd name="connsiteX364" fmla="*/ 2271916 w 5015116"/>
                <a:gd name="connsiteY364" fmla="*/ 2017485 h 2615132"/>
                <a:gd name="connsiteX365" fmla="*/ 2257402 w 5015116"/>
                <a:gd name="connsiteY365" fmla="*/ 2032000 h 2615132"/>
                <a:gd name="connsiteX366" fmla="*/ 2235631 w 5015116"/>
                <a:gd name="connsiteY366" fmla="*/ 2046514 h 2615132"/>
                <a:gd name="connsiteX367" fmla="*/ 2221116 w 5015116"/>
                <a:gd name="connsiteY367" fmla="*/ 2061028 h 2615132"/>
                <a:gd name="connsiteX368" fmla="*/ 2192088 w 5015116"/>
                <a:gd name="connsiteY368" fmla="*/ 2068285 h 2615132"/>
                <a:gd name="connsiteX369" fmla="*/ 2163059 w 5015116"/>
                <a:gd name="connsiteY369" fmla="*/ 2090057 h 2615132"/>
                <a:gd name="connsiteX370" fmla="*/ 2148545 w 5015116"/>
                <a:gd name="connsiteY370" fmla="*/ 2111828 h 2615132"/>
                <a:gd name="connsiteX371" fmla="*/ 2126774 w 5015116"/>
                <a:gd name="connsiteY371" fmla="*/ 2140857 h 2615132"/>
                <a:gd name="connsiteX372" fmla="*/ 2126774 w 5015116"/>
                <a:gd name="connsiteY372" fmla="*/ 2351314 h 2615132"/>
                <a:gd name="connsiteX373" fmla="*/ 2141288 w 5015116"/>
                <a:gd name="connsiteY373" fmla="*/ 2373085 h 2615132"/>
                <a:gd name="connsiteX374" fmla="*/ 2163059 w 5015116"/>
                <a:gd name="connsiteY374" fmla="*/ 2380342 h 2615132"/>
                <a:gd name="connsiteX375" fmla="*/ 2170316 w 5015116"/>
                <a:gd name="connsiteY375" fmla="*/ 2402114 h 2615132"/>
                <a:gd name="connsiteX376" fmla="*/ 2192088 w 5015116"/>
                <a:gd name="connsiteY376" fmla="*/ 2416628 h 2615132"/>
                <a:gd name="connsiteX377" fmla="*/ 2221116 w 5015116"/>
                <a:gd name="connsiteY377" fmla="*/ 2438400 h 2615132"/>
                <a:gd name="connsiteX378" fmla="*/ 2264659 w 5015116"/>
                <a:gd name="connsiteY378" fmla="*/ 2474685 h 2615132"/>
                <a:gd name="connsiteX379" fmla="*/ 2293688 w 5015116"/>
                <a:gd name="connsiteY379" fmla="*/ 2510971 h 2615132"/>
                <a:gd name="connsiteX380" fmla="*/ 2315459 w 5015116"/>
                <a:gd name="connsiteY380" fmla="*/ 2532742 h 2615132"/>
                <a:gd name="connsiteX381" fmla="*/ 2395288 w 5015116"/>
                <a:gd name="connsiteY381" fmla="*/ 2569028 h 2615132"/>
                <a:gd name="connsiteX382" fmla="*/ 2540431 w 5015116"/>
                <a:gd name="connsiteY382" fmla="*/ 2554514 h 2615132"/>
                <a:gd name="connsiteX383" fmla="*/ 2562202 w 5015116"/>
                <a:gd name="connsiteY383" fmla="*/ 2540000 h 2615132"/>
                <a:gd name="connsiteX384" fmla="*/ 2569459 w 5015116"/>
                <a:gd name="connsiteY384" fmla="*/ 2503714 h 2615132"/>
                <a:gd name="connsiteX385" fmla="*/ 2583974 w 5015116"/>
                <a:gd name="connsiteY385" fmla="*/ 2481942 h 2615132"/>
                <a:gd name="connsiteX386" fmla="*/ 2591231 w 5015116"/>
                <a:gd name="connsiteY386" fmla="*/ 2409371 h 2615132"/>
                <a:gd name="connsiteX387" fmla="*/ 2642031 w 5015116"/>
                <a:gd name="connsiteY387" fmla="*/ 2416628 h 2615132"/>
                <a:gd name="connsiteX388" fmla="*/ 2671059 w 5015116"/>
                <a:gd name="connsiteY388" fmla="*/ 2423885 h 2615132"/>
                <a:gd name="connsiteX389" fmla="*/ 2743631 w 5015116"/>
                <a:gd name="connsiteY389" fmla="*/ 2438400 h 2615132"/>
                <a:gd name="connsiteX390" fmla="*/ 2787174 w 5015116"/>
                <a:gd name="connsiteY390" fmla="*/ 2452914 h 2615132"/>
                <a:gd name="connsiteX391" fmla="*/ 2808945 w 5015116"/>
                <a:gd name="connsiteY391" fmla="*/ 2438400 h 2615132"/>
                <a:gd name="connsiteX392" fmla="*/ 2801688 w 5015116"/>
                <a:gd name="connsiteY392" fmla="*/ 2416628 h 2615132"/>
                <a:gd name="connsiteX393" fmla="*/ 2794431 w 5015116"/>
                <a:gd name="connsiteY393" fmla="*/ 2373085 h 2615132"/>
                <a:gd name="connsiteX394" fmla="*/ 2779916 w 5015116"/>
                <a:gd name="connsiteY394" fmla="*/ 2329542 h 2615132"/>
                <a:gd name="connsiteX395" fmla="*/ 2794431 w 5015116"/>
                <a:gd name="connsiteY395" fmla="*/ 2278742 h 2615132"/>
                <a:gd name="connsiteX396" fmla="*/ 2961345 w 5015116"/>
                <a:gd name="connsiteY396" fmla="*/ 2249714 h 2615132"/>
                <a:gd name="connsiteX397" fmla="*/ 2946831 w 5015116"/>
                <a:gd name="connsiteY397" fmla="*/ 2227942 h 2615132"/>
                <a:gd name="connsiteX398" fmla="*/ 2925059 w 5015116"/>
                <a:gd name="connsiteY398" fmla="*/ 2133600 h 2615132"/>
                <a:gd name="connsiteX399" fmla="*/ 2917802 w 5015116"/>
                <a:gd name="connsiteY399" fmla="*/ 2104571 h 2615132"/>
                <a:gd name="connsiteX400" fmla="*/ 2896031 w 5015116"/>
                <a:gd name="connsiteY400" fmla="*/ 2090057 h 2615132"/>
                <a:gd name="connsiteX401" fmla="*/ 2903288 w 5015116"/>
                <a:gd name="connsiteY401" fmla="*/ 2061028 h 2615132"/>
                <a:gd name="connsiteX402" fmla="*/ 3033916 w 5015116"/>
                <a:gd name="connsiteY402" fmla="*/ 2053771 h 2615132"/>
                <a:gd name="connsiteX403" fmla="*/ 3121002 w 5015116"/>
                <a:gd name="connsiteY403" fmla="*/ 2046514 h 2615132"/>
                <a:gd name="connsiteX404" fmla="*/ 3142774 w 5015116"/>
                <a:gd name="connsiteY404" fmla="*/ 2039257 h 2615132"/>
                <a:gd name="connsiteX405" fmla="*/ 3135516 w 5015116"/>
                <a:gd name="connsiteY405" fmla="*/ 2010228 h 2615132"/>
                <a:gd name="connsiteX406" fmla="*/ 3106488 w 5015116"/>
                <a:gd name="connsiteY406" fmla="*/ 1959428 h 2615132"/>
                <a:gd name="connsiteX407" fmla="*/ 3077459 w 5015116"/>
                <a:gd name="connsiteY407" fmla="*/ 1930400 h 2615132"/>
                <a:gd name="connsiteX408" fmla="*/ 3062945 w 5015116"/>
                <a:gd name="connsiteY408" fmla="*/ 1901371 h 2615132"/>
                <a:gd name="connsiteX409" fmla="*/ 3041174 w 5015116"/>
                <a:gd name="connsiteY409" fmla="*/ 1886857 h 2615132"/>
                <a:gd name="connsiteX410" fmla="*/ 3033916 w 5015116"/>
                <a:gd name="connsiteY410" fmla="*/ 1865085 h 2615132"/>
                <a:gd name="connsiteX411" fmla="*/ 3019402 w 5015116"/>
                <a:gd name="connsiteY411" fmla="*/ 1843314 h 2615132"/>
                <a:gd name="connsiteX412" fmla="*/ 3048431 w 5015116"/>
                <a:gd name="connsiteY412" fmla="*/ 1828800 h 2615132"/>
                <a:gd name="connsiteX413" fmla="*/ 3157288 w 5015116"/>
                <a:gd name="connsiteY413" fmla="*/ 1814285 h 2615132"/>
                <a:gd name="connsiteX414" fmla="*/ 3179059 w 5015116"/>
                <a:gd name="connsiteY414" fmla="*/ 1799771 h 2615132"/>
                <a:gd name="connsiteX415" fmla="*/ 3128259 w 5015116"/>
                <a:gd name="connsiteY415" fmla="*/ 1690914 h 2615132"/>
                <a:gd name="connsiteX416" fmla="*/ 3121002 w 5015116"/>
                <a:gd name="connsiteY416" fmla="*/ 1669142 h 2615132"/>
                <a:gd name="connsiteX417" fmla="*/ 3106488 w 5015116"/>
                <a:gd name="connsiteY417" fmla="*/ 1647371 h 2615132"/>
                <a:gd name="connsiteX418" fmla="*/ 3128259 w 5015116"/>
                <a:gd name="connsiteY418" fmla="*/ 1640114 h 2615132"/>
                <a:gd name="connsiteX419" fmla="*/ 3157288 w 5015116"/>
                <a:gd name="connsiteY419" fmla="*/ 1632857 h 2615132"/>
                <a:gd name="connsiteX420" fmla="*/ 3186316 w 5015116"/>
                <a:gd name="connsiteY420" fmla="*/ 1618342 h 2615132"/>
                <a:gd name="connsiteX421" fmla="*/ 3215345 w 5015116"/>
                <a:gd name="connsiteY421" fmla="*/ 1611085 h 2615132"/>
                <a:gd name="connsiteX422" fmla="*/ 3237116 w 5015116"/>
                <a:gd name="connsiteY422" fmla="*/ 1603828 h 2615132"/>
                <a:gd name="connsiteX423" fmla="*/ 3280659 w 5015116"/>
                <a:gd name="connsiteY423" fmla="*/ 1582057 h 2615132"/>
                <a:gd name="connsiteX424" fmla="*/ 3295174 w 5015116"/>
                <a:gd name="connsiteY424" fmla="*/ 1567542 h 2615132"/>
                <a:gd name="connsiteX425" fmla="*/ 3273402 w 5015116"/>
                <a:gd name="connsiteY425" fmla="*/ 1545771 h 2615132"/>
                <a:gd name="connsiteX426" fmla="*/ 3229859 w 5015116"/>
                <a:gd name="connsiteY426" fmla="*/ 1516742 h 2615132"/>
                <a:gd name="connsiteX427" fmla="*/ 3179059 w 5015116"/>
                <a:gd name="connsiteY427" fmla="*/ 1458685 h 2615132"/>
                <a:gd name="connsiteX428" fmla="*/ 3171802 w 5015116"/>
                <a:gd name="connsiteY428" fmla="*/ 1436914 h 2615132"/>
                <a:gd name="connsiteX429" fmla="*/ 3150031 w 5015116"/>
                <a:gd name="connsiteY429" fmla="*/ 1422400 h 2615132"/>
                <a:gd name="connsiteX430" fmla="*/ 3200831 w 5015116"/>
                <a:gd name="connsiteY430" fmla="*/ 1386114 h 2615132"/>
                <a:gd name="connsiteX431" fmla="*/ 3237116 w 5015116"/>
                <a:gd name="connsiteY431" fmla="*/ 1349828 h 2615132"/>
                <a:gd name="connsiteX432" fmla="*/ 3266145 w 5015116"/>
                <a:gd name="connsiteY432" fmla="*/ 1313542 h 2615132"/>
                <a:gd name="connsiteX433" fmla="*/ 3287916 w 5015116"/>
                <a:gd name="connsiteY433" fmla="*/ 1299028 h 2615132"/>
                <a:gd name="connsiteX434" fmla="*/ 3302431 w 5015116"/>
                <a:gd name="connsiteY434" fmla="*/ 1284514 h 2615132"/>
                <a:gd name="connsiteX435" fmla="*/ 3309688 w 5015116"/>
                <a:gd name="connsiteY435" fmla="*/ 1262742 h 2615132"/>
                <a:gd name="connsiteX436" fmla="*/ 3266145 w 5015116"/>
                <a:gd name="connsiteY436" fmla="*/ 1255485 h 2615132"/>
                <a:gd name="connsiteX437" fmla="*/ 3244374 w 5015116"/>
                <a:gd name="connsiteY437" fmla="*/ 1248228 h 2615132"/>
                <a:gd name="connsiteX438" fmla="*/ 3193574 w 5015116"/>
                <a:gd name="connsiteY438" fmla="*/ 1233714 h 2615132"/>
                <a:gd name="connsiteX439" fmla="*/ 3171802 w 5015116"/>
                <a:gd name="connsiteY439" fmla="*/ 1219200 h 2615132"/>
                <a:gd name="connsiteX440" fmla="*/ 3150031 w 5015116"/>
                <a:gd name="connsiteY440" fmla="*/ 1211942 h 2615132"/>
                <a:gd name="connsiteX441" fmla="*/ 3121002 w 5015116"/>
                <a:gd name="connsiteY441" fmla="*/ 1197428 h 2615132"/>
                <a:gd name="connsiteX442" fmla="*/ 3200831 w 5015116"/>
                <a:gd name="connsiteY442" fmla="*/ 1095828 h 2615132"/>
                <a:gd name="connsiteX443" fmla="*/ 3251631 w 5015116"/>
                <a:gd name="connsiteY443" fmla="*/ 1037771 h 2615132"/>
                <a:gd name="connsiteX444" fmla="*/ 3251631 w 5015116"/>
                <a:gd name="connsiteY444" fmla="*/ 994228 h 2615132"/>
                <a:gd name="connsiteX445" fmla="*/ 3208088 w 5015116"/>
                <a:gd name="connsiteY445" fmla="*/ 986971 h 2615132"/>
                <a:gd name="connsiteX446" fmla="*/ 3179059 w 5015116"/>
                <a:gd name="connsiteY446" fmla="*/ 979714 h 2615132"/>
                <a:gd name="connsiteX447" fmla="*/ 3121002 w 5015116"/>
                <a:gd name="connsiteY447" fmla="*/ 957942 h 2615132"/>
                <a:gd name="connsiteX448" fmla="*/ 3099231 w 5015116"/>
                <a:gd name="connsiteY448" fmla="*/ 950685 h 2615132"/>
                <a:gd name="connsiteX449" fmla="*/ 3048431 w 5015116"/>
                <a:gd name="connsiteY449" fmla="*/ 943428 h 2615132"/>
                <a:gd name="connsiteX450" fmla="*/ 3026659 w 5015116"/>
                <a:gd name="connsiteY450" fmla="*/ 936171 h 2615132"/>
                <a:gd name="connsiteX451" fmla="*/ 2990374 w 5015116"/>
                <a:gd name="connsiteY451" fmla="*/ 928914 h 2615132"/>
                <a:gd name="connsiteX452" fmla="*/ 2975859 w 5015116"/>
                <a:gd name="connsiteY452" fmla="*/ 914400 h 2615132"/>
                <a:gd name="connsiteX453" fmla="*/ 3033916 w 5015116"/>
                <a:gd name="connsiteY453" fmla="*/ 820057 h 2615132"/>
                <a:gd name="connsiteX454" fmla="*/ 3091974 w 5015116"/>
                <a:gd name="connsiteY454" fmla="*/ 747485 h 2615132"/>
                <a:gd name="connsiteX455" fmla="*/ 3128259 w 5015116"/>
                <a:gd name="connsiteY455" fmla="*/ 703942 h 2615132"/>
                <a:gd name="connsiteX456" fmla="*/ 3142774 w 5015116"/>
                <a:gd name="connsiteY456" fmla="*/ 682171 h 2615132"/>
                <a:gd name="connsiteX457" fmla="*/ 3033916 w 5015116"/>
                <a:gd name="connsiteY457" fmla="*/ 667657 h 2615132"/>
                <a:gd name="connsiteX458" fmla="*/ 2961345 w 5015116"/>
                <a:gd name="connsiteY458" fmla="*/ 660400 h 2615132"/>
                <a:gd name="connsiteX459" fmla="*/ 2888774 w 5015116"/>
                <a:gd name="connsiteY459" fmla="*/ 645885 h 2615132"/>
                <a:gd name="connsiteX460" fmla="*/ 2925059 w 5015116"/>
                <a:gd name="connsiteY460" fmla="*/ 609600 h 2615132"/>
                <a:gd name="connsiteX461" fmla="*/ 2961345 w 5015116"/>
                <a:gd name="connsiteY461" fmla="*/ 573314 h 2615132"/>
                <a:gd name="connsiteX462" fmla="*/ 2968602 w 5015116"/>
                <a:gd name="connsiteY462" fmla="*/ 529771 h 2615132"/>
                <a:gd name="connsiteX463" fmla="*/ 2983116 w 5015116"/>
                <a:gd name="connsiteY463" fmla="*/ 486228 h 2615132"/>
                <a:gd name="connsiteX464" fmla="*/ 2997631 w 5015116"/>
                <a:gd name="connsiteY464" fmla="*/ 435428 h 2615132"/>
                <a:gd name="connsiteX465" fmla="*/ 3012145 w 5015116"/>
                <a:gd name="connsiteY465" fmla="*/ 391885 h 2615132"/>
                <a:gd name="connsiteX466" fmla="*/ 2961345 w 5015116"/>
                <a:gd name="connsiteY466" fmla="*/ 399142 h 2615132"/>
                <a:gd name="connsiteX467" fmla="*/ 2917802 w 5015116"/>
                <a:gd name="connsiteY467" fmla="*/ 413657 h 2615132"/>
                <a:gd name="connsiteX468" fmla="*/ 2888774 w 5015116"/>
                <a:gd name="connsiteY468" fmla="*/ 420914 h 2615132"/>
                <a:gd name="connsiteX469" fmla="*/ 2852488 w 5015116"/>
                <a:gd name="connsiteY469" fmla="*/ 435428 h 2615132"/>
                <a:gd name="connsiteX470" fmla="*/ 2808945 w 5015116"/>
                <a:gd name="connsiteY470" fmla="*/ 442685 h 2615132"/>
                <a:gd name="connsiteX471" fmla="*/ 2779916 w 5015116"/>
                <a:gd name="connsiteY471" fmla="*/ 449942 h 2615132"/>
                <a:gd name="connsiteX472" fmla="*/ 2721859 w 5015116"/>
                <a:gd name="connsiteY472" fmla="*/ 442685 h 2615132"/>
                <a:gd name="connsiteX473" fmla="*/ 2729116 w 5015116"/>
                <a:gd name="connsiteY473" fmla="*/ 377371 h 2615132"/>
                <a:gd name="connsiteX474" fmla="*/ 2721859 w 5015116"/>
                <a:gd name="connsiteY474" fmla="*/ 290285 h 2615132"/>
                <a:gd name="connsiteX475" fmla="*/ 2707345 w 5015116"/>
                <a:gd name="connsiteY475" fmla="*/ 232228 h 2615132"/>
                <a:gd name="connsiteX476" fmla="*/ 2663802 w 5015116"/>
                <a:gd name="connsiteY476" fmla="*/ 210457 h 2615132"/>
                <a:gd name="connsiteX477" fmla="*/ 2656545 w 5015116"/>
                <a:gd name="connsiteY477"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111534 w 5015116"/>
                <a:gd name="connsiteY340" fmla="*/ 199281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217851 w 5015116"/>
                <a:gd name="connsiteY341" fmla="*/ 1879237 h 2615132"/>
                <a:gd name="connsiteX342" fmla="*/ 2373516 w 5015116"/>
                <a:gd name="connsiteY342" fmla="*/ 1872342 h 2615132"/>
                <a:gd name="connsiteX343" fmla="*/ 2395288 w 5015116"/>
                <a:gd name="connsiteY343" fmla="*/ 1879600 h 2615132"/>
                <a:gd name="connsiteX344" fmla="*/ 2453345 w 5015116"/>
                <a:gd name="connsiteY344" fmla="*/ 1930400 h 2615132"/>
                <a:gd name="connsiteX345" fmla="*/ 2467859 w 5015116"/>
                <a:gd name="connsiteY345" fmla="*/ 1952171 h 2615132"/>
                <a:gd name="connsiteX346" fmla="*/ 2489631 w 5015116"/>
                <a:gd name="connsiteY346" fmla="*/ 1973942 h 2615132"/>
                <a:gd name="connsiteX347" fmla="*/ 2504145 w 5015116"/>
                <a:gd name="connsiteY347" fmla="*/ 2024742 h 2615132"/>
                <a:gd name="connsiteX348" fmla="*/ 2511402 w 5015116"/>
                <a:gd name="connsiteY348" fmla="*/ 2053771 h 2615132"/>
                <a:gd name="connsiteX349" fmla="*/ 2525916 w 5015116"/>
                <a:gd name="connsiteY349" fmla="*/ 2075542 h 2615132"/>
                <a:gd name="connsiteX350" fmla="*/ 2540431 w 5015116"/>
                <a:gd name="connsiteY350" fmla="*/ 2126342 h 2615132"/>
                <a:gd name="connsiteX351" fmla="*/ 2533174 w 5015116"/>
                <a:gd name="connsiteY351" fmla="*/ 2271485 h 2615132"/>
                <a:gd name="connsiteX352" fmla="*/ 2518659 w 5015116"/>
                <a:gd name="connsiteY352" fmla="*/ 2300514 h 2615132"/>
                <a:gd name="connsiteX353" fmla="*/ 2475116 w 5015116"/>
                <a:gd name="connsiteY353" fmla="*/ 2329542 h 2615132"/>
                <a:gd name="connsiteX354" fmla="*/ 2453345 w 5015116"/>
                <a:gd name="connsiteY354" fmla="*/ 2336800 h 2615132"/>
                <a:gd name="connsiteX355" fmla="*/ 2329974 w 5015116"/>
                <a:gd name="connsiteY355" fmla="*/ 2329542 h 2615132"/>
                <a:gd name="connsiteX356" fmla="*/ 2308202 w 5015116"/>
                <a:gd name="connsiteY356" fmla="*/ 2322285 h 2615132"/>
                <a:gd name="connsiteX357" fmla="*/ 2293688 w 5015116"/>
                <a:gd name="connsiteY357" fmla="*/ 2286000 h 2615132"/>
                <a:gd name="connsiteX358" fmla="*/ 2286431 w 5015116"/>
                <a:gd name="connsiteY358" fmla="*/ 2249714 h 2615132"/>
                <a:gd name="connsiteX359" fmla="*/ 2395288 w 5015116"/>
                <a:gd name="connsiteY359" fmla="*/ 2111828 h 2615132"/>
                <a:gd name="connsiteX360" fmla="*/ 2395288 w 5015116"/>
                <a:gd name="connsiteY360" fmla="*/ 2024742 h 2615132"/>
                <a:gd name="connsiteX361" fmla="*/ 2373516 w 5015116"/>
                <a:gd name="connsiteY361" fmla="*/ 2010228 h 2615132"/>
                <a:gd name="connsiteX362" fmla="*/ 2271916 w 5015116"/>
                <a:gd name="connsiteY362" fmla="*/ 2017485 h 2615132"/>
                <a:gd name="connsiteX363" fmla="*/ 2257402 w 5015116"/>
                <a:gd name="connsiteY363" fmla="*/ 2032000 h 2615132"/>
                <a:gd name="connsiteX364" fmla="*/ 2235631 w 5015116"/>
                <a:gd name="connsiteY364" fmla="*/ 2046514 h 2615132"/>
                <a:gd name="connsiteX365" fmla="*/ 2221116 w 5015116"/>
                <a:gd name="connsiteY365" fmla="*/ 2061028 h 2615132"/>
                <a:gd name="connsiteX366" fmla="*/ 2192088 w 5015116"/>
                <a:gd name="connsiteY366" fmla="*/ 2068285 h 2615132"/>
                <a:gd name="connsiteX367" fmla="*/ 2163059 w 5015116"/>
                <a:gd name="connsiteY367" fmla="*/ 2090057 h 2615132"/>
                <a:gd name="connsiteX368" fmla="*/ 2148545 w 5015116"/>
                <a:gd name="connsiteY368" fmla="*/ 2111828 h 2615132"/>
                <a:gd name="connsiteX369" fmla="*/ 2126774 w 5015116"/>
                <a:gd name="connsiteY369" fmla="*/ 2140857 h 2615132"/>
                <a:gd name="connsiteX370" fmla="*/ 2126774 w 5015116"/>
                <a:gd name="connsiteY370" fmla="*/ 2351314 h 2615132"/>
                <a:gd name="connsiteX371" fmla="*/ 2141288 w 5015116"/>
                <a:gd name="connsiteY371" fmla="*/ 2373085 h 2615132"/>
                <a:gd name="connsiteX372" fmla="*/ 2163059 w 5015116"/>
                <a:gd name="connsiteY372" fmla="*/ 2380342 h 2615132"/>
                <a:gd name="connsiteX373" fmla="*/ 2170316 w 5015116"/>
                <a:gd name="connsiteY373" fmla="*/ 2402114 h 2615132"/>
                <a:gd name="connsiteX374" fmla="*/ 2192088 w 5015116"/>
                <a:gd name="connsiteY374" fmla="*/ 2416628 h 2615132"/>
                <a:gd name="connsiteX375" fmla="*/ 2221116 w 5015116"/>
                <a:gd name="connsiteY375" fmla="*/ 2438400 h 2615132"/>
                <a:gd name="connsiteX376" fmla="*/ 2264659 w 5015116"/>
                <a:gd name="connsiteY376" fmla="*/ 2474685 h 2615132"/>
                <a:gd name="connsiteX377" fmla="*/ 2293688 w 5015116"/>
                <a:gd name="connsiteY377" fmla="*/ 2510971 h 2615132"/>
                <a:gd name="connsiteX378" fmla="*/ 2315459 w 5015116"/>
                <a:gd name="connsiteY378" fmla="*/ 2532742 h 2615132"/>
                <a:gd name="connsiteX379" fmla="*/ 2395288 w 5015116"/>
                <a:gd name="connsiteY379" fmla="*/ 2569028 h 2615132"/>
                <a:gd name="connsiteX380" fmla="*/ 2540431 w 5015116"/>
                <a:gd name="connsiteY380" fmla="*/ 2554514 h 2615132"/>
                <a:gd name="connsiteX381" fmla="*/ 2562202 w 5015116"/>
                <a:gd name="connsiteY381" fmla="*/ 2540000 h 2615132"/>
                <a:gd name="connsiteX382" fmla="*/ 2569459 w 5015116"/>
                <a:gd name="connsiteY382" fmla="*/ 2503714 h 2615132"/>
                <a:gd name="connsiteX383" fmla="*/ 2583974 w 5015116"/>
                <a:gd name="connsiteY383" fmla="*/ 2481942 h 2615132"/>
                <a:gd name="connsiteX384" fmla="*/ 2591231 w 5015116"/>
                <a:gd name="connsiteY384" fmla="*/ 2409371 h 2615132"/>
                <a:gd name="connsiteX385" fmla="*/ 2642031 w 5015116"/>
                <a:gd name="connsiteY385" fmla="*/ 2416628 h 2615132"/>
                <a:gd name="connsiteX386" fmla="*/ 2671059 w 5015116"/>
                <a:gd name="connsiteY386" fmla="*/ 2423885 h 2615132"/>
                <a:gd name="connsiteX387" fmla="*/ 2743631 w 5015116"/>
                <a:gd name="connsiteY387" fmla="*/ 2438400 h 2615132"/>
                <a:gd name="connsiteX388" fmla="*/ 2787174 w 5015116"/>
                <a:gd name="connsiteY388" fmla="*/ 2452914 h 2615132"/>
                <a:gd name="connsiteX389" fmla="*/ 2808945 w 5015116"/>
                <a:gd name="connsiteY389" fmla="*/ 2438400 h 2615132"/>
                <a:gd name="connsiteX390" fmla="*/ 2801688 w 5015116"/>
                <a:gd name="connsiteY390" fmla="*/ 2416628 h 2615132"/>
                <a:gd name="connsiteX391" fmla="*/ 2794431 w 5015116"/>
                <a:gd name="connsiteY391" fmla="*/ 2373085 h 2615132"/>
                <a:gd name="connsiteX392" fmla="*/ 2779916 w 5015116"/>
                <a:gd name="connsiteY392" fmla="*/ 2329542 h 2615132"/>
                <a:gd name="connsiteX393" fmla="*/ 2794431 w 5015116"/>
                <a:gd name="connsiteY393" fmla="*/ 2278742 h 2615132"/>
                <a:gd name="connsiteX394" fmla="*/ 2961345 w 5015116"/>
                <a:gd name="connsiteY394" fmla="*/ 2249714 h 2615132"/>
                <a:gd name="connsiteX395" fmla="*/ 2946831 w 5015116"/>
                <a:gd name="connsiteY395" fmla="*/ 2227942 h 2615132"/>
                <a:gd name="connsiteX396" fmla="*/ 2925059 w 5015116"/>
                <a:gd name="connsiteY396" fmla="*/ 2133600 h 2615132"/>
                <a:gd name="connsiteX397" fmla="*/ 2917802 w 5015116"/>
                <a:gd name="connsiteY397" fmla="*/ 2104571 h 2615132"/>
                <a:gd name="connsiteX398" fmla="*/ 2896031 w 5015116"/>
                <a:gd name="connsiteY398" fmla="*/ 2090057 h 2615132"/>
                <a:gd name="connsiteX399" fmla="*/ 2903288 w 5015116"/>
                <a:gd name="connsiteY399" fmla="*/ 2061028 h 2615132"/>
                <a:gd name="connsiteX400" fmla="*/ 3033916 w 5015116"/>
                <a:gd name="connsiteY400" fmla="*/ 2053771 h 2615132"/>
                <a:gd name="connsiteX401" fmla="*/ 3121002 w 5015116"/>
                <a:gd name="connsiteY401" fmla="*/ 2046514 h 2615132"/>
                <a:gd name="connsiteX402" fmla="*/ 3142774 w 5015116"/>
                <a:gd name="connsiteY402" fmla="*/ 2039257 h 2615132"/>
                <a:gd name="connsiteX403" fmla="*/ 3135516 w 5015116"/>
                <a:gd name="connsiteY403" fmla="*/ 2010228 h 2615132"/>
                <a:gd name="connsiteX404" fmla="*/ 3106488 w 5015116"/>
                <a:gd name="connsiteY404" fmla="*/ 1959428 h 2615132"/>
                <a:gd name="connsiteX405" fmla="*/ 3077459 w 5015116"/>
                <a:gd name="connsiteY405" fmla="*/ 1930400 h 2615132"/>
                <a:gd name="connsiteX406" fmla="*/ 3062945 w 5015116"/>
                <a:gd name="connsiteY406" fmla="*/ 1901371 h 2615132"/>
                <a:gd name="connsiteX407" fmla="*/ 3041174 w 5015116"/>
                <a:gd name="connsiteY407" fmla="*/ 1886857 h 2615132"/>
                <a:gd name="connsiteX408" fmla="*/ 3033916 w 5015116"/>
                <a:gd name="connsiteY408" fmla="*/ 1865085 h 2615132"/>
                <a:gd name="connsiteX409" fmla="*/ 3019402 w 5015116"/>
                <a:gd name="connsiteY409" fmla="*/ 1843314 h 2615132"/>
                <a:gd name="connsiteX410" fmla="*/ 3048431 w 5015116"/>
                <a:gd name="connsiteY410" fmla="*/ 1828800 h 2615132"/>
                <a:gd name="connsiteX411" fmla="*/ 3157288 w 5015116"/>
                <a:gd name="connsiteY411" fmla="*/ 1814285 h 2615132"/>
                <a:gd name="connsiteX412" fmla="*/ 3179059 w 5015116"/>
                <a:gd name="connsiteY412" fmla="*/ 1799771 h 2615132"/>
                <a:gd name="connsiteX413" fmla="*/ 3128259 w 5015116"/>
                <a:gd name="connsiteY413" fmla="*/ 1690914 h 2615132"/>
                <a:gd name="connsiteX414" fmla="*/ 3121002 w 5015116"/>
                <a:gd name="connsiteY414" fmla="*/ 1669142 h 2615132"/>
                <a:gd name="connsiteX415" fmla="*/ 3106488 w 5015116"/>
                <a:gd name="connsiteY415" fmla="*/ 1647371 h 2615132"/>
                <a:gd name="connsiteX416" fmla="*/ 3128259 w 5015116"/>
                <a:gd name="connsiteY416" fmla="*/ 1640114 h 2615132"/>
                <a:gd name="connsiteX417" fmla="*/ 3157288 w 5015116"/>
                <a:gd name="connsiteY417" fmla="*/ 1632857 h 2615132"/>
                <a:gd name="connsiteX418" fmla="*/ 3186316 w 5015116"/>
                <a:gd name="connsiteY418" fmla="*/ 1618342 h 2615132"/>
                <a:gd name="connsiteX419" fmla="*/ 3215345 w 5015116"/>
                <a:gd name="connsiteY419" fmla="*/ 1611085 h 2615132"/>
                <a:gd name="connsiteX420" fmla="*/ 3237116 w 5015116"/>
                <a:gd name="connsiteY420" fmla="*/ 1603828 h 2615132"/>
                <a:gd name="connsiteX421" fmla="*/ 3280659 w 5015116"/>
                <a:gd name="connsiteY421" fmla="*/ 1582057 h 2615132"/>
                <a:gd name="connsiteX422" fmla="*/ 3295174 w 5015116"/>
                <a:gd name="connsiteY422" fmla="*/ 1567542 h 2615132"/>
                <a:gd name="connsiteX423" fmla="*/ 3273402 w 5015116"/>
                <a:gd name="connsiteY423" fmla="*/ 1545771 h 2615132"/>
                <a:gd name="connsiteX424" fmla="*/ 3229859 w 5015116"/>
                <a:gd name="connsiteY424" fmla="*/ 1516742 h 2615132"/>
                <a:gd name="connsiteX425" fmla="*/ 3179059 w 5015116"/>
                <a:gd name="connsiteY425" fmla="*/ 1458685 h 2615132"/>
                <a:gd name="connsiteX426" fmla="*/ 3171802 w 5015116"/>
                <a:gd name="connsiteY426" fmla="*/ 1436914 h 2615132"/>
                <a:gd name="connsiteX427" fmla="*/ 3150031 w 5015116"/>
                <a:gd name="connsiteY427" fmla="*/ 1422400 h 2615132"/>
                <a:gd name="connsiteX428" fmla="*/ 3200831 w 5015116"/>
                <a:gd name="connsiteY428" fmla="*/ 1386114 h 2615132"/>
                <a:gd name="connsiteX429" fmla="*/ 3237116 w 5015116"/>
                <a:gd name="connsiteY429" fmla="*/ 1349828 h 2615132"/>
                <a:gd name="connsiteX430" fmla="*/ 3266145 w 5015116"/>
                <a:gd name="connsiteY430" fmla="*/ 1313542 h 2615132"/>
                <a:gd name="connsiteX431" fmla="*/ 3287916 w 5015116"/>
                <a:gd name="connsiteY431" fmla="*/ 1299028 h 2615132"/>
                <a:gd name="connsiteX432" fmla="*/ 3302431 w 5015116"/>
                <a:gd name="connsiteY432" fmla="*/ 1284514 h 2615132"/>
                <a:gd name="connsiteX433" fmla="*/ 3309688 w 5015116"/>
                <a:gd name="connsiteY433" fmla="*/ 1262742 h 2615132"/>
                <a:gd name="connsiteX434" fmla="*/ 3266145 w 5015116"/>
                <a:gd name="connsiteY434" fmla="*/ 1255485 h 2615132"/>
                <a:gd name="connsiteX435" fmla="*/ 3244374 w 5015116"/>
                <a:gd name="connsiteY435" fmla="*/ 1248228 h 2615132"/>
                <a:gd name="connsiteX436" fmla="*/ 3193574 w 5015116"/>
                <a:gd name="connsiteY436" fmla="*/ 1233714 h 2615132"/>
                <a:gd name="connsiteX437" fmla="*/ 3171802 w 5015116"/>
                <a:gd name="connsiteY437" fmla="*/ 1219200 h 2615132"/>
                <a:gd name="connsiteX438" fmla="*/ 3150031 w 5015116"/>
                <a:gd name="connsiteY438" fmla="*/ 1211942 h 2615132"/>
                <a:gd name="connsiteX439" fmla="*/ 3121002 w 5015116"/>
                <a:gd name="connsiteY439" fmla="*/ 1197428 h 2615132"/>
                <a:gd name="connsiteX440" fmla="*/ 3200831 w 5015116"/>
                <a:gd name="connsiteY440" fmla="*/ 1095828 h 2615132"/>
                <a:gd name="connsiteX441" fmla="*/ 3251631 w 5015116"/>
                <a:gd name="connsiteY441" fmla="*/ 1037771 h 2615132"/>
                <a:gd name="connsiteX442" fmla="*/ 3251631 w 5015116"/>
                <a:gd name="connsiteY442" fmla="*/ 994228 h 2615132"/>
                <a:gd name="connsiteX443" fmla="*/ 3208088 w 5015116"/>
                <a:gd name="connsiteY443" fmla="*/ 986971 h 2615132"/>
                <a:gd name="connsiteX444" fmla="*/ 3179059 w 5015116"/>
                <a:gd name="connsiteY444" fmla="*/ 979714 h 2615132"/>
                <a:gd name="connsiteX445" fmla="*/ 3121002 w 5015116"/>
                <a:gd name="connsiteY445" fmla="*/ 957942 h 2615132"/>
                <a:gd name="connsiteX446" fmla="*/ 3099231 w 5015116"/>
                <a:gd name="connsiteY446" fmla="*/ 950685 h 2615132"/>
                <a:gd name="connsiteX447" fmla="*/ 3048431 w 5015116"/>
                <a:gd name="connsiteY447" fmla="*/ 943428 h 2615132"/>
                <a:gd name="connsiteX448" fmla="*/ 3026659 w 5015116"/>
                <a:gd name="connsiteY448" fmla="*/ 936171 h 2615132"/>
                <a:gd name="connsiteX449" fmla="*/ 2990374 w 5015116"/>
                <a:gd name="connsiteY449" fmla="*/ 928914 h 2615132"/>
                <a:gd name="connsiteX450" fmla="*/ 2975859 w 5015116"/>
                <a:gd name="connsiteY450" fmla="*/ 914400 h 2615132"/>
                <a:gd name="connsiteX451" fmla="*/ 3033916 w 5015116"/>
                <a:gd name="connsiteY451" fmla="*/ 820057 h 2615132"/>
                <a:gd name="connsiteX452" fmla="*/ 3091974 w 5015116"/>
                <a:gd name="connsiteY452" fmla="*/ 747485 h 2615132"/>
                <a:gd name="connsiteX453" fmla="*/ 3128259 w 5015116"/>
                <a:gd name="connsiteY453" fmla="*/ 703942 h 2615132"/>
                <a:gd name="connsiteX454" fmla="*/ 3142774 w 5015116"/>
                <a:gd name="connsiteY454" fmla="*/ 682171 h 2615132"/>
                <a:gd name="connsiteX455" fmla="*/ 3033916 w 5015116"/>
                <a:gd name="connsiteY455" fmla="*/ 667657 h 2615132"/>
                <a:gd name="connsiteX456" fmla="*/ 2961345 w 5015116"/>
                <a:gd name="connsiteY456" fmla="*/ 660400 h 2615132"/>
                <a:gd name="connsiteX457" fmla="*/ 2888774 w 5015116"/>
                <a:gd name="connsiteY457" fmla="*/ 645885 h 2615132"/>
                <a:gd name="connsiteX458" fmla="*/ 2925059 w 5015116"/>
                <a:gd name="connsiteY458" fmla="*/ 609600 h 2615132"/>
                <a:gd name="connsiteX459" fmla="*/ 2961345 w 5015116"/>
                <a:gd name="connsiteY459" fmla="*/ 573314 h 2615132"/>
                <a:gd name="connsiteX460" fmla="*/ 2968602 w 5015116"/>
                <a:gd name="connsiteY460" fmla="*/ 529771 h 2615132"/>
                <a:gd name="connsiteX461" fmla="*/ 2983116 w 5015116"/>
                <a:gd name="connsiteY461" fmla="*/ 486228 h 2615132"/>
                <a:gd name="connsiteX462" fmla="*/ 2997631 w 5015116"/>
                <a:gd name="connsiteY462" fmla="*/ 435428 h 2615132"/>
                <a:gd name="connsiteX463" fmla="*/ 3012145 w 5015116"/>
                <a:gd name="connsiteY463" fmla="*/ 391885 h 2615132"/>
                <a:gd name="connsiteX464" fmla="*/ 2961345 w 5015116"/>
                <a:gd name="connsiteY464" fmla="*/ 399142 h 2615132"/>
                <a:gd name="connsiteX465" fmla="*/ 2917802 w 5015116"/>
                <a:gd name="connsiteY465" fmla="*/ 413657 h 2615132"/>
                <a:gd name="connsiteX466" fmla="*/ 2888774 w 5015116"/>
                <a:gd name="connsiteY466" fmla="*/ 420914 h 2615132"/>
                <a:gd name="connsiteX467" fmla="*/ 2852488 w 5015116"/>
                <a:gd name="connsiteY467" fmla="*/ 435428 h 2615132"/>
                <a:gd name="connsiteX468" fmla="*/ 2808945 w 5015116"/>
                <a:gd name="connsiteY468" fmla="*/ 442685 h 2615132"/>
                <a:gd name="connsiteX469" fmla="*/ 2779916 w 5015116"/>
                <a:gd name="connsiteY469" fmla="*/ 449942 h 2615132"/>
                <a:gd name="connsiteX470" fmla="*/ 2721859 w 5015116"/>
                <a:gd name="connsiteY470" fmla="*/ 442685 h 2615132"/>
                <a:gd name="connsiteX471" fmla="*/ 2729116 w 5015116"/>
                <a:gd name="connsiteY471" fmla="*/ 377371 h 2615132"/>
                <a:gd name="connsiteX472" fmla="*/ 2721859 w 5015116"/>
                <a:gd name="connsiteY472" fmla="*/ 290285 h 2615132"/>
                <a:gd name="connsiteX473" fmla="*/ 2707345 w 5015116"/>
                <a:gd name="connsiteY473" fmla="*/ 232228 h 2615132"/>
                <a:gd name="connsiteX474" fmla="*/ 2663802 w 5015116"/>
                <a:gd name="connsiteY474" fmla="*/ 210457 h 2615132"/>
                <a:gd name="connsiteX475" fmla="*/ 2656545 w 5015116"/>
                <a:gd name="connsiteY475"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9859 w 5015116"/>
                <a:gd name="connsiteY334" fmla="*/ 2496457 h 2615132"/>
                <a:gd name="connsiteX335" fmla="*/ 1967116 w 5015116"/>
                <a:gd name="connsiteY335" fmla="*/ 2474685 h 2615132"/>
                <a:gd name="connsiteX336" fmla="*/ 2002676 w 5015116"/>
                <a:gd name="connsiteY336" fmla="*/ 2315028 h 2615132"/>
                <a:gd name="connsiteX337" fmla="*/ 2039688 w 5015116"/>
                <a:gd name="connsiteY337" fmla="*/ 2111828 h 2615132"/>
                <a:gd name="connsiteX338" fmla="*/ 2062911 w 5015116"/>
                <a:gd name="connsiteY338" fmla="*/ 2048691 h 2615132"/>
                <a:gd name="connsiteX339" fmla="*/ 2098834 w 5015116"/>
                <a:gd name="connsiteY339" fmla="*/ 1987731 h 2615132"/>
                <a:gd name="connsiteX340" fmla="*/ 2217851 w 5015116"/>
                <a:gd name="connsiteY340" fmla="*/ 1879237 h 2615132"/>
                <a:gd name="connsiteX341" fmla="*/ 2373516 w 5015116"/>
                <a:gd name="connsiteY341" fmla="*/ 1872342 h 2615132"/>
                <a:gd name="connsiteX342" fmla="*/ 2395288 w 5015116"/>
                <a:gd name="connsiteY342" fmla="*/ 1879600 h 2615132"/>
                <a:gd name="connsiteX343" fmla="*/ 2453345 w 5015116"/>
                <a:gd name="connsiteY343" fmla="*/ 1930400 h 2615132"/>
                <a:gd name="connsiteX344" fmla="*/ 2467859 w 5015116"/>
                <a:gd name="connsiteY344" fmla="*/ 1952171 h 2615132"/>
                <a:gd name="connsiteX345" fmla="*/ 2489631 w 5015116"/>
                <a:gd name="connsiteY345" fmla="*/ 1973942 h 2615132"/>
                <a:gd name="connsiteX346" fmla="*/ 2504145 w 5015116"/>
                <a:gd name="connsiteY346" fmla="*/ 2024742 h 2615132"/>
                <a:gd name="connsiteX347" fmla="*/ 2511402 w 5015116"/>
                <a:gd name="connsiteY347" fmla="*/ 2053771 h 2615132"/>
                <a:gd name="connsiteX348" fmla="*/ 2525916 w 5015116"/>
                <a:gd name="connsiteY348" fmla="*/ 2075542 h 2615132"/>
                <a:gd name="connsiteX349" fmla="*/ 2540431 w 5015116"/>
                <a:gd name="connsiteY349" fmla="*/ 2126342 h 2615132"/>
                <a:gd name="connsiteX350" fmla="*/ 2533174 w 5015116"/>
                <a:gd name="connsiteY350" fmla="*/ 2271485 h 2615132"/>
                <a:gd name="connsiteX351" fmla="*/ 2518659 w 5015116"/>
                <a:gd name="connsiteY351" fmla="*/ 2300514 h 2615132"/>
                <a:gd name="connsiteX352" fmla="*/ 2475116 w 5015116"/>
                <a:gd name="connsiteY352" fmla="*/ 2329542 h 2615132"/>
                <a:gd name="connsiteX353" fmla="*/ 2453345 w 5015116"/>
                <a:gd name="connsiteY353" fmla="*/ 2336800 h 2615132"/>
                <a:gd name="connsiteX354" fmla="*/ 2329974 w 5015116"/>
                <a:gd name="connsiteY354" fmla="*/ 2329542 h 2615132"/>
                <a:gd name="connsiteX355" fmla="*/ 2308202 w 5015116"/>
                <a:gd name="connsiteY355" fmla="*/ 2322285 h 2615132"/>
                <a:gd name="connsiteX356" fmla="*/ 2293688 w 5015116"/>
                <a:gd name="connsiteY356" fmla="*/ 2286000 h 2615132"/>
                <a:gd name="connsiteX357" fmla="*/ 2286431 w 5015116"/>
                <a:gd name="connsiteY357" fmla="*/ 2249714 h 2615132"/>
                <a:gd name="connsiteX358" fmla="*/ 2395288 w 5015116"/>
                <a:gd name="connsiteY358" fmla="*/ 2111828 h 2615132"/>
                <a:gd name="connsiteX359" fmla="*/ 2395288 w 5015116"/>
                <a:gd name="connsiteY359" fmla="*/ 2024742 h 2615132"/>
                <a:gd name="connsiteX360" fmla="*/ 2373516 w 5015116"/>
                <a:gd name="connsiteY360" fmla="*/ 2010228 h 2615132"/>
                <a:gd name="connsiteX361" fmla="*/ 2271916 w 5015116"/>
                <a:gd name="connsiteY361" fmla="*/ 2017485 h 2615132"/>
                <a:gd name="connsiteX362" fmla="*/ 2257402 w 5015116"/>
                <a:gd name="connsiteY362" fmla="*/ 2032000 h 2615132"/>
                <a:gd name="connsiteX363" fmla="*/ 2235631 w 5015116"/>
                <a:gd name="connsiteY363" fmla="*/ 2046514 h 2615132"/>
                <a:gd name="connsiteX364" fmla="*/ 2221116 w 5015116"/>
                <a:gd name="connsiteY364" fmla="*/ 2061028 h 2615132"/>
                <a:gd name="connsiteX365" fmla="*/ 2192088 w 5015116"/>
                <a:gd name="connsiteY365" fmla="*/ 2068285 h 2615132"/>
                <a:gd name="connsiteX366" fmla="*/ 2163059 w 5015116"/>
                <a:gd name="connsiteY366" fmla="*/ 2090057 h 2615132"/>
                <a:gd name="connsiteX367" fmla="*/ 2148545 w 5015116"/>
                <a:gd name="connsiteY367" fmla="*/ 2111828 h 2615132"/>
                <a:gd name="connsiteX368" fmla="*/ 2126774 w 5015116"/>
                <a:gd name="connsiteY368" fmla="*/ 2140857 h 2615132"/>
                <a:gd name="connsiteX369" fmla="*/ 2126774 w 5015116"/>
                <a:gd name="connsiteY369" fmla="*/ 2351314 h 2615132"/>
                <a:gd name="connsiteX370" fmla="*/ 2141288 w 5015116"/>
                <a:gd name="connsiteY370" fmla="*/ 2373085 h 2615132"/>
                <a:gd name="connsiteX371" fmla="*/ 2163059 w 5015116"/>
                <a:gd name="connsiteY371" fmla="*/ 2380342 h 2615132"/>
                <a:gd name="connsiteX372" fmla="*/ 2170316 w 5015116"/>
                <a:gd name="connsiteY372" fmla="*/ 2402114 h 2615132"/>
                <a:gd name="connsiteX373" fmla="*/ 2192088 w 5015116"/>
                <a:gd name="connsiteY373" fmla="*/ 2416628 h 2615132"/>
                <a:gd name="connsiteX374" fmla="*/ 2221116 w 5015116"/>
                <a:gd name="connsiteY374" fmla="*/ 2438400 h 2615132"/>
                <a:gd name="connsiteX375" fmla="*/ 2264659 w 5015116"/>
                <a:gd name="connsiteY375" fmla="*/ 2474685 h 2615132"/>
                <a:gd name="connsiteX376" fmla="*/ 2293688 w 5015116"/>
                <a:gd name="connsiteY376" fmla="*/ 2510971 h 2615132"/>
                <a:gd name="connsiteX377" fmla="*/ 2315459 w 5015116"/>
                <a:gd name="connsiteY377" fmla="*/ 2532742 h 2615132"/>
                <a:gd name="connsiteX378" fmla="*/ 2395288 w 5015116"/>
                <a:gd name="connsiteY378" fmla="*/ 2569028 h 2615132"/>
                <a:gd name="connsiteX379" fmla="*/ 2540431 w 5015116"/>
                <a:gd name="connsiteY379" fmla="*/ 2554514 h 2615132"/>
                <a:gd name="connsiteX380" fmla="*/ 2562202 w 5015116"/>
                <a:gd name="connsiteY380" fmla="*/ 2540000 h 2615132"/>
                <a:gd name="connsiteX381" fmla="*/ 2569459 w 5015116"/>
                <a:gd name="connsiteY381" fmla="*/ 2503714 h 2615132"/>
                <a:gd name="connsiteX382" fmla="*/ 2583974 w 5015116"/>
                <a:gd name="connsiteY382" fmla="*/ 2481942 h 2615132"/>
                <a:gd name="connsiteX383" fmla="*/ 2591231 w 5015116"/>
                <a:gd name="connsiteY383" fmla="*/ 2409371 h 2615132"/>
                <a:gd name="connsiteX384" fmla="*/ 2642031 w 5015116"/>
                <a:gd name="connsiteY384" fmla="*/ 2416628 h 2615132"/>
                <a:gd name="connsiteX385" fmla="*/ 2671059 w 5015116"/>
                <a:gd name="connsiteY385" fmla="*/ 2423885 h 2615132"/>
                <a:gd name="connsiteX386" fmla="*/ 2743631 w 5015116"/>
                <a:gd name="connsiteY386" fmla="*/ 2438400 h 2615132"/>
                <a:gd name="connsiteX387" fmla="*/ 2787174 w 5015116"/>
                <a:gd name="connsiteY387" fmla="*/ 2452914 h 2615132"/>
                <a:gd name="connsiteX388" fmla="*/ 2808945 w 5015116"/>
                <a:gd name="connsiteY388" fmla="*/ 2438400 h 2615132"/>
                <a:gd name="connsiteX389" fmla="*/ 2801688 w 5015116"/>
                <a:gd name="connsiteY389" fmla="*/ 2416628 h 2615132"/>
                <a:gd name="connsiteX390" fmla="*/ 2794431 w 5015116"/>
                <a:gd name="connsiteY390" fmla="*/ 2373085 h 2615132"/>
                <a:gd name="connsiteX391" fmla="*/ 2779916 w 5015116"/>
                <a:gd name="connsiteY391" fmla="*/ 2329542 h 2615132"/>
                <a:gd name="connsiteX392" fmla="*/ 2794431 w 5015116"/>
                <a:gd name="connsiteY392" fmla="*/ 2278742 h 2615132"/>
                <a:gd name="connsiteX393" fmla="*/ 2961345 w 5015116"/>
                <a:gd name="connsiteY393" fmla="*/ 2249714 h 2615132"/>
                <a:gd name="connsiteX394" fmla="*/ 2946831 w 5015116"/>
                <a:gd name="connsiteY394" fmla="*/ 2227942 h 2615132"/>
                <a:gd name="connsiteX395" fmla="*/ 2925059 w 5015116"/>
                <a:gd name="connsiteY395" fmla="*/ 2133600 h 2615132"/>
                <a:gd name="connsiteX396" fmla="*/ 2917802 w 5015116"/>
                <a:gd name="connsiteY396" fmla="*/ 2104571 h 2615132"/>
                <a:gd name="connsiteX397" fmla="*/ 2896031 w 5015116"/>
                <a:gd name="connsiteY397" fmla="*/ 2090057 h 2615132"/>
                <a:gd name="connsiteX398" fmla="*/ 2903288 w 5015116"/>
                <a:gd name="connsiteY398" fmla="*/ 2061028 h 2615132"/>
                <a:gd name="connsiteX399" fmla="*/ 3033916 w 5015116"/>
                <a:gd name="connsiteY399" fmla="*/ 2053771 h 2615132"/>
                <a:gd name="connsiteX400" fmla="*/ 3121002 w 5015116"/>
                <a:gd name="connsiteY400" fmla="*/ 2046514 h 2615132"/>
                <a:gd name="connsiteX401" fmla="*/ 3142774 w 5015116"/>
                <a:gd name="connsiteY401" fmla="*/ 2039257 h 2615132"/>
                <a:gd name="connsiteX402" fmla="*/ 3135516 w 5015116"/>
                <a:gd name="connsiteY402" fmla="*/ 2010228 h 2615132"/>
                <a:gd name="connsiteX403" fmla="*/ 3106488 w 5015116"/>
                <a:gd name="connsiteY403" fmla="*/ 1959428 h 2615132"/>
                <a:gd name="connsiteX404" fmla="*/ 3077459 w 5015116"/>
                <a:gd name="connsiteY404" fmla="*/ 1930400 h 2615132"/>
                <a:gd name="connsiteX405" fmla="*/ 3062945 w 5015116"/>
                <a:gd name="connsiteY405" fmla="*/ 1901371 h 2615132"/>
                <a:gd name="connsiteX406" fmla="*/ 3041174 w 5015116"/>
                <a:gd name="connsiteY406" fmla="*/ 1886857 h 2615132"/>
                <a:gd name="connsiteX407" fmla="*/ 3033916 w 5015116"/>
                <a:gd name="connsiteY407" fmla="*/ 1865085 h 2615132"/>
                <a:gd name="connsiteX408" fmla="*/ 3019402 w 5015116"/>
                <a:gd name="connsiteY408" fmla="*/ 1843314 h 2615132"/>
                <a:gd name="connsiteX409" fmla="*/ 3048431 w 5015116"/>
                <a:gd name="connsiteY409" fmla="*/ 1828800 h 2615132"/>
                <a:gd name="connsiteX410" fmla="*/ 3157288 w 5015116"/>
                <a:gd name="connsiteY410" fmla="*/ 1814285 h 2615132"/>
                <a:gd name="connsiteX411" fmla="*/ 3179059 w 5015116"/>
                <a:gd name="connsiteY411" fmla="*/ 1799771 h 2615132"/>
                <a:gd name="connsiteX412" fmla="*/ 3128259 w 5015116"/>
                <a:gd name="connsiteY412" fmla="*/ 1690914 h 2615132"/>
                <a:gd name="connsiteX413" fmla="*/ 3121002 w 5015116"/>
                <a:gd name="connsiteY413" fmla="*/ 1669142 h 2615132"/>
                <a:gd name="connsiteX414" fmla="*/ 3106488 w 5015116"/>
                <a:gd name="connsiteY414" fmla="*/ 1647371 h 2615132"/>
                <a:gd name="connsiteX415" fmla="*/ 3128259 w 5015116"/>
                <a:gd name="connsiteY415" fmla="*/ 1640114 h 2615132"/>
                <a:gd name="connsiteX416" fmla="*/ 3157288 w 5015116"/>
                <a:gd name="connsiteY416" fmla="*/ 1632857 h 2615132"/>
                <a:gd name="connsiteX417" fmla="*/ 3186316 w 5015116"/>
                <a:gd name="connsiteY417" fmla="*/ 1618342 h 2615132"/>
                <a:gd name="connsiteX418" fmla="*/ 3215345 w 5015116"/>
                <a:gd name="connsiteY418" fmla="*/ 1611085 h 2615132"/>
                <a:gd name="connsiteX419" fmla="*/ 3237116 w 5015116"/>
                <a:gd name="connsiteY419" fmla="*/ 1603828 h 2615132"/>
                <a:gd name="connsiteX420" fmla="*/ 3280659 w 5015116"/>
                <a:gd name="connsiteY420" fmla="*/ 1582057 h 2615132"/>
                <a:gd name="connsiteX421" fmla="*/ 3295174 w 5015116"/>
                <a:gd name="connsiteY421" fmla="*/ 1567542 h 2615132"/>
                <a:gd name="connsiteX422" fmla="*/ 3273402 w 5015116"/>
                <a:gd name="connsiteY422" fmla="*/ 1545771 h 2615132"/>
                <a:gd name="connsiteX423" fmla="*/ 3229859 w 5015116"/>
                <a:gd name="connsiteY423" fmla="*/ 1516742 h 2615132"/>
                <a:gd name="connsiteX424" fmla="*/ 3179059 w 5015116"/>
                <a:gd name="connsiteY424" fmla="*/ 1458685 h 2615132"/>
                <a:gd name="connsiteX425" fmla="*/ 3171802 w 5015116"/>
                <a:gd name="connsiteY425" fmla="*/ 1436914 h 2615132"/>
                <a:gd name="connsiteX426" fmla="*/ 3150031 w 5015116"/>
                <a:gd name="connsiteY426" fmla="*/ 1422400 h 2615132"/>
                <a:gd name="connsiteX427" fmla="*/ 3200831 w 5015116"/>
                <a:gd name="connsiteY427" fmla="*/ 1386114 h 2615132"/>
                <a:gd name="connsiteX428" fmla="*/ 3237116 w 5015116"/>
                <a:gd name="connsiteY428" fmla="*/ 1349828 h 2615132"/>
                <a:gd name="connsiteX429" fmla="*/ 3266145 w 5015116"/>
                <a:gd name="connsiteY429" fmla="*/ 1313542 h 2615132"/>
                <a:gd name="connsiteX430" fmla="*/ 3287916 w 5015116"/>
                <a:gd name="connsiteY430" fmla="*/ 1299028 h 2615132"/>
                <a:gd name="connsiteX431" fmla="*/ 3302431 w 5015116"/>
                <a:gd name="connsiteY431" fmla="*/ 1284514 h 2615132"/>
                <a:gd name="connsiteX432" fmla="*/ 3309688 w 5015116"/>
                <a:gd name="connsiteY432" fmla="*/ 1262742 h 2615132"/>
                <a:gd name="connsiteX433" fmla="*/ 3266145 w 5015116"/>
                <a:gd name="connsiteY433" fmla="*/ 1255485 h 2615132"/>
                <a:gd name="connsiteX434" fmla="*/ 3244374 w 5015116"/>
                <a:gd name="connsiteY434" fmla="*/ 1248228 h 2615132"/>
                <a:gd name="connsiteX435" fmla="*/ 3193574 w 5015116"/>
                <a:gd name="connsiteY435" fmla="*/ 1233714 h 2615132"/>
                <a:gd name="connsiteX436" fmla="*/ 3171802 w 5015116"/>
                <a:gd name="connsiteY436" fmla="*/ 1219200 h 2615132"/>
                <a:gd name="connsiteX437" fmla="*/ 3150031 w 5015116"/>
                <a:gd name="connsiteY437" fmla="*/ 1211942 h 2615132"/>
                <a:gd name="connsiteX438" fmla="*/ 3121002 w 5015116"/>
                <a:gd name="connsiteY438" fmla="*/ 1197428 h 2615132"/>
                <a:gd name="connsiteX439" fmla="*/ 3200831 w 5015116"/>
                <a:gd name="connsiteY439" fmla="*/ 1095828 h 2615132"/>
                <a:gd name="connsiteX440" fmla="*/ 3251631 w 5015116"/>
                <a:gd name="connsiteY440" fmla="*/ 1037771 h 2615132"/>
                <a:gd name="connsiteX441" fmla="*/ 3251631 w 5015116"/>
                <a:gd name="connsiteY441" fmla="*/ 994228 h 2615132"/>
                <a:gd name="connsiteX442" fmla="*/ 3208088 w 5015116"/>
                <a:gd name="connsiteY442" fmla="*/ 986971 h 2615132"/>
                <a:gd name="connsiteX443" fmla="*/ 3179059 w 5015116"/>
                <a:gd name="connsiteY443" fmla="*/ 979714 h 2615132"/>
                <a:gd name="connsiteX444" fmla="*/ 3121002 w 5015116"/>
                <a:gd name="connsiteY444" fmla="*/ 957942 h 2615132"/>
                <a:gd name="connsiteX445" fmla="*/ 3099231 w 5015116"/>
                <a:gd name="connsiteY445" fmla="*/ 950685 h 2615132"/>
                <a:gd name="connsiteX446" fmla="*/ 3048431 w 5015116"/>
                <a:gd name="connsiteY446" fmla="*/ 943428 h 2615132"/>
                <a:gd name="connsiteX447" fmla="*/ 3026659 w 5015116"/>
                <a:gd name="connsiteY447" fmla="*/ 936171 h 2615132"/>
                <a:gd name="connsiteX448" fmla="*/ 2990374 w 5015116"/>
                <a:gd name="connsiteY448" fmla="*/ 928914 h 2615132"/>
                <a:gd name="connsiteX449" fmla="*/ 2975859 w 5015116"/>
                <a:gd name="connsiteY449" fmla="*/ 914400 h 2615132"/>
                <a:gd name="connsiteX450" fmla="*/ 3033916 w 5015116"/>
                <a:gd name="connsiteY450" fmla="*/ 820057 h 2615132"/>
                <a:gd name="connsiteX451" fmla="*/ 3091974 w 5015116"/>
                <a:gd name="connsiteY451" fmla="*/ 747485 h 2615132"/>
                <a:gd name="connsiteX452" fmla="*/ 3128259 w 5015116"/>
                <a:gd name="connsiteY452" fmla="*/ 703942 h 2615132"/>
                <a:gd name="connsiteX453" fmla="*/ 3142774 w 5015116"/>
                <a:gd name="connsiteY453" fmla="*/ 682171 h 2615132"/>
                <a:gd name="connsiteX454" fmla="*/ 3033916 w 5015116"/>
                <a:gd name="connsiteY454" fmla="*/ 667657 h 2615132"/>
                <a:gd name="connsiteX455" fmla="*/ 2961345 w 5015116"/>
                <a:gd name="connsiteY455" fmla="*/ 660400 h 2615132"/>
                <a:gd name="connsiteX456" fmla="*/ 2888774 w 5015116"/>
                <a:gd name="connsiteY456" fmla="*/ 645885 h 2615132"/>
                <a:gd name="connsiteX457" fmla="*/ 2925059 w 5015116"/>
                <a:gd name="connsiteY457" fmla="*/ 609600 h 2615132"/>
                <a:gd name="connsiteX458" fmla="*/ 2961345 w 5015116"/>
                <a:gd name="connsiteY458" fmla="*/ 573314 h 2615132"/>
                <a:gd name="connsiteX459" fmla="*/ 2968602 w 5015116"/>
                <a:gd name="connsiteY459" fmla="*/ 529771 h 2615132"/>
                <a:gd name="connsiteX460" fmla="*/ 2983116 w 5015116"/>
                <a:gd name="connsiteY460" fmla="*/ 486228 h 2615132"/>
                <a:gd name="connsiteX461" fmla="*/ 2997631 w 5015116"/>
                <a:gd name="connsiteY461" fmla="*/ 435428 h 2615132"/>
                <a:gd name="connsiteX462" fmla="*/ 3012145 w 5015116"/>
                <a:gd name="connsiteY462" fmla="*/ 391885 h 2615132"/>
                <a:gd name="connsiteX463" fmla="*/ 2961345 w 5015116"/>
                <a:gd name="connsiteY463" fmla="*/ 399142 h 2615132"/>
                <a:gd name="connsiteX464" fmla="*/ 2917802 w 5015116"/>
                <a:gd name="connsiteY464" fmla="*/ 413657 h 2615132"/>
                <a:gd name="connsiteX465" fmla="*/ 2888774 w 5015116"/>
                <a:gd name="connsiteY465" fmla="*/ 420914 h 2615132"/>
                <a:gd name="connsiteX466" fmla="*/ 2852488 w 5015116"/>
                <a:gd name="connsiteY466" fmla="*/ 435428 h 2615132"/>
                <a:gd name="connsiteX467" fmla="*/ 2808945 w 5015116"/>
                <a:gd name="connsiteY467" fmla="*/ 442685 h 2615132"/>
                <a:gd name="connsiteX468" fmla="*/ 2779916 w 5015116"/>
                <a:gd name="connsiteY468" fmla="*/ 449942 h 2615132"/>
                <a:gd name="connsiteX469" fmla="*/ 2721859 w 5015116"/>
                <a:gd name="connsiteY469" fmla="*/ 442685 h 2615132"/>
                <a:gd name="connsiteX470" fmla="*/ 2729116 w 5015116"/>
                <a:gd name="connsiteY470" fmla="*/ 377371 h 2615132"/>
                <a:gd name="connsiteX471" fmla="*/ 2721859 w 5015116"/>
                <a:gd name="connsiteY471" fmla="*/ 290285 h 2615132"/>
                <a:gd name="connsiteX472" fmla="*/ 2707345 w 5015116"/>
                <a:gd name="connsiteY472" fmla="*/ 232228 h 2615132"/>
                <a:gd name="connsiteX473" fmla="*/ 2663802 w 5015116"/>
                <a:gd name="connsiteY473" fmla="*/ 210457 h 2615132"/>
                <a:gd name="connsiteX474" fmla="*/ 2656545 w 5015116"/>
                <a:gd name="connsiteY474"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1967116 w 5015116"/>
                <a:gd name="connsiteY334" fmla="*/ 2474685 h 2615132"/>
                <a:gd name="connsiteX335" fmla="*/ 2002676 w 5015116"/>
                <a:gd name="connsiteY335" fmla="*/ 2315028 h 2615132"/>
                <a:gd name="connsiteX336" fmla="*/ 2039688 w 5015116"/>
                <a:gd name="connsiteY336" fmla="*/ 2111828 h 2615132"/>
                <a:gd name="connsiteX337" fmla="*/ 2062911 w 5015116"/>
                <a:gd name="connsiteY337" fmla="*/ 2048691 h 2615132"/>
                <a:gd name="connsiteX338" fmla="*/ 2098834 w 5015116"/>
                <a:gd name="connsiteY338" fmla="*/ 1987731 h 2615132"/>
                <a:gd name="connsiteX339" fmla="*/ 2217851 w 5015116"/>
                <a:gd name="connsiteY339" fmla="*/ 1879237 h 2615132"/>
                <a:gd name="connsiteX340" fmla="*/ 2373516 w 5015116"/>
                <a:gd name="connsiteY340" fmla="*/ 1872342 h 2615132"/>
                <a:gd name="connsiteX341" fmla="*/ 2395288 w 5015116"/>
                <a:gd name="connsiteY341" fmla="*/ 1879600 h 2615132"/>
                <a:gd name="connsiteX342" fmla="*/ 2453345 w 5015116"/>
                <a:gd name="connsiteY342" fmla="*/ 1930400 h 2615132"/>
                <a:gd name="connsiteX343" fmla="*/ 2467859 w 5015116"/>
                <a:gd name="connsiteY343" fmla="*/ 1952171 h 2615132"/>
                <a:gd name="connsiteX344" fmla="*/ 2489631 w 5015116"/>
                <a:gd name="connsiteY344" fmla="*/ 1973942 h 2615132"/>
                <a:gd name="connsiteX345" fmla="*/ 2504145 w 5015116"/>
                <a:gd name="connsiteY345" fmla="*/ 2024742 h 2615132"/>
                <a:gd name="connsiteX346" fmla="*/ 2511402 w 5015116"/>
                <a:gd name="connsiteY346" fmla="*/ 2053771 h 2615132"/>
                <a:gd name="connsiteX347" fmla="*/ 2525916 w 5015116"/>
                <a:gd name="connsiteY347" fmla="*/ 2075542 h 2615132"/>
                <a:gd name="connsiteX348" fmla="*/ 2540431 w 5015116"/>
                <a:gd name="connsiteY348" fmla="*/ 2126342 h 2615132"/>
                <a:gd name="connsiteX349" fmla="*/ 2533174 w 5015116"/>
                <a:gd name="connsiteY349" fmla="*/ 2271485 h 2615132"/>
                <a:gd name="connsiteX350" fmla="*/ 2518659 w 5015116"/>
                <a:gd name="connsiteY350" fmla="*/ 2300514 h 2615132"/>
                <a:gd name="connsiteX351" fmla="*/ 2475116 w 5015116"/>
                <a:gd name="connsiteY351" fmla="*/ 2329542 h 2615132"/>
                <a:gd name="connsiteX352" fmla="*/ 2453345 w 5015116"/>
                <a:gd name="connsiteY352" fmla="*/ 2336800 h 2615132"/>
                <a:gd name="connsiteX353" fmla="*/ 2329974 w 5015116"/>
                <a:gd name="connsiteY353" fmla="*/ 2329542 h 2615132"/>
                <a:gd name="connsiteX354" fmla="*/ 2308202 w 5015116"/>
                <a:gd name="connsiteY354" fmla="*/ 2322285 h 2615132"/>
                <a:gd name="connsiteX355" fmla="*/ 2293688 w 5015116"/>
                <a:gd name="connsiteY355" fmla="*/ 2286000 h 2615132"/>
                <a:gd name="connsiteX356" fmla="*/ 2286431 w 5015116"/>
                <a:gd name="connsiteY356" fmla="*/ 2249714 h 2615132"/>
                <a:gd name="connsiteX357" fmla="*/ 2395288 w 5015116"/>
                <a:gd name="connsiteY357" fmla="*/ 2111828 h 2615132"/>
                <a:gd name="connsiteX358" fmla="*/ 2395288 w 5015116"/>
                <a:gd name="connsiteY358" fmla="*/ 2024742 h 2615132"/>
                <a:gd name="connsiteX359" fmla="*/ 2373516 w 5015116"/>
                <a:gd name="connsiteY359" fmla="*/ 2010228 h 2615132"/>
                <a:gd name="connsiteX360" fmla="*/ 2271916 w 5015116"/>
                <a:gd name="connsiteY360" fmla="*/ 2017485 h 2615132"/>
                <a:gd name="connsiteX361" fmla="*/ 2257402 w 5015116"/>
                <a:gd name="connsiteY361" fmla="*/ 2032000 h 2615132"/>
                <a:gd name="connsiteX362" fmla="*/ 2235631 w 5015116"/>
                <a:gd name="connsiteY362" fmla="*/ 2046514 h 2615132"/>
                <a:gd name="connsiteX363" fmla="*/ 2221116 w 5015116"/>
                <a:gd name="connsiteY363" fmla="*/ 2061028 h 2615132"/>
                <a:gd name="connsiteX364" fmla="*/ 2192088 w 5015116"/>
                <a:gd name="connsiteY364" fmla="*/ 2068285 h 2615132"/>
                <a:gd name="connsiteX365" fmla="*/ 2163059 w 5015116"/>
                <a:gd name="connsiteY365" fmla="*/ 2090057 h 2615132"/>
                <a:gd name="connsiteX366" fmla="*/ 2148545 w 5015116"/>
                <a:gd name="connsiteY366" fmla="*/ 2111828 h 2615132"/>
                <a:gd name="connsiteX367" fmla="*/ 2126774 w 5015116"/>
                <a:gd name="connsiteY367" fmla="*/ 2140857 h 2615132"/>
                <a:gd name="connsiteX368" fmla="*/ 2126774 w 5015116"/>
                <a:gd name="connsiteY368" fmla="*/ 2351314 h 2615132"/>
                <a:gd name="connsiteX369" fmla="*/ 2141288 w 5015116"/>
                <a:gd name="connsiteY369" fmla="*/ 2373085 h 2615132"/>
                <a:gd name="connsiteX370" fmla="*/ 2163059 w 5015116"/>
                <a:gd name="connsiteY370" fmla="*/ 2380342 h 2615132"/>
                <a:gd name="connsiteX371" fmla="*/ 2170316 w 5015116"/>
                <a:gd name="connsiteY371" fmla="*/ 2402114 h 2615132"/>
                <a:gd name="connsiteX372" fmla="*/ 2192088 w 5015116"/>
                <a:gd name="connsiteY372" fmla="*/ 2416628 h 2615132"/>
                <a:gd name="connsiteX373" fmla="*/ 2221116 w 5015116"/>
                <a:gd name="connsiteY373" fmla="*/ 2438400 h 2615132"/>
                <a:gd name="connsiteX374" fmla="*/ 2264659 w 5015116"/>
                <a:gd name="connsiteY374" fmla="*/ 2474685 h 2615132"/>
                <a:gd name="connsiteX375" fmla="*/ 2293688 w 5015116"/>
                <a:gd name="connsiteY375" fmla="*/ 2510971 h 2615132"/>
                <a:gd name="connsiteX376" fmla="*/ 2315459 w 5015116"/>
                <a:gd name="connsiteY376" fmla="*/ 2532742 h 2615132"/>
                <a:gd name="connsiteX377" fmla="*/ 2395288 w 5015116"/>
                <a:gd name="connsiteY377" fmla="*/ 2569028 h 2615132"/>
                <a:gd name="connsiteX378" fmla="*/ 2540431 w 5015116"/>
                <a:gd name="connsiteY378" fmla="*/ 2554514 h 2615132"/>
                <a:gd name="connsiteX379" fmla="*/ 2562202 w 5015116"/>
                <a:gd name="connsiteY379" fmla="*/ 2540000 h 2615132"/>
                <a:gd name="connsiteX380" fmla="*/ 2569459 w 5015116"/>
                <a:gd name="connsiteY380" fmla="*/ 2503714 h 2615132"/>
                <a:gd name="connsiteX381" fmla="*/ 2583974 w 5015116"/>
                <a:gd name="connsiteY381" fmla="*/ 2481942 h 2615132"/>
                <a:gd name="connsiteX382" fmla="*/ 2591231 w 5015116"/>
                <a:gd name="connsiteY382" fmla="*/ 2409371 h 2615132"/>
                <a:gd name="connsiteX383" fmla="*/ 2642031 w 5015116"/>
                <a:gd name="connsiteY383" fmla="*/ 2416628 h 2615132"/>
                <a:gd name="connsiteX384" fmla="*/ 2671059 w 5015116"/>
                <a:gd name="connsiteY384" fmla="*/ 2423885 h 2615132"/>
                <a:gd name="connsiteX385" fmla="*/ 2743631 w 5015116"/>
                <a:gd name="connsiteY385" fmla="*/ 2438400 h 2615132"/>
                <a:gd name="connsiteX386" fmla="*/ 2787174 w 5015116"/>
                <a:gd name="connsiteY386" fmla="*/ 2452914 h 2615132"/>
                <a:gd name="connsiteX387" fmla="*/ 2808945 w 5015116"/>
                <a:gd name="connsiteY387" fmla="*/ 2438400 h 2615132"/>
                <a:gd name="connsiteX388" fmla="*/ 2801688 w 5015116"/>
                <a:gd name="connsiteY388" fmla="*/ 2416628 h 2615132"/>
                <a:gd name="connsiteX389" fmla="*/ 2794431 w 5015116"/>
                <a:gd name="connsiteY389" fmla="*/ 2373085 h 2615132"/>
                <a:gd name="connsiteX390" fmla="*/ 2779916 w 5015116"/>
                <a:gd name="connsiteY390" fmla="*/ 2329542 h 2615132"/>
                <a:gd name="connsiteX391" fmla="*/ 2794431 w 5015116"/>
                <a:gd name="connsiteY391" fmla="*/ 2278742 h 2615132"/>
                <a:gd name="connsiteX392" fmla="*/ 2961345 w 5015116"/>
                <a:gd name="connsiteY392" fmla="*/ 2249714 h 2615132"/>
                <a:gd name="connsiteX393" fmla="*/ 2946831 w 5015116"/>
                <a:gd name="connsiteY393" fmla="*/ 2227942 h 2615132"/>
                <a:gd name="connsiteX394" fmla="*/ 2925059 w 5015116"/>
                <a:gd name="connsiteY394" fmla="*/ 2133600 h 2615132"/>
                <a:gd name="connsiteX395" fmla="*/ 2917802 w 5015116"/>
                <a:gd name="connsiteY395" fmla="*/ 2104571 h 2615132"/>
                <a:gd name="connsiteX396" fmla="*/ 2896031 w 5015116"/>
                <a:gd name="connsiteY396" fmla="*/ 2090057 h 2615132"/>
                <a:gd name="connsiteX397" fmla="*/ 2903288 w 5015116"/>
                <a:gd name="connsiteY397" fmla="*/ 2061028 h 2615132"/>
                <a:gd name="connsiteX398" fmla="*/ 3033916 w 5015116"/>
                <a:gd name="connsiteY398" fmla="*/ 2053771 h 2615132"/>
                <a:gd name="connsiteX399" fmla="*/ 3121002 w 5015116"/>
                <a:gd name="connsiteY399" fmla="*/ 2046514 h 2615132"/>
                <a:gd name="connsiteX400" fmla="*/ 3142774 w 5015116"/>
                <a:gd name="connsiteY400" fmla="*/ 2039257 h 2615132"/>
                <a:gd name="connsiteX401" fmla="*/ 3135516 w 5015116"/>
                <a:gd name="connsiteY401" fmla="*/ 2010228 h 2615132"/>
                <a:gd name="connsiteX402" fmla="*/ 3106488 w 5015116"/>
                <a:gd name="connsiteY402" fmla="*/ 1959428 h 2615132"/>
                <a:gd name="connsiteX403" fmla="*/ 3077459 w 5015116"/>
                <a:gd name="connsiteY403" fmla="*/ 1930400 h 2615132"/>
                <a:gd name="connsiteX404" fmla="*/ 3062945 w 5015116"/>
                <a:gd name="connsiteY404" fmla="*/ 1901371 h 2615132"/>
                <a:gd name="connsiteX405" fmla="*/ 3041174 w 5015116"/>
                <a:gd name="connsiteY405" fmla="*/ 1886857 h 2615132"/>
                <a:gd name="connsiteX406" fmla="*/ 3033916 w 5015116"/>
                <a:gd name="connsiteY406" fmla="*/ 1865085 h 2615132"/>
                <a:gd name="connsiteX407" fmla="*/ 3019402 w 5015116"/>
                <a:gd name="connsiteY407" fmla="*/ 1843314 h 2615132"/>
                <a:gd name="connsiteX408" fmla="*/ 3048431 w 5015116"/>
                <a:gd name="connsiteY408" fmla="*/ 1828800 h 2615132"/>
                <a:gd name="connsiteX409" fmla="*/ 3157288 w 5015116"/>
                <a:gd name="connsiteY409" fmla="*/ 1814285 h 2615132"/>
                <a:gd name="connsiteX410" fmla="*/ 3179059 w 5015116"/>
                <a:gd name="connsiteY410" fmla="*/ 1799771 h 2615132"/>
                <a:gd name="connsiteX411" fmla="*/ 3128259 w 5015116"/>
                <a:gd name="connsiteY411" fmla="*/ 1690914 h 2615132"/>
                <a:gd name="connsiteX412" fmla="*/ 3121002 w 5015116"/>
                <a:gd name="connsiteY412" fmla="*/ 1669142 h 2615132"/>
                <a:gd name="connsiteX413" fmla="*/ 3106488 w 5015116"/>
                <a:gd name="connsiteY413" fmla="*/ 1647371 h 2615132"/>
                <a:gd name="connsiteX414" fmla="*/ 3128259 w 5015116"/>
                <a:gd name="connsiteY414" fmla="*/ 1640114 h 2615132"/>
                <a:gd name="connsiteX415" fmla="*/ 3157288 w 5015116"/>
                <a:gd name="connsiteY415" fmla="*/ 1632857 h 2615132"/>
                <a:gd name="connsiteX416" fmla="*/ 3186316 w 5015116"/>
                <a:gd name="connsiteY416" fmla="*/ 1618342 h 2615132"/>
                <a:gd name="connsiteX417" fmla="*/ 3215345 w 5015116"/>
                <a:gd name="connsiteY417" fmla="*/ 1611085 h 2615132"/>
                <a:gd name="connsiteX418" fmla="*/ 3237116 w 5015116"/>
                <a:gd name="connsiteY418" fmla="*/ 1603828 h 2615132"/>
                <a:gd name="connsiteX419" fmla="*/ 3280659 w 5015116"/>
                <a:gd name="connsiteY419" fmla="*/ 1582057 h 2615132"/>
                <a:gd name="connsiteX420" fmla="*/ 3295174 w 5015116"/>
                <a:gd name="connsiteY420" fmla="*/ 1567542 h 2615132"/>
                <a:gd name="connsiteX421" fmla="*/ 3273402 w 5015116"/>
                <a:gd name="connsiteY421" fmla="*/ 1545771 h 2615132"/>
                <a:gd name="connsiteX422" fmla="*/ 3229859 w 5015116"/>
                <a:gd name="connsiteY422" fmla="*/ 1516742 h 2615132"/>
                <a:gd name="connsiteX423" fmla="*/ 3179059 w 5015116"/>
                <a:gd name="connsiteY423" fmla="*/ 1458685 h 2615132"/>
                <a:gd name="connsiteX424" fmla="*/ 3171802 w 5015116"/>
                <a:gd name="connsiteY424" fmla="*/ 1436914 h 2615132"/>
                <a:gd name="connsiteX425" fmla="*/ 3150031 w 5015116"/>
                <a:gd name="connsiteY425" fmla="*/ 1422400 h 2615132"/>
                <a:gd name="connsiteX426" fmla="*/ 3200831 w 5015116"/>
                <a:gd name="connsiteY426" fmla="*/ 1386114 h 2615132"/>
                <a:gd name="connsiteX427" fmla="*/ 3237116 w 5015116"/>
                <a:gd name="connsiteY427" fmla="*/ 1349828 h 2615132"/>
                <a:gd name="connsiteX428" fmla="*/ 3266145 w 5015116"/>
                <a:gd name="connsiteY428" fmla="*/ 1313542 h 2615132"/>
                <a:gd name="connsiteX429" fmla="*/ 3287916 w 5015116"/>
                <a:gd name="connsiteY429" fmla="*/ 1299028 h 2615132"/>
                <a:gd name="connsiteX430" fmla="*/ 3302431 w 5015116"/>
                <a:gd name="connsiteY430" fmla="*/ 1284514 h 2615132"/>
                <a:gd name="connsiteX431" fmla="*/ 3309688 w 5015116"/>
                <a:gd name="connsiteY431" fmla="*/ 1262742 h 2615132"/>
                <a:gd name="connsiteX432" fmla="*/ 3266145 w 5015116"/>
                <a:gd name="connsiteY432" fmla="*/ 1255485 h 2615132"/>
                <a:gd name="connsiteX433" fmla="*/ 3244374 w 5015116"/>
                <a:gd name="connsiteY433" fmla="*/ 1248228 h 2615132"/>
                <a:gd name="connsiteX434" fmla="*/ 3193574 w 5015116"/>
                <a:gd name="connsiteY434" fmla="*/ 1233714 h 2615132"/>
                <a:gd name="connsiteX435" fmla="*/ 3171802 w 5015116"/>
                <a:gd name="connsiteY435" fmla="*/ 1219200 h 2615132"/>
                <a:gd name="connsiteX436" fmla="*/ 3150031 w 5015116"/>
                <a:gd name="connsiteY436" fmla="*/ 1211942 h 2615132"/>
                <a:gd name="connsiteX437" fmla="*/ 3121002 w 5015116"/>
                <a:gd name="connsiteY437" fmla="*/ 1197428 h 2615132"/>
                <a:gd name="connsiteX438" fmla="*/ 3200831 w 5015116"/>
                <a:gd name="connsiteY438" fmla="*/ 1095828 h 2615132"/>
                <a:gd name="connsiteX439" fmla="*/ 3251631 w 5015116"/>
                <a:gd name="connsiteY439" fmla="*/ 1037771 h 2615132"/>
                <a:gd name="connsiteX440" fmla="*/ 3251631 w 5015116"/>
                <a:gd name="connsiteY440" fmla="*/ 994228 h 2615132"/>
                <a:gd name="connsiteX441" fmla="*/ 3208088 w 5015116"/>
                <a:gd name="connsiteY441" fmla="*/ 986971 h 2615132"/>
                <a:gd name="connsiteX442" fmla="*/ 3179059 w 5015116"/>
                <a:gd name="connsiteY442" fmla="*/ 979714 h 2615132"/>
                <a:gd name="connsiteX443" fmla="*/ 3121002 w 5015116"/>
                <a:gd name="connsiteY443" fmla="*/ 957942 h 2615132"/>
                <a:gd name="connsiteX444" fmla="*/ 3099231 w 5015116"/>
                <a:gd name="connsiteY444" fmla="*/ 950685 h 2615132"/>
                <a:gd name="connsiteX445" fmla="*/ 3048431 w 5015116"/>
                <a:gd name="connsiteY445" fmla="*/ 943428 h 2615132"/>
                <a:gd name="connsiteX446" fmla="*/ 3026659 w 5015116"/>
                <a:gd name="connsiteY446" fmla="*/ 936171 h 2615132"/>
                <a:gd name="connsiteX447" fmla="*/ 2990374 w 5015116"/>
                <a:gd name="connsiteY447" fmla="*/ 928914 h 2615132"/>
                <a:gd name="connsiteX448" fmla="*/ 2975859 w 5015116"/>
                <a:gd name="connsiteY448" fmla="*/ 914400 h 2615132"/>
                <a:gd name="connsiteX449" fmla="*/ 3033916 w 5015116"/>
                <a:gd name="connsiteY449" fmla="*/ 820057 h 2615132"/>
                <a:gd name="connsiteX450" fmla="*/ 3091974 w 5015116"/>
                <a:gd name="connsiteY450" fmla="*/ 747485 h 2615132"/>
                <a:gd name="connsiteX451" fmla="*/ 3128259 w 5015116"/>
                <a:gd name="connsiteY451" fmla="*/ 703942 h 2615132"/>
                <a:gd name="connsiteX452" fmla="*/ 3142774 w 5015116"/>
                <a:gd name="connsiteY452" fmla="*/ 682171 h 2615132"/>
                <a:gd name="connsiteX453" fmla="*/ 3033916 w 5015116"/>
                <a:gd name="connsiteY453" fmla="*/ 667657 h 2615132"/>
                <a:gd name="connsiteX454" fmla="*/ 2961345 w 5015116"/>
                <a:gd name="connsiteY454" fmla="*/ 660400 h 2615132"/>
                <a:gd name="connsiteX455" fmla="*/ 2888774 w 5015116"/>
                <a:gd name="connsiteY455" fmla="*/ 645885 h 2615132"/>
                <a:gd name="connsiteX456" fmla="*/ 2925059 w 5015116"/>
                <a:gd name="connsiteY456" fmla="*/ 609600 h 2615132"/>
                <a:gd name="connsiteX457" fmla="*/ 2961345 w 5015116"/>
                <a:gd name="connsiteY457" fmla="*/ 573314 h 2615132"/>
                <a:gd name="connsiteX458" fmla="*/ 2968602 w 5015116"/>
                <a:gd name="connsiteY458" fmla="*/ 529771 h 2615132"/>
                <a:gd name="connsiteX459" fmla="*/ 2983116 w 5015116"/>
                <a:gd name="connsiteY459" fmla="*/ 486228 h 2615132"/>
                <a:gd name="connsiteX460" fmla="*/ 2997631 w 5015116"/>
                <a:gd name="connsiteY460" fmla="*/ 435428 h 2615132"/>
                <a:gd name="connsiteX461" fmla="*/ 3012145 w 5015116"/>
                <a:gd name="connsiteY461" fmla="*/ 391885 h 2615132"/>
                <a:gd name="connsiteX462" fmla="*/ 2961345 w 5015116"/>
                <a:gd name="connsiteY462" fmla="*/ 399142 h 2615132"/>
                <a:gd name="connsiteX463" fmla="*/ 2917802 w 5015116"/>
                <a:gd name="connsiteY463" fmla="*/ 413657 h 2615132"/>
                <a:gd name="connsiteX464" fmla="*/ 2888774 w 5015116"/>
                <a:gd name="connsiteY464" fmla="*/ 420914 h 2615132"/>
                <a:gd name="connsiteX465" fmla="*/ 2852488 w 5015116"/>
                <a:gd name="connsiteY465" fmla="*/ 435428 h 2615132"/>
                <a:gd name="connsiteX466" fmla="*/ 2808945 w 5015116"/>
                <a:gd name="connsiteY466" fmla="*/ 442685 h 2615132"/>
                <a:gd name="connsiteX467" fmla="*/ 2779916 w 5015116"/>
                <a:gd name="connsiteY467" fmla="*/ 449942 h 2615132"/>
                <a:gd name="connsiteX468" fmla="*/ 2721859 w 5015116"/>
                <a:gd name="connsiteY468" fmla="*/ 442685 h 2615132"/>
                <a:gd name="connsiteX469" fmla="*/ 2729116 w 5015116"/>
                <a:gd name="connsiteY469" fmla="*/ 377371 h 2615132"/>
                <a:gd name="connsiteX470" fmla="*/ 2721859 w 5015116"/>
                <a:gd name="connsiteY470" fmla="*/ 290285 h 2615132"/>
                <a:gd name="connsiteX471" fmla="*/ 2707345 w 5015116"/>
                <a:gd name="connsiteY471" fmla="*/ 232228 h 2615132"/>
                <a:gd name="connsiteX472" fmla="*/ 2663802 w 5015116"/>
                <a:gd name="connsiteY472" fmla="*/ 210457 h 2615132"/>
                <a:gd name="connsiteX473" fmla="*/ 2656545 w 5015116"/>
                <a:gd name="connsiteY473"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2002676 w 5015116"/>
                <a:gd name="connsiteY334" fmla="*/ 2315028 h 2615132"/>
                <a:gd name="connsiteX335" fmla="*/ 2039688 w 5015116"/>
                <a:gd name="connsiteY335" fmla="*/ 2111828 h 2615132"/>
                <a:gd name="connsiteX336" fmla="*/ 2062911 w 5015116"/>
                <a:gd name="connsiteY336" fmla="*/ 2048691 h 2615132"/>
                <a:gd name="connsiteX337" fmla="*/ 2098834 w 5015116"/>
                <a:gd name="connsiteY337" fmla="*/ 1987731 h 2615132"/>
                <a:gd name="connsiteX338" fmla="*/ 2217851 w 5015116"/>
                <a:gd name="connsiteY338" fmla="*/ 1879237 h 2615132"/>
                <a:gd name="connsiteX339" fmla="*/ 2373516 w 5015116"/>
                <a:gd name="connsiteY339" fmla="*/ 1872342 h 2615132"/>
                <a:gd name="connsiteX340" fmla="*/ 2395288 w 5015116"/>
                <a:gd name="connsiteY340" fmla="*/ 1879600 h 2615132"/>
                <a:gd name="connsiteX341" fmla="*/ 2453345 w 5015116"/>
                <a:gd name="connsiteY341" fmla="*/ 1930400 h 2615132"/>
                <a:gd name="connsiteX342" fmla="*/ 2467859 w 5015116"/>
                <a:gd name="connsiteY342" fmla="*/ 1952171 h 2615132"/>
                <a:gd name="connsiteX343" fmla="*/ 2489631 w 5015116"/>
                <a:gd name="connsiteY343" fmla="*/ 1973942 h 2615132"/>
                <a:gd name="connsiteX344" fmla="*/ 2504145 w 5015116"/>
                <a:gd name="connsiteY344" fmla="*/ 2024742 h 2615132"/>
                <a:gd name="connsiteX345" fmla="*/ 2511402 w 5015116"/>
                <a:gd name="connsiteY345" fmla="*/ 2053771 h 2615132"/>
                <a:gd name="connsiteX346" fmla="*/ 2525916 w 5015116"/>
                <a:gd name="connsiteY346" fmla="*/ 2075542 h 2615132"/>
                <a:gd name="connsiteX347" fmla="*/ 2540431 w 5015116"/>
                <a:gd name="connsiteY347" fmla="*/ 2126342 h 2615132"/>
                <a:gd name="connsiteX348" fmla="*/ 2533174 w 5015116"/>
                <a:gd name="connsiteY348" fmla="*/ 2271485 h 2615132"/>
                <a:gd name="connsiteX349" fmla="*/ 2518659 w 5015116"/>
                <a:gd name="connsiteY349" fmla="*/ 2300514 h 2615132"/>
                <a:gd name="connsiteX350" fmla="*/ 2475116 w 5015116"/>
                <a:gd name="connsiteY350" fmla="*/ 2329542 h 2615132"/>
                <a:gd name="connsiteX351" fmla="*/ 2453345 w 5015116"/>
                <a:gd name="connsiteY351" fmla="*/ 2336800 h 2615132"/>
                <a:gd name="connsiteX352" fmla="*/ 2329974 w 5015116"/>
                <a:gd name="connsiteY352" fmla="*/ 2329542 h 2615132"/>
                <a:gd name="connsiteX353" fmla="*/ 2308202 w 5015116"/>
                <a:gd name="connsiteY353" fmla="*/ 2322285 h 2615132"/>
                <a:gd name="connsiteX354" fmla="*/ 2293688 w 5015116"/>
                <a:gd name="connsiteY354" fmla="*/ 2286000 h 2615132"/>
                <a:gd name="connsiteX355" fmla="*/ 2286431 w 5015116"/>
                <a:gd name="connsiteY355" fmla="*/ 2249714 h 2615132"/>
                <a:gd name="connsiteX356" fmla="*/ 2395288 w 5015116"/>
                <a:gd name="connsiteY356" fmla="*/ 2111828 h 2615132"/>
                <a:gd name="connsiteX357" fmla="*/ 2395288 w 5015116"/>
                <a:gd name="connsiteY357" fmla="*/ 2024742 h 2615132"/>
                <a:gd name="connsiteX358" fmla="*/ 2373516 w 5015116"/>
                <a:gd name="connsiteY358" fmla="*/ 2010228 h 2615132"/>
                <a:gd name="connsiteX359" fmla="*/ 2271916 w 5015116"/>
                <a:gd name="connsiteY359" fmla="*/ 2017485 h 2615132"/>
                <a:gd name="connsiteX360" fmla="*/ 2257402 w 5015116"/>
                <a:gd name="connsiteY360" fmla="*/ 2032000 h 2615132"/>
                <a:gd name="connsiteX361" fmla="*/ 2235631 w 5015116"/>
                <a:gd name="connsiteY361" fmla="*/ 2046514 h 2615132"/>
                <a:gd name="connsiteX362" fmla="*/ 2221116 w 5015116"/>
                <a:gd name="connsiteY362" fmla="*/ 2061028 h 2615132"/>
                <a:gd name="connsiteX363" fmla="*/ 2192088 w 5015116"/>
                <a:gd name="connsiteY363" fmla="*/ 2068285 h 2615132"/>
                <a:gd name="connsiteX364" fmla="*/ 2163059 w 5015116"/>
                <a:gd name="connsiteY364" fmla="*/ 2090057 h 2615132"/>
                <a:gd name="connsiteX365" fmla="*/ 2148545 w 5015116"/>
                <a:gd name="connsiteY365" fmla="*/ 2111828 h 2615132"/>
                <a:gd name="connsiteX366" fmla="*/ 2126774 w 5015116"/>
                <a:gd name="connsiteY366" fmla="*/ 2140857 h 2615132"/>
                <a:gd name="connsiteX367" fmla="*/ 2126774 w 5015116"/>
                <a:gd name="connsiteY367" fmla="*/ 2351314 h 2615132"/>
                <a:gd name="connsiteX368" fmla="*/ 2141288 w 5015116"/>
                <a:gd name="connsiteY368" fmla="*/ 2373085 h 2615132"/>
                <a:gd name="connsiteX369" fmla="*/ 2163059 w 5015116"/>
                <a:gd name="connsiteY369" fmla="*/ 2380342 h 2615132"/>
                <a:gd name="connsiteX370" fmla="*/ 2170316 w 5015116"/>
                <a:gd name="connsiteY370" fmla="*/ 2402114 h 2615132"/>
                <a:gd name="connsiteX371" fmla="*/ 2192088 w 5015116"/>
                <a:gd name="connsiteY371" fmla="*/ 2416628 h 2615132"/>
                <a:gd name="connsiteX372" fmla="*/ 2221116 w 5015116"/>
                <a:gd name="connsiteY372" fmla="*/ 2438400 h 2615132"/>
                <a:gd name="connsiteX373" fmla="*/ 2264659 w 5015116"/>
                <a:gd name="connsiteY373" fmla="*/ 2474685 h 2615132"/>
                <a:gd name="connsiteX374" fmla="*/ 2293688 w 5015116"/>
                <a:gd name="connsiteY374" fmla="*/ 2510971 h 2615132"/>
                <a:gd name="connsiteX375" fmla="*/ 2315459 w 5015116"/>
                <a:gd name="connsiteY375" fmla="*/ 2532742 h 2615132"/>
                <a:gd name="connsiteX376" fmla="*/ 2395288 w 5015116"/>
                <a:gd name="connsiteY376" fmla="*/ 2569028 h 2615132"/>
                <a:gd name="connsiteX377" fmla="*/ 2540431 w 5015116"/>
                <a:gd name="connsiteY377" fmla="*/ 2554514 h 2615132"/>
                <a:gd name="connsiteX378" fmla="*/ 2562202 w 5015116"/>
                <a:gd name="connsiteY378" fmla="*/ 2540000 h 2615132"/>
                <a:gd name="connsiteX379" fmla="*/ 2569459 w 5015116"/>
                <a:gd name="connsiteY379" fmla="*/ 2503714 h 2615132"/>
                <a:gd name="connsiteX380" fmla="*/ 2583974 w 5015116"/>
                <a:gd name="connsiteY380" fmla="*/ 2481942 h 2615132"/>
                <a:gd name="connsiteX381" fmla="*/ 2591231 w 5015116"/>
                <a:gd name="connsiteY381" fmla="*/ 2409371 h 2615132"/>
                <a:gd name="connsiteX382" fmla="*/ 2642031 w 5015116"/>
                <a:gd name="connsiteY382" fmla="*/ 2416628 h 2615132"/>
                <a:gd name="connsiteX383" fmla="*/ 2671059 w 5015116"/>
                <a:gd name="connsiteY383" fmla="*/ 2423885 h 2615132"/>
                <a:gd name="connsiteX384" fmla="*/ 2743631 w 5015116"/>
                <a:gd name="connsiteY384" fmla="*/ 2438400 h 2615132"/>
                <a:gd name="connsiteX385" fmla="*/ 2787174 w 5015116"/>
                <a:gd name="connsiteY385" fmla="*/ 2452914 h 2615132"/>
                <a:gd name="connsiteX386" fmla="*/ 2808945 w 5015116"/>
                <a:gd name="connsiteY386" fmla="*/ 2438400 h 2615132"/>
                <a:gd name="connsiteX387" fmla="*/ 2801688 w 5015116"/>
                <a:gd name="connsiteY387" fmla="*/ 2416628 h 2615132"/>
                <a:gd name="connsiteX388" fmla="*/ 2794431 w 5015116"/>
                <a:gd name="connsiteY388" fmla="*/ 2373085 h 2615132"/>
                <a:gd name="connsiteX389" fmla="*/ 2779916 w 5015116"/>
                <a:gd name="connsiteY389" fmla="*/ 2329542 h 2615132"/>
                <a:gd name="connsiteX390" fmla="*/ 2794431 w 5015116"/>
                <a:gd name="connsiteY390" fmla="*/ 2278742 h 2615132"/>
                <a:gd name="connsiteX391" fmla="*/ 2961345 w 5015116"/>
                <a:gd name="connsiteY391" fmla="*/ 2249714 h 2615132"/>
                <a:gd name="connsiteX392" fmla="*/ 2946831 w 5015116"/>
                <a:gd name="connsiteY392" fmla="*/ 2227942 h 2615132"/>
                <a:gd name="connsiteX393" fmla="*/ 2925059 w 5015116"/>
                <a:gd name="connsiteY393" fmla="*/ 2133600 h 2615132"/>
                <a:gd name="connsiteX394" fmla="*/ 2917802 w 5015116"/>
                <a:gd name="connsiteY394" fmla="*/ 2104571 h 2615132"/>
                <a:gd name="connsiteX395" fmla="*/ 2896031 w 5015116"/>
                <a:gd name="connsiteY395" fmla="*/ 2090057 h 2615132"/>
                <a:gd name="connsiteX396" fmla="*/ 2903288 w 5015116"/>
                <a:gd name="connsiteY396" fmla="*/ 2061028 h 2615132"/>
                <a:gd name="connsiteX397" fmla="*/ 3033916 w 5015116"/>
                <a:gd name="connsiteY397" fmla="*/ 2053771 h 2615132"/>
                <a:gd name="connsiteX398" fmla="*/ 3121002 w 5015116"/>
                <a:gd name="connsiteY398" fmla="*/ 2046514 h 2615132"/>
                <a:gd name="connsiteX399" fmla="*/ 3142774 w 5015116"/>
                <a:gd name="connsiteY399" fmla="*/ 2039257 h 2615132"/>
                <a:gd name="connsiteX400" fmla="*/ 3135516 w 5015116"/>
                <a:gd name="connsiteY400" fmla="*/ 2010228 h 2615132"/>
                <a:gd name="connsiteX401" fmla="*/ 3106488 w 5015116"/>
                <a:gd name="connsiteY401" fmla="*/ 1959428 h 2615132"/>
                <a:gd name="connsiteX402" fmla="*/ 3077459 w 5015116"/>
                <a:gd name="connsiteY402" fmla="*/ 1930400 h 2615132"/>
                <a:gd name="connsiteX403" fmla="*/ 3062945 w 5015116"/>
                <a:gd name="connsiteY403" fmla="*/ 1901371 h 2615132"/>
                <a:gd name="connsiteX404" fmla="*/ 3041174 w 5015116"/>
                <a:gd name="connsiteY404" fmla="*/ 1886857 h 2615132"/>
                <a:gd name="connsiteX405" fmla="*/ 3033916 w 5015116"/>
                <a:gd name="connsiteY405" fmla="*/ 1865085 h 2615132"/>
                <a:gd name="connsiteX406" fmla="*/ 3019402 w 5015116"/>
                <a:gd name="connsiteY406" fmla="*/ 1843314 h 2615132"/>
                <a:gd name="connsiteX407" fmla="*/ 3048431 w 5015116"/>
                <a:gd name="connsiteY407" fmla="*/ 1828800 h 2615132"/>
                <a:gd name="connsiteX408" fmla="*/ 3157288 w 5015116"/>
                <a:gd name="connsiteY408" fmla="*/ 1814285 h 2615132"/>
                <a:gd name="connsiteX409" fmla="*/ 3179059 w 5015116"/>
                <a:gd name="connsiteY409" fmla="*/ 1799771 h 2615132"/>
                <a:gd name="connsiteX410" fmla="*/ 3128259 w 5015116"/>
                <a:gd name="connsiteY410" fmla="*/ 1690914 h 2615132"/>
                <a:gd name="connsiteX411" fmla="*/ 3121002 w 5015116"/>
                <a:gd name="connsiteY411" fmla="*/ 1669142 h 2615132"/>
                <a:gd name="connsiteX412" fmla="*/ 3106488 w 5015116"/>
                <a:gd name="connsiteY412" fmla="*/ 1647371 h 2615132"/>
                <a:gd name="connsiteX413" fmla="*/ 3128259 w 5015116"/>
                <a:gd name="connsiteY413" fmla="*/ 1640114 h 2615132"/>
                <a:gd name="connsiteX414" fmla="*/ 3157288 w 5015116"/>
                <a:gd name="connsiteY414" fmla="*/ 1632857 h 2615132"/>
                <a:gd name="connsiteX415" fmla="*/ 3186316 w 5015116"/>
                <a:gd name="connsiteY415" fmla="*/ 1618342 h 2615132"/>
                <a:gd name="connsiteX416" fmla="*/ 3215345 w 5015116"/>
                <a:gd name="connsiteY416" fmla="*/ 1611085 h 2615132"/>
                <a:gd name="connsiteX417" fmla="*/ 3237116 w 5015116"/>
                <a:gd name="connsiteY417" fmla="*/ 1603828 h 2615132"/>
                <a:gd name="connsiteX418" fmla="*/ 3280659 w 5015116"/>
                <a:gd name="connsiteY418" fmla="*/ 1582057 h 2615132"/>
                <a:gd name="connsiteX419" fmla="*/ 3295174 w 5015116"/>
                <a:gd name="connsiteY419" fmla="*/ 1567542 h 2615132"/>
                <a:gd name="connsiteX420" fmla="*/ 3273402 w 5015116"/>
                <a:gd name="connsiteY420" fmla="*/ 1545771 h 2615132"/>
                <a:gd name="connsiteX421" fmla="*/ 3229859 w 5015116"/>
                <a:gd name="connsiteY421" fmla="*/ 1516742 h 2615132"/>
                <a:gd name="connsiteX422" fmla="*/ 3179059 w 5015116"/>
                <a:gd name="connsiteY422" fmla="*/ 1458685 h 2615132"/>
                <a:gd name="connsiteX423" fmla="*/ 3171802 w 5015116"/>
                <a:gd name="connsiteY423" fmla="*/ 1436914 h 2615132"/>
                <a:gd name="connsiteX424" fmla="*/ 3150031 w 5015116"/>
                <a:gd name="connsiteY424" fmla="*/ 1422400 h 2615132"/>
                <a:gd name="connsiteX425" fmla="*/ 3200831 w 5015116"/>
                <a:gd name="connsiteY425" fmla="*/ 1386114 h 2615132"/>
                <a:gd name="connsiteX426" fmla="*/ 3237116 w 5015116"/>
                <a:gd name="connsiteY426" fmla="*/ 1349828 h 2615132"/>
                <a:gd name="connsiteX427" fmla="*/ 3266145 w 5015116"/>
                <a:gd name="connsiteY427" fmla="*/ 1313542 h 2615132"/>
                <a:gd name="connsiteX428" fmla="*/ 3287916 w 5015116"/>
                <a:gd name="connsiteY428" fmla="*/ 1299028 h 2615132"/>
                <a:gd name="connsiteX429" fmla="*/ 3302431 w 5015116"/>
                <a:gd name="connsiteY429" fmla="*/ 1284514 h 2615132"/>
                <a:gd name="connsiteX430" fmla="*/ 3309688 w 5015116"/>
                <a:gd name="connsiteY430" fmla="*/ 1262742 h 2615132"/>
                <a:gd name="connsiteX431" fmla="*/ 3266145 w 5015116"/>
                <a:gd name="connsiteY431" fmla="*/ 1255485 h 2615132"/>
                <a:gd name="connsiteX432" fmla="*/ 3244374 w 5015116"/>
                <a:gd name="connsiteY432" fmla="*/ 1248228 h 2615132"/>
                <a:gd name="connsiteX433" fmla="*/ 3193574 w 5015116"/>
                <a:gd name="connsiteY433" fmla="*/ 1233714 h 2615132"/>
                <a:gd name="connsiteX434" fmla="*/ 3171802 w 5015116"/>
                <a:gd name="connsiteY434" fmla="*/ 1219200 h 2615132"/>
                <a:gd name="connsiteX435" fmla="*/ 3150031 w 5015116"/>
                <a:gd name="connsiteY435" fmla="*/ 1211942 h 2615132"/>
                <a:gd name="connsiteX436" fmla="*/ 3121002 w 5015116"/>
                <a:gd name="connsiteY436" fmla="*/ 1197428 h 2615132"/>
                <a:gd name="connsiteX437" fmla="*/ 3200831 w 5015116"/>
                <a:gd name="connsiteY437" fmla="*/ 1095828 h 2615132"/>
                <a:gd name="connsiteX438" fmla="*/ 3251631 w 5015116"/>
                <a:gd name="connsiteY438" fmla="*/ 1037771 h 2615132"/>
                <a:gd name="connsiteX439" fmla="*/ 3251631 w 5015116"/>
                <a:gd name="connsiteY439" fmla="*/ 994228 h 2615132"/>
                <a:gd name="connsiteX440" fmla="*/ 3208088 w 5015116"/>
                <a:gd name="connsiteY440" fmla="*/ 986971 h 2615132"/>
                <a:gd name="connsiteX441" fmla="*/ 3179059 w 5015116"/>
                <a:gd name="connsiteY441" fmla="*/ 979714 h 2615132"/>
                <a:gd name="connsiteX442" fmla="*/ 3121002 w 5015116"/>
                <a:gd name="connsiteY442" fmla="*/ 957942 h 2615132"/>
                <a:gd name="connsiteX443" fmla="*/ 3099231 w 5015116"/>
                <a:gd name="connsiteY443" fmla="*/ 950685 h 2615132"/>
                <a:gd name="connsiteX444" fmla="*/ 3048431 w 5015116"/>
                <a:gd name="connsiteY444" fmla="*/ 943428 h 2615132"/>
                <a:gd name="connsiteX445" fmla="*/ 3026659 w 5015116"/>
                <a:gd name="connsiteY445" fmla="*/ 936171 h 2615132"/>
                <a:gd name="connsiteX446" fmla="*/ 2990374 w 5015116"/>
                <a:gd name="connsiteY446" fmla="*/ 928914 h 2615132"/>
                <a:gd name="connsiteX447" fmla="*/ 2975859 w 5015116"/>
                <a:gd name="connsiteY447" fmla="*/ 914400 h 2615132"/>
                <a:gd name="connsiteX448" fmla="*/ 3033916 w 5015116"/>
                <a:gd name="connsiteY448" fmla="*/ 820057 h 2615132"/>
                <a:gd name="connsiteX449" fmla="*/ 3091974 w 5015116"/>
                <a:gd name="connsiteY449" fmla="*/ 747485 h 2615132"/>
                <a:gd name="connsiteX450" fmla="*/ 3128259 w 5015116"/>
                <a:gd name="connsiteY450" fmla="*/ 703942 h 2615132"/>
                <a:gd name="connsiteX451" fmla="*/ 3142774 w 5015116"/>
                <a:gd name="connsiteY451" fmla="*/ 682171 h 2615132"/>
                <a:gd name="connsiteX452" fmla="*/ 3033916 w 5015116"/>
                <a:gd name="connsiteY452" fmla="*/ 667657 h 2615132"/>
                <a:gd name="connsiteX453" fmla="*/ 2961345 w 5015116"/>
                <a:gd name="connsiteY453" fmla="*/ 660400 h 2615132"/>
                <a:gd name="connsiteX454" fmla="*/ 2888774 w 5015116"/>
                <a:gd name="connsiteY454" fmla="*/ 645885 h 2615132"/>
                <a:gd name="connsiteX455" fmla="*/ 2925059 w 5015116"/>
                <a:gd name="connsiteY455" fmla="*/ 609600 h 2615132"/>
                <a:gd name="connsiteX456" fmla="*/ 2961345 w 5015116"/>
                <a:gd name="connsiteY456" fmla="*/ 573314 h 2615132"/>
                <a:gd name="connsiteX457" fmla="*/ 2968602 w 5015116"/>
                <a:gd name="connsiteY457" fmla="*/ 529771 h 2615132"/>
                <a:gd name="connsiteX458" fmla="*/ 2983116 w 5015116"/>
                <a:gd name="connsiteY458" fmla="*/ 486228 h 2615132"/>
                <a:gd name="connsiteX459" fmla="*/ 2997631 w 5015116"/>
                <a:gd name="connsiteY459" fmla="*/ 435428 h 2615132"/>
                <a:gd name="connsiteX460" fmla="*/ 3012145 w 5015116"/>
                <a:gd name="connsiteY460" fmla="*/ 391885 h 2615132"/>
                <a:gd name="connsiteX461" fmla="*/ 2961345 w 5015116"/>
                <a:gd name="connsiteY461" fmla="*/ 399142 h 2615132"/>
                <a:gd name="connsiteX462" fmla="*/ 2917802 w 5015116"/>
                <a:gd name="connsiteY462" fmla="*/ 413657 h 2615132"/>
                <a:gd name="connsiteX463" fmla="*/ 2888774 w 5015116"/>
                <a:gd name="connsiteY463" fmla="*/ 420914 h 2615132"/>
                <a:gd name="connsiteX464" fmla="*/ 2852488 w 5015116"/>
                <a:gd name="connsiteY464" fmla="*/ 435428 h 2615132"/>
                <a:gd name="connsiteX465" fmla="*/ 2808945 w 5015116"/>
                <a:gd name="connsiteY465" fmla="*/ 442685 h 2615132"/>
                <a:gd name="connsiteX466" fmla="*/ 2779916 w 5015116"/>
                <a:gd name="connsiteY466" fmla="*/ 449942 h 2615132"/>
                <a:gd name="connsiteX467" fmla="*/ 2721859 w 5015116"/>
                <a:gd name="connsiteY467" fmla="*/ 442685 h 2615132"/>
                <a:gd name="connsiteX468" fmla="*/ 2729116 w 5015116"/>
                <a:gd name="connsiteY468" fmla="*/ 377371 h 2615132"/>
                <a:gd name="connsiteX469" fmla="*/ 2721859 w 5015116"/>
                <a:gd name="connsiteY469" fmla="*/ 290285 h 2615132"/>
                <a:gd name="connsiteX470" fmla="*/ 2707345 w 5015116"/>
                <a:gd name="connsiteY470" fmla="*/ 232228 h 2615132"/>
                <a:gd name="connsiteX471" fmla="*/ 2663802 w 5015116"/>
                <a:gd name="connsiteY471" fmla="*/ 210457 h 2615132"/>
                <a:gd name="connsiteX472" fmla="*/ 2656545 w 5015116"/>
                <a:gd name="connsiteY472" fmla="*/ 195942 h 2615132"/>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2357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4773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84368 w 5015116"/>
                <a:gd name="connsiteY325" fmla="*/ 249174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553459 w 5015116"/>
                <a:gd name="connsiteY326" fmla="*/ 2569028 h 2605314"/>
                <a:gd name="connsiteX327" fmla="*/ 1633288 w 5015116"/>
                <a:gd name="connsiteY327" fmla="*/ 2590800 h 2605314"/>
                <a:gd name="connsiteX328" fmla="*/ 1847736 w 5015116"/>
                <a:gd name="connsiteY328" fmla="*/ 2605314 h 2605314"/>
                <a:gd name="connsiteX329" fmla="*/ 1918494 w 5015116"/>
                <a:gd name="connsiteY329" fmla="*/ 2576285 h 2605314"/>
                <a:gd name="connsiteX330" fmla="*/ 1959859 w 5015116"/>
                <a:gd name="connsiteY330" fmla="*/ 2496457 h 2605314"/>
                <a:gd name="connsiteX331" fmla="*/ 2002676 w 5015116"/>
                <a:gd name="connsiteY331" fmla="*/ 2315028 h 2605314"/>
                <a:gd name="connsiteX332" fmla="*/ 2039688 w 5015116"/>
                <a:gd name="connsiteY332" fmla="*/ 2111828 h 2605314"/>
                <a:gd name="connsiteX333" fmla="*/ 2062911 w 5015116"/>
                <a:gd name="connsiteY333" fmla="*/ 2048691 h 2605314"/>
                <a:gd name="connsiteX334" fmla="*/ 2098834 w 5015116"/>
                <a:gd name="connsiteY334" fmla="*/ 1987731 h 2605314"/>
                <a:gd name="connsiteX335" fmla="*/ 2217851 w 5015116"/>
                <a:gd name="connsiteY335" fmla="*/ 1879237 h 2605314"/>
                <a:gd name="connsiteX336" fmla="*/ 2373516 w 5015116"/>
                <a:gd name="connsiteY336" fmla="*/ 1872342 h 2605314"/>
                <a:gd name="connsiteX337" fmla="*/ 2395288 w 5015116"/>
                <a:gd name="connsiteY337" fmla="*/ 1879600 h 2605314"/>
                <a:gd name="connsiteX338" fmla="*/ 2453345 w 5015116"/>
                <a:gd name="connsiteY338" fmla="*/ 1930400 h 2605314"/>
                <a:gd name="connsiteX339" fmla="*/ 2467859 w 5015116"/>
                <a:gd name="connsiteY339" fmla="*/ 1952171 h 2605314"/>
                <a:gd name="connsiteX340" fmla="*/ 2489631 w 5015116"/>
                <a:gd name="connsiteY340" fmla="*/ 1973942 h 2605314"/>
                <a:gd name="connsiteX341" fmla="*/ 2504145 w 5015116"/>
                <a:gd name="connsiteY341" fmla="*/ 2024742 h 2605314"/>
                <a:gd name="connsiteX342" fmla="*/ 2511402 w 5015116"/>
                <a:gd name="connsiteY342" fmla="*/ 2053771 h 2605314"/>
                <a:gd name="connsiteX343" fmla="*/ 2525916 w 5015116"/>
                <a:gd name="connsiteY343" fmla="*/ 2075542 h 2605314"/>
                <a:gd name="connsiteX344" fmla="*/ 2540431 w 5015116"/>
                <a:gd name="connsiteY344" fmla="*/ 2126342 h 2605314"/>
                <a:gd name="connsiteX345" fmla="*/ 2533174 w 5015116"/>
                <a:gd name="connsiteY345" fmla="*/ 2271485 h 2605314"/>
                <a:gd name="connsiteX346" fmla="*/ 2518659 w 5015116"/>
                <a:gd name="connsiteY346" fmla="*/ 2300514 h 2605314"/>
                <a:gd name="connsiteX347" fmla="*/ 2475116 w 5015116"/>
                <a:gd name="connsiteY347" fmla="*/ 2329542 h 2605314"/>
                <a:gd name="connsiteX348" fmla="*/ 2453345 w 5015116"/>
                <a:gd name="connsiteY348" fmla="*/ 2336800 h 2605314"/>
                <a:gd name="connsiteX349" fmla="*/ 2329974 w 5015116"/>
                <a:gd name="connsiteY349" fmla="*/ 2329542 h 2605314"/>
                <a:gd name="connsiteX350" fmla="*/ 2308202 w 5015116"/>
                <a:gd name="connsiteY350" fmla="*/ 2322285 h 2605314"/>
                <a:gd name="connsiteX351" fmla="*/ 2293688 w 5015116"/>
                <a:gd name="connsiteY351" fmla="*/ 2286000 h 2605314"/>
                <a:gd name="connsiteX352" fmla="*/ 2286431 w 5015116"/>
                <a:gd name="connsiteY352" fmla="*/ 2249714 h 2605314"/>
                <a:gd name="connsiteX353" fmla="*/ 2395288 w 5015116"/>
                <a:gd name="connsiteY353" fmla="*/ 2111828 h 2605314"/>
                <a:gd name="connsiteX354" fmla="*/ 2395288 w 5015116"/>
                <a:gd name="connsiteY354" fmla="*/ 2024742 h 2605314"/>
                <a:gd name="connsiteX355" fmla="*/ 2373516 w 5015116"/>
                <a:gd name="connsiteY355" fmla="*/ 2010228 h 2605314"/>
                <a:gd name="connsiteX356" fmla="*/ 2271916 w 5015116"/>
                <a:gd name="connsiteY356" fmla="*/ 2017485 h 2605314"/>
                <a:gd name="connsiteX357" fmla="*/ 2257402 w 5015116"/>
                <a:gd name="connsiteY357" fmla="*/ 2032000 h 2605314"/>
                <a:gd name="connsiteX358" fmla="*/ 2235631 w 5015116"/>
                <a:gd name="connsiteY358" fmla="*/ 2046514 h 2605314"/>
                <a:gd name="connsiteX359" fmla="*/ 2221116 w 5015116"/>
                <a:gd name="connsiteY359" fmla="*/ 2061028 h 2605314"/>
                <a:gd name="connsiteX360" fmla="*/ 2192088 w 5015116"/>
                <a:gd name="connsiteY360" fmla="*/ 2068285 h 2605314"/>
                <a:gd name="connsiteX361" fmla="*/ 2163059 w 5015116"/>
                <a:gd name="connsiteY361" fmla="*/ 2090057 h 2605314"/>
                <a:gd name="connsiteX362" fmla="*/ 2148545 w 5015116"/>
                <a:gd name="connsiteY362" fmla="*/ 2111828 h 2605314"/>
                <a:gd name="connsiteX363" fmla="*/ 2126774 w 5015116"/>
                <a:gd name="connsiteY363" fmla="*/ 2140857 h 2605314"/>
                <a:gd name="connsiteX364" fmla="*/ 2126774 w 5015116"/>
                <a:gd name="connsiteY364" fmla="*/ 2351314 h 2605314"/>
                <a:gd name="connsiteX365" fmla="*/ 2141288 w 5015116"/>
                <a:gd name="connsiteY365" fmla="*/ 2373085 h 2605314"/>
                <a:gd name="connsiteX366" fmla="*/ 2163059 w 5015116"/>
                <a:gd name="connsiteY366" fmla="*/ 2380342 h 2605314"/>
                <a:gd name="connsiteX367" fmla="*/ 2170316 w 5015116"/>
                <a:gd name="connsiteY367" fmla="*/ 2402114 h 2605314"/>
                <a:gd name="connsiteX368" fmla="*/ 2192088 w 5015116"/>
                <a:gd name="connsiteY368" fmla="*/ 2416628 h 2605314"/>
                <a:gd name="connsiteX369" fmla="*/ 2221116 w 5015116"/>
                <a:gd name="connsiteY369" fmla="*/ 2438400 h 2605314"/>
                <a:gd name="connsiteX370" fmla="*/ 2264659 w 5015116"/>
                <a:gd name="connsiteY370" fmla="*/ 2474685 h 2605314"/>
                <a:gd name="connsiteX371" fmla="*/ 2293688 w 5015116"/>
                <a:gd name="connsiteY371" fmla="*/ 2510971 h 2605314"/>
                <a:gd name="connsiteX372" fmla="*/ 2315459 w 5015116"/>
                <a:gd name="connsiteY372" fmla="*/ 2532742 h 2605314"/>
                <a:gd name="connsiteX373" fmla="*/ 2395288 w 5015116"/>
                <a:gd name="connsiteY373" fmla="*/ 2569028 h 2605314"/>
                <a:gd name="connsiteX374" fmla="*/ 2540431 w 5015116"/>
                <a:gd name="connsiteY374" fmla="*/ 2554514 h 2605314"/>
                <a:gd name="connsiteX375" fmla="*/ 2562202 w 5015116"/>
                <a:gd name="connsiteY375" fmla="*/ 2540000 h 2605314"/>
                <a:gd name="connsiteX376" fmla="*/ 2569459 w 5015116"/>
                <a:gd name="connsiteY376" fmla="*/ 2503714 h 2605314"/>
                <a:gd name="connsiteX377" fmla="*/ 2583974 w 5015116"/>
                <a:gd name="connsiteY377" fmla="*/ 2481942 h 2605314"/>
                <a:gd name="connsiteX378" fmla="*/ 2591231 w 5015116"/>
                <a:gd name="connsiteY378" fmla="*/ 2409371 h 2605314"/>
                <a:gd name="connsiteX379" fmla="*/ 2642031 w 5015116"/>
                <a:gd name="connsiteY379" fmla="*/ 2416628 h 2605314"/>
                <a:gd name="connsiteX380" fmla="*/ 2671059 w 5015116"/>
                <a:gd name="connsiteY380" fmla="*/ 2423885 h 2605314"/>
                <a:gd name="connsiteX381" fmla="*/ 2743631 w 5015116"/>
                <a:gd name="connsiteY381" fmla="*/ 2438400 h 2605314"/>
                <a:gd name="connsiteX382" fmla="*/ 2787174 w 5015116"/>
                <a:gd name="connsiteY382" fmla="*/ 2452914 h 2605314"/>
                <a:gd name="connsiteX383" fmla="*/ 2808945 w 5015116"/>
                <a:gd name="connsiteY383" fmla="*/ 2438400 h 2605314"/>
                <a:gd name="connsiteX384" fmla="*/ 2801688 w 5015116"/>
                <a:gd name="connsiteY384" fmla="*/ 2416628 h 2605314"/>
                <a:gd name="connsiteX385" fmla="*/ 2794431 w 5015116"/>
                <a:gd name="connsiteY385" fmla="*/ 2373085 h 2605314"/>
                <a:gd name="connsiteX386" fmla="*/ 2779916 w 5015116"/>
                <a:gd name="connsiteY386" fmla="*/ 2329542 h 2605314"/>
                <a:gd name="connsiteX387" fmla="*/ 2794431 w 5015116"/>
                <a:gd name="connsiteY387" fmla="*/ 2278742 h 2605314"/>
                <a:gd name="connsiteX388" fmla="*/ 2961345 w 5015116"/>
                <a:gd name="connsiteY388" fmla="*/ 2249714 h 2605314"/>
                <a:gd name="connsiteX389" fmla="*/ 2946831 w 5015116"/>
                <a:gd name="connsiteY389" fmla="*/ 2227942 h 2605314"/>
                <a:gd name="connsiteX390" fmla="*/ 2925059 w 5015116"/>
                <a:gd name="connsiteY390" fmla="*/ 2133600 h 2605314"/>
                <a:gd name="connsiteX391" fmla="*/ 2917802 w 5015116"/>
                <a:gd name="connsiteY391" fmla="*/ 2104571 h 2605314"/>
                <a:gd name="connsiteX392" fmla="*/ 2896031 w 5015116"/>
                <a:gd name="connsiteY392" fmla="*/ 2090057 h 2605314"/>
                <a:gd name="connsiteX393" fmla="*/ 2903288 w 5015116"/>
                <a:gd name="connsiteY393" fmla="*/ 2061028 h 2605314"/>
                <a:gd name="connsiteX394" fmla="*/ 3033916 w 5015116"/>
                <a:gd name="connsiteY394" fmla="*/ 2053771 h 2605314"/>
                <a:gd name="connsiteX395" fmla="*/ 3121002 w 5015116"/>
                <a:gd name="connsiteY395" fmla="*/ 2046514 h 2605314"/>
                <a:gd name="connsiteX396" fmla="*/ 3142774 w 5015116"/>
                <a:gd name="connsiteY396" fmla="*/ 2039257 h 2605314"/>
                <a:gd name="connsiteX397" fmla="*/ 3135516 w 5015116"/>
                <a:gd name="connsiteY397" fmla="*/ 2010228 h 2605314"/>
                <a:gd name="connsiteX398" fmla="*/ 3106488 w 5015116"/>
                <a:gd name="connsiteY398" fmla="*/ 1959428 h 2605314"/>
                <a:gd name="connsiteX399" fmla="*/ 3077459 w 5015116"/>
                <a:gd name="connsiteY399" fmla="*/ 1930400 h 2605314"/>
                <a:gd name="connsiteX400" fmla="*/ 3062945 w 5015116"/>
                <a:gd name="connsiteY400" fmla="*/ 1901371 h 2605314"/>
                <a:gd name="connsiteX401" fmla="*/ 3041174 w 5015116"/>
                <a:gd name="connsiteY401" fmla="*/ 1886857 h 2605314"/>
                <a:gd name="connsiteX402" fmla="*/ 3033916 w 5015116"/>
                <a:gd name="connsiteY402" fmla="*/ 1865085 h 2605314"/>
                <a:gd name="connsiteX403" fmla="*/ 3019402 w 5015116"/>
                <a:gd name="connsiteY403" fmla="*/ 1843314 h 2605314"/>
                <a:gd name="connsiteX404" fmla="*/ 3048431 w 5015116"/>
                <a:gd name="connsiteY404" fmla="*/ 1828800 h 2605314"/>
                <a:gd name="connsiteX405" fmla="*/ 3157288 w 5015116"/>
                <a:gd name="connsiteY405" fmla="*/ 1814285 h 2605314"/>
                <a:gd name="connsiteX406" fmla="*/ 3179059 w 5015116"/>
                <a:gd name="connsiteY406" fmla="*/ 1799771 h 2605314"/>
                <a:gd name="connsiteX407" fmla="*/ 3128259 w 5015116"/>
                <a:gd name="connsiteY407" fmla="*/ 1690914 h 2605314"/>
                <a:gd name="connsiteX408" fmla="*/ 3121002 w 5015116"/>
                <a:gd name="connsiteY408" fmla="*/ 1669142 h 2605314"/>
                <a:gd name="connsiteX409" fmla="*/ 3106488 w 5015116"/>
                <a:gd name="connsiteY409" fmla="*/ 1647371 h 2605314"/>
                <a:gd name="connsiteX410" fmla="*/ 3128259 w 5015116"/>
                <a:gd name="connsiteY410" fmla="*/ 1640114 h 2605314"/>
                <a:gd name="connsiteX411" fmla="*/ 3157288 w 5015116"/>
                <a:gd name="connsiteY411" fmla="*/ 1632857 h 2605314"/>
                <a:gd name="connsiteX412" fmla="*/ 3186316 w 5015116"/>
                <a:gd name="connsiteY412" fmla="*/ 1618342 h 2605314"/>
                <a:gd name="connsiteX413" fmla="*/ 3215345 w 5015116"/>
                <a:gd name="connsiteY413" fmla="*/ 1611085 h 2605314"/>
                <a:gd name="connsiteX414" fmla="*/ 3237116 w 5015116"/>
                <a:gd name="connsiteY414" fmla="*/ 1603828 h 2605314"/>
                <a:gd name="connsiteX415" fmla="*/ 3280659 w 5015116"/>
                <a:gd name="connsiteY415" fmla="*/ 1582057 h 2605314"/>
                <a:gd name="connsiteX416" fmla="*/ 3295174 w 5015116"/>
                <a:gd name="connsiteY416" fmla="*/ 1567542 h 2605314"/>
                <a:gd name="connsiteX417" fmla="*/ 3273402 w 5015116"/>
                <a:gd name="connsiteY417" fmla="*/ 1545771 h 2605314"/>
                <a:gd name="connsiteX418" fmla="*/ 3229859 w 5015116"/>
                <a:gd name="connsiteY418" fmla="*/ 1516742 h 2605314"/>
                <a:gd name="connsiteX419" fmla="*/ 3179059 w 5015116"/>
                <a:gd name="connsiteY419" fmla="*/ 1458685 h 2605314"/>
                <a:gd name="connsiteX420" fmla="*/ 3171802 w 5015116"/>
                <a:gd name="connsiteY420" fmla="*/ 1436914 h 2605314"/>
                <a:gd name="connsiteX421" fmla="*/ 3150031 w 5015116"/>
                <a:gd name="connsiteY421" fmla="*/ 1422400 h 2605314"/>
                <a:gd name="connsiteX422" fmla="*/ 3200831 w 5015116"/>
                <a:gd name="connsiteY422" fmla="*/ 1386114 h 2605314"/>
                <a:gd name="connsiteX423" fmla="*/ 3237116 w 5015116"/>
                <a:gd name="connsiteY423" fmla="*/ 1349828 h 2605314"/>
                <a:gd name="connsiteX424" fmla="*/ 3266145 w 5015116"/>
                <a:gd name="connsiteY424" fmla="*/ 1313542 h 2605314"/>
                <a:gd name="connsiteX425" fmla="*/ 3287916 w 5015116"/>
                <a:gd name="connsiteY425" fmla="*/ 1299028 h 2605314"/>
                <a:gd name="connsiteX426" fmla="*/ 3302431 w 5015116"/>
                <a:gd name="connsiteY426" fmla="*/ 1284514 h 2605314"/>
                <a:gd name="connsiteX427" fmla="*/ 3309688 w 5015116"/>
                <a:gd name="connsiteY427" fmla="*/ 1262742 h 2605314"/>
                <a:gd name="connsiteX428" fmla="*/ 3266145 w 5015116"/>
                <a:gd name="connsiteY428" fmla="*/ 1255485 h 2605314"/>
                <a:gd name="connsiteX429" fmla="*/ 3244374 w 5015116"/>
                <a:gd name="connsiteY429" fmla="*/ 1248228 h 2605314"/>
                <a:gd name="connsiteX430" fmla="*/ 3193574 w 5015116"/>
                <a:gd name="connsiteY430" fmla="*/ 1233714 h 2605314"/>
                <a:gd name="connsiteX431" fmla="*/ 3171802 w 5015116"/>
                <a:gd name="connsiteY431" fmla="*/ 1219200 h 2605314"/>
                <a:gd name="connsiteX432" fmla="*/ 3150031 w 5015116"/>
                <a:gd name="connsiteY432" fmla="*/ 1211942 h 2605314"/>
                <a:gd name="connsiteX433" fmla="*/ 3121002 w 5015116"/>
                <a:gd name="connsiteY433" fmla="*/ 1197428 h 2605314"/>
                <a:gd name="connsiteX434" fmla="*/ 3200831 w 5015116"/>
                <a:gd name="connsiteY434" fmla="*/ 1095828 h 2605314"/>
                <a:gd name="connsiteX435" fmla="*/ 3251631 w 5015116"/>
                <a:gd name="connsiteY435" fmla="*/ 1037771 h 2605314"/>
                <a:gd name="connsiteX436" fmla="*/ 3251631 w 5015116"/>
                <a:gd name="connsiteY436" fmla="*/ 994228 h 2605314"/>
                <a:gd name="connsiteX437" fmla="*/ 3208088 w 5015116"/>
                <a:gd name="connsiteY437" fmla="*/ 986971 h 2605314"/>
                <a:gd name="connsiteX438" fmla="*/ 3179059 w 5015116"/>
                <a:gd name="connsiteY438" fmla="*/ 979714 h 2605314"/>
                <a:gd name="connsiteX439" fmla="*/ 3121002 w 5015116"/>
                <a:gd name="connsiteY439" fmla="*/ 957942 h 2605314"/>
                <a:gd name="connsiteX440" fmla="*/ 3099231 w 5015116"/>
                <a:gd name="connsiteY440" fmla="*/ 950685 h 2605314"/>
                <a:gd name="connsiteX441" fmla="*/ 3048431 w 5015116"/>
                <a:gd name="connsiteY441" fmla="*/ 943428 h 2605314"/>
                <a:gd name="connsiteX442" fmla="*/ 3026659 w 5015116"/>
                <a:gd name="connsiteY442" fmla="*/ 936171 h 2605314"/>
                <a:gd name="connsiteX443" fmla="*/ 2990374 w 5015116"/>
                <a:gd name="connsiteY443" fmla="*/ 928914 h 2605314"/>
                <a:gd name="connsiteX444" fmla="*/ 2975859 w 5015116"/>
                <a:gd name="connsiteY444" fmla="*/ 914400 h 2605314"/>
                <a:gd name="connsiteX445" fmla="*/ 3033916 w 5015116"/>
                <a:gd name="connsiteY445" fmla="*/ 820057 h 2605314"/>
                <a:gd name="connsiteX446" fmla="*/ 3091974 w 5015116"/>
                <a:gd name="connsiteY446" fmla="*/ 747485 h 2605314"/>
                <a:gd name="connsiteX447" fmla="*/ 3128259 w 5015116"/>
                <a:gd name="connsiteY447" fmla="*/ 703942 h 2605314"/>
                <a:gd name="connsiteX448" fmla="*/ 3142774 w 5015116"/>
                <a:gd name="connsiteY448" fmla="*/ 682171 h 2605314"/>
                <a:gd name="connsiteX449" fmla="*/ 3033916 w 5015116"/>
                <a:gd name="connsiteY449" fmla="*/ 667657 h 2605314"/>
                <a:gd name="connsiteX450" fmla="*/ 2961345 w 5015116"/>
                <a:gd name="connsiteY450" fmla="*/ 660400 h 2605314"/>
                <a:gd name="connsiteX451" fmla="*/ 2888774 w 5015116"/>
                <a:gd name="connsiteY451" fmla="*/ 645885 h 2605314"/>
                <a:gd name="connsiteX452" fmla="*/ 2925059 w 5015116"/>
                <a:gd name="connsiteY452" fmla="*/ 609600 h 2605314"/>
                <a:gd name="connsiteX453" fmla="*/ 2961345 w 5015116"/>
                <a:gd name="connsiteY453" fmla="*/ 573314 h 2605314"/>
                <a:gd name="connsiteX454" fmla="*/ 2968602 w 5015116"/>
                <a:gd name="connsiteY454" fmla="*/ 529771 h 2605314"/>
                <a:gd name="connsiteX455" fmla="*/ 2983116 w 5015116"/>
                <a:gd name="connsiteY455" fmla="*/ 486228 h 2605314"/>
                <a:gd name="connsiteX456" fmla="*/ 2997631 w 5015116"/>
                <a:gd name="connsiteY456" fmla="*/ 435428 h 2605314"/>
                <a:gd name="connsiteX457" fmla="*/ 3012145 w 5015116"/>
                <a:gd name="connsiteY457" fmla="*/ 391885 h 2605314"/>
                <a:gd name="connsiteX458" fmla="*/ 2961345 w 5015116"/>
                <a:gd name="connsiteY458" fmla="*/ 399142 h 2605314"/>
                <a:gd name="connsiteX459" fmla="*/ 2917802 w 5015116"/>
                <a:gd name="connsiteY459" fmla="*/ 413657 h 2605314"/>
                <a:gd name="connsiteX460" fmla="*/ 2888774 w 5015116"/>
                <a:gd name="connsiteY460" fmla="*/ 420914 h 2605314"/>
                <a:gd name="connsiteX461" fmla="*/ 2852488 w 5015116"/>
                <a:gd name="connsiteY461" fmla="*/ 435428 h 2605314"/>
                <a:gd name="connsiteX462" fmla="*/ 2808945 w 5015116"/>
                <a:gd name="connsiteY462" fmla="*/ 442685 h 2605314"/>
                <a:gd name="connsiteX463" fmla="*/ 2779916 w 5015116"/>
                <a:gd name="connsiteY463" fmla="*/ 449942 h 2605314"/>
                <a:gd name="connsiteX464" fmla="*/ 2721859 w 5015116"/>
                <a:gd name="connsiteY464" fmla="*/ 442685 h 2605314"/>
                <a:gd name="connsiteX465" fmla="*/ 2729116 w 5015116"/>
                <a:gd name="connsiteY465" fmla="*/ 377371 h 2605314"/>
                <a:gd name="connsiteX466" fmla="*/ 2721859 w 5015116"/>
                <a:gd name="connsiteY466" fmla="*/ 290285 h 2605314"/>
                <a:gd name="connsiteX467" fmla="*/ 2707345 w 5015116"/>
                <a:gd name="connsiteY467" fmla="*/ 232228 h 2605314"/>
                <a:gd name="connsiteX468" fmla="*/ 2663802 w 5015116"/>
                <a:gd name="connsiteY468" fmla="*/ 210457 h 2605314"/>
                <a:gd name="connsiteX469" fmla="*/ 2656545 w 5015116"/>
                <a:gd name="connsiteY46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633288 w 5015116"/>
                <a:gd name="connsiteY326" fmla="*/ 2590800 h 2605314"/>
                <a:gd name="connsiteX327" fmla="*/ 1847736 w 5015116"/>
                <a:gd name="connsiteY327" fmla="*/ 2605314 h 2605314"/>
                <a:gd name="connsiteX328" fmla="*/ 1918494 w 5015116"/>
                <a:gd name="connsiteY328" fmla="*/ 2576285 h 2605314"/>
                <a:gd name="connsiteX329" fmla="*/ 1959859 w 5015116"/>
                <a:gd name="connsiteY329" fmla="*/ 2496457 h 2605314"/>
                <a:gd name="connsiteX330" fmla="*/ 2002676 w 5015116"/>
                <a:gd name="connsiteY330" fmla="*/ 2315028 h 2605314"/>
                <a:gd name="connsiteX331" fmla="*/ 2039688 w 5015116"/>
                <a:gd name="connsiteY331" fmla="*/ 2111828 h 2605314"/>
                <a:gd name="connsiteX332" fmla="*/ 2062911 w 5015116"/>
                <a:gd name="connsiteY332" fmla="*/ 2048691 h 2605314"/>
                <a:gd name="connsiteX333" fmla="*/ 2098834 w 5015116"/>
                <a:gd name="connsiteY333" fmla="*/ 1987731 h 2605314"/>
                <a:gd name="connsiteX334" fmla="*/ 2217851 w 5015116"/>
                <a:gd name="connsiteY334" fmla="*/ 1879237 h 2605314"/>
                <a:gd name="connsiteX335" fmla="*/ 2373516 w 5015116"/>
                <a:gd name="connsiteY335" fmla="*/ 1872342 h 2605314"/>
                <a:gd name="connsiteX336" fmla="*/ 2395288 w 5015116"/>
                <a:gd name="connsiteY336" fmla="*/ 1879600 h 2605314"/>
                <a:gd name="connsiteX337" fmla="*/ 2453345 w 5015116"/>
                <a:gd name="connsiteY337" fmla="*/ 1930400 h 2605314"/>
                <a:gd name="connsiteX338" fmla="*/ 2467859 w 5015116"/>
                <a:gd name="connsiteY338" fmla="*/ 1952171 h 2605314"/>
                <a:gd name="connsiteX339" fmla="*/ 2489631 w 5015116"/>
                <a:gd name="connsiteY339" fmla="*/ 1973942 h 2605314"/>
                <a:gd name="connsiteX340" fmla="*/ 2504145 w 5015116"/>
                <a:gd name="connsiteY340" fmla="*/ 2024742 h 2605314"/>
                <a:gd name="connsiteX341" fmla="*/ 2511402 w 5015116"/>
                <a:gd name="connsiteY341" fmla="*/ 2053771 h 2605314"/>
                <a:gd name="connsiteX342" fmla="*/ 2525916 w 5015116"/>
                <a:gd name="connsiteY342" fmla="*/ 2075542 h 2605314"/>
                <a:gd name="connsiteX343" fmla="*/ 2540431 w 5015116"/>
                <a:gd name="connsiteY343" fmla="*/ 2126342 h 2605314"/>
                <a:gd name="connsiteX344" fmla="*/ 2533174 w 5015116"/>
                <a:gd name="connsiteY344" fmla="*/ 2271485 h 2605314"/>
                <a:gd name="connsiteX345" fmla="*/ 2518659 w 5015116"/>
                <a:gd name="connsiteY345" fmla="*/ 2300514 h 2605314"/>
                <a:gd name="connsiteX346" fmla="*/ 2475116 w 5015116"/>
                <a:gd name="connsiteY346" fmla="*/ 2329542 h 2605314"/>
                <a:gd name="connsiteX347" fmla="*/ 2453345 w 5015116"/>
                <a:gd name="connsiteY347" fmla="*/ 2336800 h 2605314"/>
                <a:gd name="connsiteX348" fmla="*/ 2329974 w 5015116"/>
                <a:gd name="connsiteY348" fmla="*/ 2329542 h 2605314"/>
                <a:gd name="connsiteX349" fmla="*/ 2308202 w 5015116"/>
                <a:gd name="connsiteY349" fmla="*/ 2322285 h 2605314"/>
                <a:gd name="connsiteX350" fmla="*/ 2293688 w 5015116"/>
                <a:gd name="connsiteY350" fmla="*/ 2286000 h 2605314"/>
                <a:gd name="connsiteX351" fmla="*/ 2286431 w 5015116"/>
                <a:gd name="connsiteY351" fmla="*/ 2249714 h 2605314"/>
                <a:gd name="connsiteX352" fmla="*/ 2395288 w 5015116"/>
                <a:gd name="connsiteY352" fmla="*/ 2111828 h 2605314"/>
                <a:gd name="connsiteX353" fmla="*/ 2395288 w 5015116"/>
                <a:gd name="connsiteY353" fmla="*/ 2024742 h 2605314"/>
                <a:gd name="connsiteX354" fmla="*/ 2373516 w 5015116"/>
                <a:gd name="connsiteY354" fmla="*/ 2010228 h 2605314"/>
                <a:gd name="connsiteX355" fmla="*/ 2271916 w 5015116"/>
                <a:gd name="connsiteY355" fmla="*/ 2017485 h 2605314"/>
                <a:gd name="connsiteX356" fmla="*/ 2257402 w 5015116"/>
                <a:gd name="connsiteY356" fmla="*/ 2032000 h 2605314"/>
                <a:gd name="connsiteX357" fmla="*/ 2235631 w 5015116"/>
                <a:gd name="connsiteY357" fmla="*/ 2046514 h 2605314"/>
                <a:gd name="connsiteX358" fmla="*/ 2221116 w 5015116"/>
                <a:gd name="connsiteY358" fmla="*/ 2061028 h 2605314"/>
                <a:gd name="connsiteX359" fmla="*/ 2192088 w 5015116"/>
                <a:gd name="connsiteY359" fmla="*/ 2068285 h 2605314"/>
                <a:gd name="connsiteX360" fmla="*/ 2163059 w 5015116"/>
                <a:gd name="connsiteY360" fmla="*/ 2090057 h 2605314"/>
                <a:gd name="connsiteX361" fmla="*/ 2148545 w 5015116"/>
                <a:gd name="connsiteY361" fmla="*/ 2111828 h 2605314"/>
                <a:gd name="connsiteX362" fmla="*/ 2126774 w 5015116"/>
                <a:gd name="connsiteY362" fmla="*/ 2140857 h 2605314"/>
                <a:gd name="connsiteX363" fmla="*/ 2126774 w 5015116"/>
                <a:gd name="connsiteY363" fmla="*/ 2351314 h 2605314"/>
                <a:gd name="connsiteX364" fmla="*/ 2141288 w 5015116"/>
                <a:gd name="connsiteY364" fmla="*/ 2373085 h 2605314"/>
                <a:gd name="connsiteX365" fmla="*/ 2163059 w 5015116"/>
                <a:gd name="connsiteY365" fmla="*/ 2380342 h 2605314"/>
                <a:gd name="connsiteX366" fmla="*/ 2170316 w 5015116"/>
                <a:gd name="connsiteY366" fmla="*/ 2402114 h 2605314"/>
                <a:gd name="connsiteX367" fmla="*/ 2192088 w 5015116"/>
                <a:gd name="connsiteY367" fmla="*/ 2416628 h 2605314"/>
                <a:gd name="connsiteX368" fmla="*/ 2221116 w 5015116"/>
                <a:gd name="connsiteY368" fmla="*/ 2438400 h 2605314"/>
                <a:gd name="connsiteX369" fmla="*/ 2264659 w 5015116"/>
                <a:gd name="connsiteY369" fmla="*/ 2474685 h 2605314"/>
                <a:gd name="connsiteX370" fmla="*/ 2293688 w 5015116"/>
                <a:gd name="connsiteY370" fmla="*/ 2510971 h 2605314"/>
                <a:gd name="connsiteX371" fmla="*/ 2315459 w 5015116"/>
                <a:gd name="connsiteY371" fmla="*/ 2532742 h 2605314"/>
                <a:gd name="connsiteX372" fmla="*/ 2395288 w 5015116"/>
                <a:gd name="connsiteY372" fmla="*/ 2569028 h 2605314"/>
                <a:gd name="connsiteX373" fmla="*/ 2540431 w 5015116"/>
                <a:gd name="connsiteY373" fmla="*/ 2554514 h 2605314"/>
                <a:gd name="connsiteX374" fmla="*/ 2562202 w 5015116"/>
                <a:gd name="connsiteY374" fmla="*/ 2540000 h 2605314"/>
                <a:gd name="connsiteX375" fmla="*/ 2569459 w 5015116"/>
                <a:gd name="connsiteY375" fmla="*/ 2503714 h 2605314"/>
                <a:gd name="connsiteX376" fmla="*/ 2583974 w 5015116"/>
                <a:gd name="connsiteY376" fmla="*/ 2481942 h 2605314"/>
                <a:gd name="connsiteX377" fmla="*/ 2591231 w 5015116"/>
                <a:gd name="connsiteY377" fmla="*/ 2409371 h 2605314"/>
                <a:gd name="connsiteX378" fmla="*/ 2642031 w 5015116"/>
                <a:gd name="connsiteY378" fmla="*/ 2416628 h 2605314"/>
                <a:gd name="connsiteX379" fmla="*/ 2671059 w 5015116"/>
                <a:gd name="connsiteY379" fmla="*/ 2423885 h 2605314"/>
                <a:gd name="connsiteX380" fmla="*/ 2743631 w 5015116"/>
                <a:gd name="connsiteY380" fmla="*/ 2438400 h 2605314"/>
                <a:gd name="connsiteX381" fmla="*/ 2787174 w 5015116"/>
                <a:gd name="connsiteY381" fmla="*/ 2452914 h 2605314"/>
                <a:gd name="connsiteX382" fmla="*/ 2808945 w 5015116"/>
                <a:gd name="connsiteY382" fmla="*/ 2438400 h 2605314"/>
                <a:gd name="connsiteX383" fmla="*/ 2801688 w 5015116"/>
                <a:gd name="connsiteY383" fmla="*/ 2416628 h 2605314"/>
                <a:gd name="connsiteX384" fmla="*/ 2794431 w 5015116"/>
                <a:gd name="connsiteY384" fmla="*/ 2373085 h 2605314"/>
                <a:gd name="connsiteX385" fmla="*/ 2779916 w 5015116"/>
                <a:gd name="connsiteY385" fmla="*/ 2329542 h 2605314"/>
                <a:gd name="connsiteX386" fmla="*/ 2794431 w 5015116"/>
                <a:gd name="connsiteY386" fmla="*/ 2278742 h 2605314"/>
                <a:gd name="connsiteX387" fmla="*/ 2961345 w 5015116"/>
                <a:gd name="connsiteY387" fmla="*/ 2249714 h 2605314"/>
                <a:gd name="connsiteX388" fmla="*/ 2946831 w 5015116"/>
                <a:gd name="connsiteY388" fmla="*/ 2227942 h 2605314"/>
                <a:gd name="connsiteX389" fmla="*/ 2925059 w 5015116"/>
                <a:gd name="connsiteY389" fmla="*/ 2133600 h 2605314"/>
                <a:gd name="connsiteX390" fmla="*/ 2917802 w 5015116"/>
                <a:gd name="connsiteY390" fmla="*/ 2104571 h 2605314"/>
                <a:gd name="connsiteX391" fmla="*/ 2896031 w 5015116"/>
                <a:gd name="connsiteY391" fmla="*/ 2090057 h 2605314"/>
                <a:gd name="connsiteX392" fmla="*/ 2903288 w 5015116"/>
                <a:gd name="connsiteY392" fmla="*/ 2061028 h 2605314"/>
                <a:gd name="connsiteX393" fmla="*/ 3033916 w 5015116"/>
                <a:gd name="connsiteY393" fmla="*/ 2053771 h 2605314"/>
                <a:gd name="connsiteX394" fmla="*/ 3121002 w 5015116"/>
                <a:gd name="connsiteY394" fmla="*/ 2046514 h 2605314"/>
                <a:gd name="connsiteX395" fmla="*/ 3142774 w 5015116"/>
                <a:gd name="connsiteY395" fmla="*/ 2039257 h 2605314"/>
                <a:gd name="connsiteX396" fmla="*/ 3135516 w 5015116"/>
                <a:gd name="connsiteY396" fmla="*/ 2010228 h 2605314"/>
                <a:gd name="connsiteX397" fmla="*/ 3106488 w 5015116"/>
                <a:gd name="connsiteY397" fmla="*/ 1959428 h 2605314"/>
                <a:gd name="connsiteX398" fmla="*/ 3077459 w 5015116"/>
                <a:gd name="connsiteY398" fmla="*/ 1930400 h 2605314"/>
                <a:gd name="connsiteX399" fmla="*/ 3062945 w 5015116"/>
                <a:gd name="connsiteY399" fmla="*/ 1901371 h 2605314"/>
                <a:gd name="connsiteX400" fmla="*/ 3041174 w 5015116"/>
                <a:gd name="connsiteY400" fmla="*/ 1886857 h 2605314"/>
                <a:gd name="connsiteX401" fmla="*/ 3033916 w 5015116"/>
                <a:gd name="connsiteY401" fmla="*/ 1865085 h 2605314"/>
                <a:gd name="connsiteX402" fmla="*/ 3019402 w 5015116"/>
                <a:gd name="connsiteY402" fmla="*/ 1843314 h 2605314"/>
                <a:gd name="connsiteX403" fmla="*/ 3048431 w 5015116"/>
                <a:gd name="connsiteY403" fmla="*/ 1828800 h 2605314"/>
                <a:gd name="connsiteX404" fmla="*/ 3157288 w 5015116"/>
                <a:gd name="connsiteY404" fmla="*/ 1814285 h 2605314"/>
                <a:gd name="connsiteX405" fmla="*/ 3179059 w 5015116"/>
                <a:gd name="connsiteY405" fmla="*/ 1799771 h 2605314"/>
                <a:gd name="connsiteX406" fmla="*/ 3128259 w 5015116"/>
                <a:gd name="connsiteY406" fmla="*/ 1690914 h 2605314"/>
                <a:gd name="connsiteX407" fmla="*/ 3121002 w 5015116"/>
                <a:gd name="connsiteY407" fmla="*/ 1669142 h 2605314"/>
                <a:gd name="connsiteX408" fmla="*/ 3106488 w 5015116"/>
                <a:gd name="connsiteY408" fmla="*/ 1647371 h 2605314"/>
                <a:gd name="connsiteX409" fmla="*/ 3128259 w 5015116"/>
                <a:gd name="connsiteY409" fmla="*/ 1640114 h 2605314"/>
                <a:gd name="connsiteX410" fmla="*/ 3157288 w 5015116"/>
                <a:gd name="connsiteY410" fmla="*/ 1632857 h 2605314"/>
                <a:gd name="connsiteX411" fmla="*/ 3186316 w 5015116"/>
                <a:gd name="connsiteY411" fmla="*/ 1618342 h 2605314"/>
                <a:gd name="connsiteX412" fmla="*/ 3215345 w 5015116"/>
                <a:gd name="connsiteY412" fmla="*/ 1611085 h 2605314"/>
                <a:gd name="connsiteX413" fmla="*/ 3237116 w 5015116"/>
                <a:gd name="connsiteY413" fmla="*/ 1603828 h 2605314"/>
                <a:gd name="connsiteX414" fmla="*/ 3280659 w 5015116"/>
                <a:gd name="connsiteY414" fmla="*/ 1582057 h 2605314"/>
                <a:gd name="connsiteX415" fmla="*/ 3295174 w 5015116"/>
                <a:gd name="connsiteY415" fmla="*/ 1567542 h 2605314"/>
                <a:gd name="connsiteX416" fmla="*/ 3273402 w 5015116"/>
                <a:gd name="connsiteY416" fmla="*/ 1545771 h 2605314"/>
                <a:gd name="connsiteX417" fmla="*/ 3229859 w 5015116"/>
                <a:gd name="connsiteY417" fmla="*/ 1516742 h 2605314"/>
                <a:gd name="connsiteX418" fmla="*/ 3179059 w 5015116"/>
                <a:gd name="connsiteY418" fmla="*/ 1458685 h 2605314"/>
                <a:gd name="connsiteX419" fmla="*/ 3171802 w 5015116"/>
                <a:gd name="connsiteY419" fmla="*/ 1436914 h 2605314"/>
                <a:gd name="connsiteX420" fmla="*/ 3150031 w 5015116"/>
                <a:gd name="connsiteY420" fmla="*/ 1422400 h 2605314"/>
                <a:gd name="connsiteX421" fmla="*/ 3200831 w 5015116"/>
                <a:gd name="connsiteY421" fmla="*/ 1386114 h 2605314"/>
                <a:gd name="connsiteX422" fmla="*/ 3237116 w 5015116"/>
                <a:gd name="connsiteY422" fmla="*/ 1349828 h 2605314"/>
                <a:gd name="connsiteX423" fmla="*/ 3266145 w 5015116"/>
                <a:gd name="connsiteY423" fmla="*/ 1313542 h 2605314"/>
                <a:gd name="connsiteX424" fmla="*/ 3287916 w 5015116"/>
                <a:gd name="connsiteY424" fmla="*/ 1299028 h 2605314"/>
                <a:gd name="connsiteX425" fmla="*/ 3302431 w 5015116"/>
                <a:gd name="connsiteY425" fmla="*/ 1284514 h 2605314"/>
                <a:gd name="connsiteX426" fmla="*/ 3309688 w 5015116"/>
                <a:gd name="connsiteY426" fmla="*/ 1262742 h 2605314"/>
                <a:gd name="connsiteX427" fmla="*/ 3266145 w 5015116"/>
                <a:gd name="connsiteY427" fmla="*/ 1255485 h 2605314"/>
                <a:gd name="connsiteX428" fmla="*/ 3244374 w 5015116"/>
                <a:gd name="connsiteY428" fmla="*/ 1248228 h 2605314"/>
                <a:gd name="connsiteX429" fmla="*/ 3193574 w 5015116"/>
                <a:gd name="connsiteY429" fmla="*/ 1233714 h 2605314"/>
                <a:gd name="connsiteX430" fmla="*/ 3171802 w 5015116"/>
                <a:gd name="connsiteY430" fmla="*/ 1219200 h 2605314"/>
                <a:gd name="connsiteX431" fmla="*/ 3150031 w 5015116"/>
                <a:gd name="connsiteY431" fmla="*/ 1211942 h 2605314"/>
                <a:gd name="connsiteX432" fmla="*/ 3121002 w 5015116"/>
                <a:gd name="connsiteY432" fmla="*/ 1197428 h 2605314"/>
                <a:gd name="connsiteX433" fmla="*/ 3200831 w 5015116"/>
                <a:gd name="connsiteY433" fmla="*/ 1095828 h 2605314"/>
                <a:gd name="connsiteX434" fmla="*/ 3251631 w 5015116"/>
                <a:gd name="connsiteY434" fmla="*/ 1037771 h 2605314"/>
                <a:gd name="connsiteX435" fmla="*/ 3251631 w 5015116"/>
                <a:gd name="connsiteY435" fmla="*/ 994228 h 2605314"/>
                <a:gd name="connsiteX436" fmla="*/ 3208088 w 5015116"/>
                <a:gd name="connsiteY436" fmla="*/ 986971 h 2605314"/>
                <a:gd name="connsiteX437" fmla="*/ 3179059 w 5015116"/>
                <a:gd name="connsiteY437" fmla="*/ 979714 h 2605314"/>
                <a:gd name="connsiteX438" fmla="*/ 3121002 w 5015116"/>
                <a:gd name="connsiteY438" fmla="*/ 957942 h 2605314"/>
                <a:gd name="connsiteX439" fmla="*/ 3099231 w 5015116"/>
                <a:gd name="connsiteY439" fmla="*/ 950685 h 2605314"/>
                <a:gd name="connsiteX440" fmla="*/ 3048431 w 5015116"/>
                <a:gd name="connsiteY440" fmla="*/ 943428 h 2605314"/>
                <a:gd name="connsiteX441" fmla="*/ 3026659 w 5015116"/>
                <a:gd name="connsiteY441" fmla="*/ 936171 h 2605314"/>
                <a:gd name="connsiteX442" fmla="*/ 2990374 w 5015116"/>
                <a:gd name="connsiteY442" fmla="*/ 928914 h 2605314"/>
                <a:gd name="connsiteX443" fmla="*/ 2975859 w 5015116"/>
                <a:gd name="connsiteY443" fmla="*/ 914400 h 2605314"/>
                <a:gd name="connsiteX444" fmla="*/ 3033916 w 5015116"/>
                <a:gd name="connsiteY444" fmla="*/ 820057 h 2605314"/>
                <a:gd name="connsiteX445" fmla="*/ 3091974 w 5015116"/>
                <a:gd name="connsiteY445" fmla="*/ 747485 h 2605314"/>
                <a:gd name="connsiteX446" fmla="*/ 3128259 w 5015116"/>
                <a:gd name="connsiteY446" fmla="*/ 703942 h 2605314"/>
                <a:gd name="connsiteX447" fmla="*/ 3142774 w 5015116"/>
                <a:gd name="connsiteY447" fmla="*/ 682171 h 2605314"/>
                <a:gd name="connsiteX448" fmla="*/ 3033916 w 5015116"/>
                <a:gd name="connsiteY448" fmla="*/ 667657 h 2605314"/>
                <a:gd name="connsiteX449" fmla="*/ 2961345 w 5015116"/>
                <a:gd name="connsiteY449" fmla="*/ 660400 h 2605314"/>
                <a:gd name="connsiteX450" fmla="*/ 2888774 w 5015116"/>
                <a:gd name="connsiteY450" fmla="*/ 645885 h 2605314"/>
                <a:gd name="connsiteX451" fmla="*/ 2925059 w 5015116"/>
                <a:gd name="connsiteY451" fmla="*/ 609600 h 2605314"/>
                <a:gd name="connsiteX452" fmla="*/ 2961345 w 5015116"/>
                <a:gd name="connsiteY452" fmla="*/ 573314 h 2605314"/>
                <a:gd name="connsiteX453" fmla="*/ 2968602 w 5015116"/>
                <a:gd name="connsiteY453" fmla="*/ 529771 h 2605314"/>
                <a:gd name="connsiteX454" fmla="*/ 2983116 w 5015116"/>
                <a:gd name="connsiteY454" fmla="*/ 486228 h 2605314"/>
                <a:gd name="connsiteX455" fmla="*/ 2997631 w 5015116"/>
                <a:gd name="connsiteY455" fmla="*/ 435428 h 2605314"/>
                <a:gd name="connsiteX456" fmla="*/ 3012145 w 5015116"/>
                <a:gd name="connsiteY456" fmla="*/ 391885 h 2605314"/>
                <a:gd name="connsiteX457" fmla="*/ 2961345 w 5015116"/>
                <a:gd name="connsiteY457" fmla="*/ 399142 h 2605314"/>
                <a:gd name="connsiteX458" fmla="*/ 2917802 w 5015116"/>
                <a:gd name="connsiteY458" fmla="*/ 413657 h 2605314"/>
                <a:gd name="connsiteX459" fmla="*/ 2888774 w 5015116"/>
                <a:gd name="connsiteY459" fmla="*/ 420914 h 2605314"/>
                <a:gd name="connsiteX460" fmla="*/ 2852488 w 5015116"/>
                <a:gd name="connsiteY460" fmla="*/ 435428 h 2605314"/>
                <a:gd name="connsiteX461" fmla="*/ 2808945 w 5015116"/>
                <a:gd name="connsiteY461" fmla="*/ 442685 h 2605314"/>
                <a:gd name="connsiteX462" fmla="*/ 2779916 w 5015116"/>
                <a:gd name="connsiteY462" fmla="*/ 449942 h 2605314"/>
                <a:gd name="connsiteX463" fmla="*/ 2721859 w 5015116"/>
                <a:gd name="connsiteY463" fmla="*/ 442685 h 2605314"/>
                <a:gd name="connsiteX464" fmla="*/ 2729116 w 5015116"/>
                <a:gd name="connsiteY464" fmla="*/ 377371 h 2605314"/>
                <a:gd name="connsiteX465" fmla="*/ 2721859 w 5015116"/>
                <a:gd name="connsiteY465" fmla="*/ 290285 h 2605314"/>
                <a:gd name="connsiteX466" fmla="*/ 2707345 w 5015116"/>
                <a:gd name="connsiteY466" fmla="*/ 232228 h 2605314"/>
                <a:gd name="connsiteX467" fmla="*/ 2663802 w 5015116"/>
                <a:gd name="connsiteY467" fmla="*/ 210457 h 2605314"/>
                <a:gd name="connsiteX468" fmla="*/ 2656545 w 5015116"/>
                <a:gd name="connsiteY46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64774 w 5015116"/>
                <a:gd name="connsiteY322" fmla="*/ 2293257 h 2605314"/>
                <a:gd name="connsiteX323" fmla="*/ 1367314 w 5015116"/>
                <a:gd name="connsiteY323" fmla="*/ 2449285 h 2605314"/>
                <a:gd name="connsiteX324" fmla="*/ 1509916 w 5015116"/>
                <a:gd name="connsiteY324" fmla="*/ 2554514 h 2605314"/>
                <a:gd name="connsiteX325" fmla="*/ 1633288 w 5015116"/>
                <a:gd name="connsiteY325" fmla="*/ 2590800 h 2605314"/>
                <a:gd name="connsiteX326" fmla="*/ 1847736 w 5015116"/>
                <a:gd name="connsiteY326" fmla="*/ 2605314 h 2605314"/>
                <a:gd name="connsiteX327" fmla="*/ 1918494 w 5015116"/>
                <a:gd name="connsiteY327" fmla="*/ 2576285 h 2605314"/>
                <a:gd name="connsiteX328" fmla="*/ 1959859 w 5015116"/>
                <a:gd name="connsiteY328" fmla="*/ 2496457 h 2605314"/>
                <a:gd name="connsiteX329" fmla="*/ 2002676 w 5015116"/>
                <a:gd name="connsiteY329" fmla="*/ 2315028 h 2605314"/>
                <a:gd name="connsiteX330" fmla="*/ 2039688 w 5015116"/>
                <a:gd name="connsiteY330" fmla="*/ 2111828 h 2605314"/>
                <a:gd name="connsiteX331" fmla="*/ 2062911 w 5015116"/>
                <a:gd name="connsiteY331" fmla="*/ 2048691 h 2605314"/>
                <a:gd name="connsiteX332" fmla="*/ 2098834 w 5015116"/>
                <a:gd name="connsiteY332" fmla="*/ 1987731 h 2605314"/>
                <a:gd name="connsiteX333" fmla="*/ 2217851 w 5015116"/>
                <a:gd name="connsiteY333" fmla="*/ 1879237 h 2605314"/>
                <a:gd name="connsiteX334" fmla="*/ 2373516 w 5015116"/>
                <a:gd name="connsiteY334" fmla="*/ 1872342 h 2605314"/>
                <a:gd name="connsiteX335" fmla="*/ 2395288 w 5015116"/>
                <a:gd name="connsiteY335" fmla="*/ 1879600 h 2605314"/>
                <a:gd name="connsiteX336" fmla="*/ 2453345 w 5015116"/>
                <a:gd name="connsiteY336" fmla="*/ 1930400 h 2605314"/>
                <a:gd name="connsiteX337" fmla="*/ 2467859 w 5015116"/>
                <a:gd name="connsiteY337" fmla="*/ 1952171 h 2605314"/>
                <a:gd name="connsiteX338" fmla="*/ 2489631 w 5015116"/>
                <a:gd name="connsiteY338" fmla="*/ 1973942 h 2605314"/>
                <a:gd name="connsiteX339" fmla="*/ 2504145 w 5015116"/>
                <a:gd name="connsiteY339" fmla="*/ 2024742 h 2605314"/>
                <a:gd name="connsiteX340" fmla="*/ 2511402 w 5015116"/>
                <a:gd name="connsiteY340" fmla="*/ 2053771 h 2605314"/>
                <a:gd name="connsiteX341" fmla="*/ 2525916 w 5015116"/>
                <a:gd name="connsiteY341" fmla="*/ 2075542 h 2605314"/>
                <a:gd name="connsiteX342" fmla="*/ 2540431 w 5015116"/>
                <a:gd name="connsiteY342" fmla="*/ 2126342 h 2605314"/>
                <a:gd name="connsiteX343" fmla="*/ 2533174 w 5015116"/>
                <a:gd name="connsiteY343" fmla="*/ 2271485 h 2605314"/>
                <a:gd name="connsiteX344" fmla="*/ 2518659 w 5015116"/>
                <a:gd name="connsiteY344" fmla="*/ 2300514 h 2605314"/>
                <a:gd name="connsiteX345" fmla="*/ 2475116 w 5015116"/>
                <a:gd name="connsiteY345" fmla="*/ 2329542 h 2605314"/>
                <a:gd name="connsiteX346" fmla="*/ 2453345 w 5015116"/>
                <a:gd name="connsiteY346" fmla="*/ 2336800 h 2605314"/>
                <a:gd name="connsiteX347" fmla="*/ 2329974 w 5015116"/>
                <a:gd name="connsiteY347" fmla="*/ 2329542 h 2605314"/>
                <a:gd name="connsiteX348" fmla="*/ 2308202 w 5015116"/>
                <a:gd name="connsiteY348" fmla="*/ 2322285 h 2605314"/>
                <a:gd name="connsiteX349" fmla="*/ 2293688 w 5015116"/>
                <a:gd name="connsiteY349" fmla="*/ 2286000 h 2605314"/>
                <a:gd name="connsiteX350" fmla="*/ 2286431 w 5015116"/>
                <a:gd name="connsiteY350" fmla="*/ 2249714 h 2605314"/>
                <a:gd name="connsiteX351" fmla="*/ 2395288 w 5015116"/>
                <a:gd name="connsiteY351" fmla="*/ 2111828 h 2605314"/>
                <a:gd name="connsiteX352" fmla="*/ 2395288 w 5015116"/>
                <a:gd name="connsiteY352" fmla="*/ 2024742 h 2605314"/>
                <a:gd name="connsiteX353" fmla="*/ 2373516 w 5015116"/>
                <a:gd name="connsiteY353" fmla="*/ 2010228 h 2605314"/>
                <a:gd name="connsiteX354" fmla="*/ 2271916 w 5015116"/>
                <a:gd name="connsiteY354" fmla="*/ 2017485 h 2605314"/>
                <a:gd name="connsiteX355" fmla="*/ 2257402 w 5015116"/>
                <a:gd name="connsiteY355" fmla="*/ 2032000 h 2605314"/>
                <a:gd name="connsiteX356" fmla="*/ 2235631 w 5015116"/>
                <a:gd name="connsiteY356" fmla="*/ 2046514 h 2605314"/>
                <a:gd name="connsiteX357" fmla="*/ 2221116 w 5015116"/>
                <a:gd name="connsiteY357" fmla="*/ 2061028 h 2605314"/>
                <a:gd name="connsiteX358" fmla="*/ 2192088 w 5015116"/>
                <a:gd name="connsiteY358" fmla="*/ 2068285 h 2605314"/>
                <a:gd name="connsiteX359" fmla="*/ 2163059 w 5015116"/>
                <a:gd name="connsiteY359" fmla="*/ 2090057 h 2605314"/>
                <a:gd name="connsiteX360" fmla="*/ 2148545 w 5015116"/>
                <a:gd name="connsiteY360" fmla="*/ 2111828 h 2605314"/>
                <a:gd name="connsiteX361" fmla="*/ 2126774 w 5015116"/>
                <a:gd name="connsiteY361" fmla="*/ 2140857 h 2605314"/>
                <a:gd name="connsiteX362" fmla="*/ 2126774 w 5015116"/>
                <a:gd name="connsiteY362" fmla="*/ 2351314 h 2605314"/>
                <a:gd name="connsiteX363" fmla="*/ 2141288 w 5015116"/>
                <a:gd name="connsiteY363" fmla="*/ 2373085 h 2605314"/>
                <a:gd name="connsiteX364" fmla="*/ 2163059 w 5015116"/>
                <a:gd name="connsiteY364" fmla="*/ 2380342 h 2605314"/>
                <a:gd name="connsiteX365" fmla="*/ 2170316 w 5015116"/>
                <a:gd name="connsiteY365" fmla="*/ 2402114 h 2605314"/>
                <a:gd name="connsiteX366" fmla="*/ 2192088 w 5015116"/>
                <a:gd name="connsiteY366" fmla="*/ 2416628 h 2605314"/>
                <a:gd name="connsiteX367" fmla="*/ 2221116 w 5015116"/>
                <a:gd name="connsiteY367" fmla="*/ 2438400 h 2605314"/>
                <a:gd name="connsiteX368" fmla="*/ 2264659 w 5015116"/>
                <a:gd name="connsiteY368" fmla="*/ 2474685 h 2605314"/>
                <a:gd name="connsiteX369" fmla="*/ 2293688 w 5015116"/>
                <a:gd name="connsiteY369" fmla="*/ 2510971 h 2605314"/>
                <a:gd name="connsiteX370" fmla="*/ 2315459 w 5015116"/>
                <a:gd name="connsiteY370" fmla="*/ 2532742 h 2605314"/>
                <a:gd name="connsiteX371" fmla="*/ 2395288 w 5015116"/>
                <a:gd name="connsiteY371" fmla="*/ 2569028 h 2605314"/>
                <a:gd name="connsiteX372" fmla="*/ 2540431 w 5015116"/>
                <a:gd name="connsiteY372" fmla="*/ 2554514 h 2605314"/>
                <a:gd name="connsiteX373" fmla="*/ 2562202 w 5015116"/>
                <a:gd name="connsiteY373" fmla="*/ 2540000 h 2605314"/>
                <a:gd name="connsiteX374" fmla="*/ 2569459 w 5015116"/>
                <a:gd name="connsiteY374" fmla="*/ 2503714 h 2605314"/>
                <a:gd name="connsiteX375" fmla="*/ 2583974 w 5015116"/>
                <a:gd name="connsiteY375" fmla="*/ 2481942 h 2605314"/>
                <a:gd name="connsiteX376" fmla="*/ 2591231 w 5015116"/>
                <a:gd name="connsiteY376" fmla="*/ 2409371 h 2605314"/>
                <a:gd name="connsiteX377" fmla="*/ 2642031 w 5015116"/>
                <a:gd name="connsiteY377" fmla="*/ 2416628 h 2605314"/>
                <a:gd name="connsiteX378" fmla="*/ 2671059 w 5015116"/>
                <a:gd name="connsiteY378" fmla="*/ 2423885 h 2605314"/>
                <a:gd name="connsiteX379" fmla="*/ 2743631 w 5015116"/>
                <a:gd name="connsiteY379" fmla="*/ 2438400 h 2605314"/>
                <a:gd name="connsiteX380" fmla="*/ 2787174 w 5015116"/>
                <a:gd name="connsiteY380" fmla="*/ 2452914 h 2605314"/>
                <a:gd name="connsiteX381" fmla="*/ 2808945 w 5015116"/>
                <a:gd name="connsiteY381" fmla="*/ 2438400 h 2605314"/>
                <a:gd name="connsiteX382" fmla="*/ 2801688 w 5015116"/>
                <a:gd name="connsiteY382" fmla="*/ 2416628 h 2605314"/>
                <a:gd name="connsiteX383" fmla="*/ 2794431 w 5015116"/>
                <a:gd name="connsiteY383" fmla="*/ 2373085 h 2605314"/>
                <a:gd name="connsiteX384" fmla="*/ 2779916 w 5015116"/>
                <a:gd name="connsiteY384" fmla="*/ 2329542 h 2605314"/>
                <a:gd name="connsiteX385" fmla="*/ 2794431 w 5015116"/>
                <a:gd name="connsiteY385" fmla="*/ 2278742 h 2605314"/>
                <a:gd name="connsiteX386" fmla="*/ 2961345 w 5015116"/>
                <a:gd name="connsiteY386" fmla="*/ 2249714 h 2605314"/>
                <a:gd name="connsiteX387" fmla="*/ 2946831 w 5015116"/>
                <a:gd name="connsiteY387" fmla="*/ 2227942 h 2605314"/>
                <a:gd name="connsiteX388" fmla="*/ 2925059 w 5015116"/>
                <a:gd name="connsiteY388" fmla="*/ 2133600 h 2605314"/>
                <a:gd name="connsiteX389" fmla="*/ 2917802 w 5015116"/>
                <a:gd name="connsiteY389" fmla="*/ 2104571 h 2605314"/>
                <a:gd name="connsiteX390" fmla="*/ 2896031 w 5015116"/>
                <a:gd name="connsiteY390" fmla="*/ 2090057 h 2605314"/>
                <a:gd name="connsiteX391" fmla="*/ 2903288 w 5015116"/>
                <a:gd name="connsiteY391" fmla="*/ 2061028 h 2605314"/>
                <a:gd name="connsiteX392" fmla="*/ 3033916 w 5015116"/>
                <a:gd name="connsiteY392" fmla="*/ 2053771 h 2605314"/>
                <a:gd name="connsiteX393" fmla="*/ 3121002 w 5015116"/>
                <a:gd name="connsiteY393" fmla="*/ 2046514 h 2605314"/>
                <a:gd name="connsiteX394" fmla="*/ 3142774 w 5015116"/>
                <a:gd name="connsiteY394" fmla="*/ 2039257 h 2605314"/>
                <a:gd name="connsiteX395" fmla="*/ 3135516 w 5015116"/>
                <a:gd name="connsiteY395" fmla="*/ 2010228 h 2605314"/>
                <a:gd name="connsiteX396" fmla="*/ 3106488 w 5015116"/>
                <a:gd name="connsiteY396" fmla="*/ 1959428 h 2605314"/>
                <a:gd name="connsiteX397" fmla="*/ 3077459 w 5015116"/>
                <a:gd name="connsiteY397" fmla="*/ 1930400 h 2605314"/>
                <a:gd name="connsiteX398" fmla="*/ 3062945 w 5015116"/>
                <a:gd name="connsiteY398" fmla="*/ 1901371 h 2605314"/>
                <a:gd name="connsiteX399" fmla="*/ 3041174 w 5015116"/>
                <a:gd name="connsiteY399" fmla="*/ 1886857 h 2605314"/>
                <a:gd name="connsiteX400" fmla="*/ 3033916 w 5015116"/>
                <a:gd name="connsiteY400" fmla="*/ 1865085 h 2605314"/>
                <a:gd name="connsiteX401" fmla="*/ 3019402 w 5015116"/>
                <a:gd name="connsiteY401" fmla="*/ 1843314 h 2605314"/>
                <a:gd name="connsiteX402" fmla="*/ 3048431 w 5015116"/>
                <a:gd name="connsiteY402" fmla="*/ 1828800 h 2605314"/>
                <a:gd name="connsiteX403" fmla="*/ 3157288 w 5015116"/>
                <a:gd name="connsiteY403" fmla="*/ 1814285 h 2605314"/>
                <a:gd name="connsiteX404" fmla="*/ 3179059 w 5015116"/>
                <a:gd name="connsiteY404" fmla="*/ 1799771 h 2605314"/>
                <a:gd name="connsiteX405" fmla="*/ 3128259 w 5015116"/>
                <a:gd name="connsiteY405" fmla="*/ 1690914 h 2605314"/>
                <a:gd name="connsiteX406" fmla="*/ 3121002 w 5015116"/>
                <a:gd name="connsiteY406" fmla="*/ 1669142 h 2605314"/>
                <a:gd name="connsiteX407" fmla="*/ 3106488 w 5015116"/>
                <a:gd name="connsiteY407" fmla="*/ 1647371 h 2605314"/>
                <a:gd name="connsiteX408" fmla="*/ 3128259 w 5015116"/>
                <a:gd name="connsiteY408" fmla="*/ 1640114 h 2605314"/>
                <a:gd name="connsiteX409" fmla="*/ 3157288 w 5015116"/>
                <a:gd name="connsiteY409" fmla="*/ 1632857 h 2605314"/>
                <a:gd name="connsiteX410" fmla="*/ 3186316 w 5015116"/>
                <a:gd name="connsiteY410" fmla="*/ 1618342 h 2605314"/>
                <a:gd name="connsiteX411" fmla="*/ 3215345 w 5015116"/>
                <a:gd name="connsiteY411" fmla="*/ 1611085 h 2605314"/>
                <a:gd name="connsiteX412" fmla="*/ 3237116 w 5015116"/>
                <a:gd name="connsiteY412" fmla="*/ 1603828 h 2605314"/>
                <a:gd name="connsiteX413" fmla="*/ 3280659 w 5015116"/>
                <a:gd name="connsiteY413" fmla="*/ 1582057 h 2605314"/>
                <a:gd name="connsiteX414" fmla="*/ 3295174 w 5015116"/>
                <a:gd name="connsiteY414" fmla="*/ 1567542 h 2605314"/>
                <a:gd name="connsiteX415" fmla="*/ 3273402 w 5015116"/>
                <a:gd name="connsiteY415" fmla="*/ 1545771 h 2605314"/>
                <a:gd name="connsiteX416" fmla="*/ 3229859 w 5015116"/>
                <a:gd name="connsiteY416" fmla="*/ 1516742 h 2605314"/>
                <a:gd name="connsiteX417" fmla="*/ 3179059 w 5015116"/>
                <a:gd name="connsiteY417" fmla="*/ 1458685 h 2605314"/>
                <a:gd name="connsiteX418" fmla="*/ 3171802 w 5015116"/>
                <a:gd name="connsiteY418" fmla="*/ 1436914 h 2605314"/>
                <a:gd name="connsiteX419" fmla="*/ 3150031 w 5015116"/>
                <a:gd name="connsiteY419" fmla="*/ 1422400 h 2605314"/>
                <a:gd name="connsiteX420" fmla="*/ 3200831 w 5015116"/>
                <a:gd name="connsiteY420" fmla="*/ 1386114 h 2605314"/>
                <a:gd name="connsiteX421" fmla="*/ 3237116 w 5015116"/>
                <a:gd name="connsiteY421" fmla="*/ 1349828 h 2605314"/>
                <a:gd name="connsiteX422" fmla="*/ 3266145 w 5015116"/>
                <a:gd name="connsiteY422" fmla="*/ 1313542 h 2605314"/>
                <a:gd name="connsiteX423" fmla="*/ 3287916 w 5015116"/>
                <a:gd name="connsiteY423" fmla="*/ 1299028 h 2605314"/>
                <a:gd name="connsiteX424" fmla="*/ 3302431 w 5015116"/>
                <a:gd name="connsiteY424" fmla="*/ 1284514 h 2605314"/>
                <a:gd name="connsiteX425" fmla="*/ 3309688 w 5015116"/>
                <a:gd name="connsiteY425" fmla="*/ 1262742 h 2605314"/>
                <a:gd name="connsiteX426" fmla="*/ 3266145 w 5015116"/>
                <a:gd name="connsiteY426" fmla="*/ 1255485 h 2605314"/>
                <a:gd name="connsiteX427" fmla="*/ 3244374 w 5015116"/>
                <a:gd name="connsiteY427" fmla="*/ 1248228 h 2605314"/>
                <a:gd name="connsiteX428" fmla="*/ 3193574 w 5015116"/>
                <a:gd name="connsiteY428" fmla="*/ 1233714 h 2605314"/>
                <a:gd name="connsiteX429" fmla="*/ 3171802 w 5015116"/>
                <a:gd name="connsiteY429" fmla="*/ 1219200 h 2605314"/>
                <a:gd name="connsiteX430" fmla="*/ 3150031 w 5015116"/>
                <a:gd name="connsiteY430" fmla="*/ 1211942 h 2605314"/>
                <a:gd name="connsiteX431" fmla="*/ 3121002 w 5015116"/>
                <a:gd name="connsiteY431" fmla="*/ 1197428 h 2605314"/>
                <a:gd name="connsiteX432" fmla="*/ 3200831 w 5015116"/>
                <a:gd name="connsiteY432" fmla="*/ 1095828 h 2605314"/>
                <a:gd name="connsiteX433" fmla="*/ 3251631 w 5015116"/>
                <a:gd name="connsiteY433" fmla="*/ 1037771 h 2605314"/>
                <a:gd name="connsiteX434" fmla="*/ 3251631 w 5015116"/>
                <a:gd name="connsiteY434" fmla="*/ 994228 h 2605314"/>
                <a:gd name="connsiteX435" fmla="*/ 3208088 w 5015116"/>
                <a:gd name="connsiteY435" fmla="*/ 986971 h 2605314"/>
                <a:gd name="connsiteX436" fmla="*/ 3179059 w 5015116"/>
                <a:gd name="connsiteY436" fmla="*/ 979714 h 2605314"/>
                <a:gd name="connsiteX437" fmla="*/ 3121002 w 5015116"/>
                <a:gd name="connsiteY437" fmla="*/ 957942 h 2605314"/>
                <a:gd name="connsiteX438" fmla="*/ 3099231 w 5015116"/>
                <a:gd name="connsiteY438" fmla="*/ 950685 h 2605314"/>
                <a:gd name="connsiteX439" fmla="*/ 3048431 w 5015116"/>
                <a:gd name="connsiteY439" fmla="*/ 943428 h 2605314"/>
                <a:gd name="connsiteX440" fmla="*/ 3026659 w 5015116"/>
                <a:gd name="connsiteY440" fmla="*/ 936171 h 2605314"/>
                <a:gd name="connsiteX441" fmla="*/ 2990374 w 5015116"/>
                <a:gd name="connsiteY441" fmla="*/ 928914 h 2605314"/>
                <a:gd name="connsiteX442" fmla="*/ 2975859 w 5015116"/>
                <a:gd name="connsiteY442" fmla="*/ 914400 h 2605314"/>
                <a:gd name="connsiteX443" fmla="*/ 3033916 w 5015116"/>
                <a:gd name="connsiteY443" fmla="*/ 820057 h 2605314"/>
                <a:gd name="connsiteX444" fmla="*/ 3091974 w 5015116"/>
                <a:gd name="connsiteY444" fmla="*/ 747485 h 2605314"/>
                <a:gd name="connsiteX445" fmla="*/ 3128259 w 5015116"/>
                <a:gd name="connsiteY445" fmla="*/ 703942 h 2605314"/>
                <a:gd name="connsiteX446" fmla="*/ 3142774 w 5015116"/>
                <a:gd name="connsiteY446" fmla="*/ 682171 h 2605314"/>
                <a:gd name="connsiteX447" fmla="*/ 3033916 w 5015116"/>
                <a:gd name="connsiteY447" fmla="*/ 667657 h 2605314"/>
                <a:gd name="connsiteX448" fmla="*/ 2961345 w 5015116"/>
                <a:gd name="connsiteY448" fmla="*/ 660400 h 2605314"/>
                <a:gd name="connsiteX449" fmla="*/ 2888774 w 5015116"/>
                <a:gd name="connsiteY449" fmla="*/ 645885 h 2605314"/>
                <a:gd name="connsiteX450" fmla="*/ 2925059 w 5015116"/>
                <a:gd name="connsiteY450" fmla="*/ 609600 h 2605314"/>
                <a:gd name="connsiteX451" fmla="*/ 2961345 w 5015116"/>
                <a:gd name="connsiteY451" fmla="*/ 573314 h 2605314"/>
                <a:gd name="connsiteX452" fmla="*/ 2968602 w 5015116"/>
                <a:gd name="connsiteY452" fmla="*/ 529771 h 2605314"/>
                <a:gd name="connsiteX453" fmla="*/ 2983116 w 5015116"/>
                <a:gd name="connsiteY453" fmla="*/ 486228 h 2605314"/>
                <a:gd name="connsiteX454" fmla="*/ 2997631 w 5015116"/>
                <a:gd name="connsiteY454" fmla="*/ 435428 h 2605314"/>
                <a:gd name="connsiteX455" fmla="*/ 3012145 w 5015116"/>
                <a:gd name="connsiteY455" fmla="*/ 391885 h 2605314"/>
                <a:gd name="connsiteX456" fmla="*/ 2961345 w 5015116"/>
                <a:gd name="connsiteY456" fmla="*/ 399142 h 2605314"/>
                <a:gd name="connsiteX457" fmla="*/ 2917802 w 5015116"/>
                <a:gd name="connsiteY457" fmla="*/ 413657 h 2605314"/>
                <a:gd name="connsiteX458" fmla="*/ 2888774 w 5015116"/>
                <a:gd name="connsiteY458" fmla="*/ 420914 h 2605314"/>
                <a:gd name="connsiteX459" fmla="*/ 2852488 w 5015116"/>
                <a:gd name="connsiteY459" fmla="*/ 435428 h 2605314"/>
                <a:gd name="connsiteX460" fmla="*/ 2808945 w 5015116"/>
                <a:gd name="connsiteY460" fmla="*/ 442685 h 2605314"/>
                <a:gd name="connsiteX461" fmla="*/ 2779916 w 5015116"/>
                <a:gd name="connsiteY461" fmla="*/ 449942 h 2605314"/>
                <a:gd name="connsiteX462" fmla="*/ 2721859 w 5015116"/>
                <a:gd name="connsiteY462" fmla="*/ 442685 h 2605314"/>
                <a:gd name="connsiteX463" fmla="*/ 2729116 w 5015116"/>
                <a:gd name="connsiteY463" fmla="*/ 377371 h 2605314"/>
                <a:gd name="connsiteX464" fmla="*/ 2721859 w 5015116"/>
                <a:gd name="connsiteY464" fmla="*/ 290285 h 2605314"/>
                <a:gd name="connsiteX465" fmla="*/ 2707345 w 5015116"/>
                <a:gd name="connsiteY465" fmla="*/ 232228 h 2605314"/>
                <a:gd name="connsiteX466" fmla="*/ 2663802 w 5015116"/>
                <a:gd name="connsiteY466" fmla="*/ 210457 h 2605314"/>
                <a:gd name="connsiteX467" fmla="*/ 2656545 w 5015116"/>
                <a:gd name="connsiteY46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64774 w 5015116"/>
                <a:gd name="connsiteY321" fmla="*/ 2293257 h 2605314"/>
                <a:gd name="connsiteX322" fmla="*/ 1367314 w 5015116"/>
                <a:gd name="connsiteY322" fmla="*/ 2449285 h 2605314"/>
                <a:gd name="connsiteX323" fmla="*/ 1509916 w 5015116"/>
                <a:gd name="connsiteY323" fmla="*/ 2554514 h 2605314"/>
                <a:gd name="connsiteX324" fmla="*/ 1633288 w 5015116"/>
                <a:gd name="connsiteY324" fmla="*/ 2590800 h 2605314"/>
                <a:gd name="connsiteX325" fmla="*/ 1847736 w 5015116"/>
                <a:gd name="connsiteY325" fmla="*/ 2605314 h 2605314"/>
                <a:gd name="connsiteX326" fmla="*/ 1918494 w 5015116"/>
                <a:gd name="connsiteY326" fmla="*/ 2576285 h 2605314"/>
                <a:gd name="connsiteX327" fmla="*/ 1959859 w 5015116"/>
                <a:gd name="connsiteY327" fmla="*/ 2496457 h 2605314"/>
                <a:gd name="connsiteX328" fmla="*/ 2002676 w 5015116"/>
                <a:gd name="connsiteY328" fmla="*/ 2315028 h 2605314"/>
                <a:gd name="connsiteX329" fmla="*/ 2039688 w 5015116"/>
                <a:gd name="connsiteY329" fmla="*/ 2111828 h 2605314"/>
                <a:gd name="connsiteX330" fmla="*/ 2062911 w 5015116"/>
                <a:gd name="connsiteY330" fmla="*/ 2048691 h 2605314"/>
                <a:gd name="connsiteX331" fmla="*/ 2098834 w 5015116"/>
                <a:gd name="connsiteY331" fmla="*/ 1987731 h 2605314"/>
                <a:gd name="connsiteX332" fmla="*/ 2217851 w 5015116"/>
                <a:gd name="connsiteY332" fmla="*/ 1879237 h 2605314"/>
                <a:gd name="connsiteX333" fmla="*/ 2373516 w 5015116"/>
                <a:gd name="connsiteY333" fmla="*/ 1872342 h 2605314"/>
                <a:gd name="connsiteX334" fmla="*/ 2395288 w 5015116"/>
                <a:gd name="connsiteY334" fmla="*/ 1879600 h 2605314"/>
                <a:gd name="connsiteX335" fmla="*/ 2453345 w 5015116"/>
                <a:gd name="connsiteY335" fmla="*/ 1930400 h 2605314"/>
                <a:gd name="connsiteX336" fmla="*/ 2467859 w 5015116"/>
                <a:gd name="connsiteY336" fmla="*/ 1952171 h 2605314"/>
                <a:gd name="connsiteX337" fmla="*/ 2489631 w 5015116"/>
                <a:gd name="connsiteY337" fmla="*/ 1973942 h 2605314"/>
                <a:gd name="connsiteX338" fmla="*/ 2504145 w 5015116"/>
                <a:gd name="connsiteY338" fmla="*/ 2024742 h 2605314"/>
                <a:gd name="connsiteX339" fmla="*/ 2511402 w 5015116"/>
                <a:gd name="connsiteY339" fmla="*/ 2053771 h 2605314"/>
                <a:gd name="connsiteX340" fmla="*/ 2525916 w 5015116"/>
                <a:gd name="connsiteY340" fmla="*/ 2075542 h 2605314"/>
                <a:gd name="connsiteX341" fmla="*/ 2540431 w 5015116"/>
                <a:gd name="connsiteY341" fmla="*/ 2126342 h 2605314"/>
                <a:gd name="connsiteX342" fmla="*/ 2533174 w 5015116"/>
                <a:gd name="connsiteY342" fmla="*/ 2271485 h 2605314"/>
                <a:gd name="connsiteX343" fmla="*/ 2518659 w 5015116"/>
                <a:gd name="connsiteY343" fmla="*/ 2300514 h 2605314"/>
                <a:gd name="connsiteX344" fmla="*/ 2475116 w 5015116"/>
                <a:gd name="connsiteY344" fmla="*/ 2329542 h 2605314"/>
                <a:gd name="connsiteX345" fmla="*/ 2453345 w 5015116"/>
                <a:gd name="connsiteY345" fmla="*/ 2336800 h 2605314"/>
                <a:gd name="connsiteX346" fmla="*/ 2329974 w 5015116"/>
                <a:gd name="connsiteY346" fmla="*/ 2329542 h 2605314"/>
                <a:gd name="connsiteX347" fmla="*/ 2308202 w 5015116"/>
                <a:gd name="connsiteY347" fmla="*/ 2322285 h 2605314"/>
                <a:gd name="connsiteX348" fmla="*/ 2293688 w 5015116"/>
                <a:gd name="connsiteY348" fmla="*/ 2286000 h 2605314"/>
                <a:gd name="connsiteX349" fmla="*/ 2286431 w 5015116"/>
                <a:gd name="connsiteY349" fmla="*/ 2249714 h 2605314"/>
                <a:gd name="connsiteX350" fmla="*/ 2395288 w 5015116"/>
                <a:gd name="connsiteY350" fmla="*/ 2111828 h 2605314"/>
                <a:gd name="connsiteX351" fmla="*/ 2395288 w 5015116"/>
                <a:gd name="connsiteY351" fmla="*/ 2024742 h 2605314"/>
                <a:gd name="connsiteX352" fmla="*/ 2373516 w 5015116"/>
                <a:gd name="connsiteY352" fmla="*/ 2010228 h 2605314"/>
                <a:gd name="connsiteX353" fmla="*/ 2271916 w 5015116"/>
                <a:gd name="connsiteY353" fmla="*/ 2017485 h 2605314"/>
                <a:gd name="connsiteX354" fmla="*/ 2257402 w 5015116"/>
                <a:gd name="connsiteY354" fmla="*/ 2032000 h 2605314"/>
                <a:gd name="connsiteX355" fmla="*/ 2235631 w 5015116"/>
                <a:gd name="connsiteY355" fmla="*/ 2046514 h 2605314"/>
                <a:gd name="connsiteX356" fmla="*/ 2221116 w 5015116"/>
                <a:gd name="connsiteY356" fmla="*/ 2061028 h 2605314"/>
                <a:gd name="connsiteX357" fmla="*/ 2192088 w 5015116"/>
                <a:gd name="connsiteY357" fmla="*/ 2068285 h 2605314"/>
                <a:gd name="connsiteX358" fmla="*/ 2163059 w 5015116"/>
                <a:gd name="connsiteY358" fmla="*/ 2090057 h 2605314"/>
                <a:gd name="connsiteX359" fmla="*/ 2148545 w 5015116"/>
                <a:gd name="connsiteY359" fmla="*/ 2111828 h 2605314"/>
                <a:gd name="connsiteX360" fmla="*/ 2126774 w 5015116"/>
                <a:gd name="connsiteY360" fmla="*/ 2140857 h 2605314"/>
                <a:gd name="connsiteX361" fmla="*/ 2126774 w 5015116"/>
                <a:gd name="connsiteY361" fmla="*/ 2351314 h 2605314"/>
                <a:gd name="connsiteX362" fmla="*/ 2141288 w 5015116"/>
                <a:gd name="connsiteY362" fmla="*/ 2373085 h 2605314"/>
                <a:gd name="connsiteX363" fmla="*/ 2163059 w 5015116"/>
                <a:gd name="connsiteY363" fmla="*/ 2380342 h 2605314"/>
                <a:gd name="connsiteX364" fmla="*/ 2170316 w 5015116"/>
                <a:gd name="connsiteY364" fmla="*/ 2402114 h 2605314"/>
                <a:gd name="connsiteX365" fmla="*/ 2192088 w 5015116"/>
                <a:gd name="connsiteY365" fmla="*/ 2416628 h 2605314"/>
                <a:gd name="connsiteX366" fmla="*/ 2221116 w 5015116"/>
                <a:gd name="connsiteY366" fmla="*/ 2438400 h 2605314"/>
                <a:gd name="connsiteX367" fmla="*/ 2264659 w 5015116"/>
                <a:gd name="connsiteY367" fmla="*/ 2474685 h 2605314"/>
                <a:gd name="connsiteX368" fmla="*/ 2293688 w 5015116"/>
                <a:gd name="connsiteY368" fmla="*/ 2510971 h 2605314"/>
                <a:gd name="connsiteX369" fmla="*/ 2315459 w 5015116"/>
                <a:gd name="connsiteY369" fmla="*/ 2532742 h 2605314"/>
                <a:gd name="connsiteX370" fmla="*/ 2395288 w 5015116"/>
                <a:gd name="connsiteY370" fmla="*/ 2569028 h 2605314"/>
                <a:gd name="connsiteX371" fmla="*/ 2540431 w 5015116"/>
                <a:gd name="connsiteY371" fmla="*/ 2554514 h 2605314"/>
                <a:gd name="connsiteX372" fmla="*/ 2562202 w 5015116"/>
                <a:gd name="connsiteY372" fmla="*/ 2540000 h 2605314"/>
                <a:gd name="connsiteX373" fmla="*/ 2569459 w 5015116"/>
                <a:gd name="connsiteY373" fmla="*/ 2503714 h 2605314"/>
                <a:gd name="connsiteX374" fmla="*/ 2583974 w 5015116"/>
                <a:gd name="connsiteY374" fmla="*/ 2481942 h 2605314"/>
                <a:gd name="connsiteX375" fmla="*/ 2591231 w 5015116"/>
                <a:gd name="connsiteY375" fmla="*/ 2409371 h 2605314"/>
                <a:gd name="connsiteX376" fmla="*/ 2642031 w 5015116"/>
                <a:gd name="connsiteY376" fmla="*/ 2416628 h 2605314"/>
                <a:gd name="connsiteX377" fmla="*/ 2671059 w 5015116"/>
                <a:gd name="connsiteY377" fmla="*/ 2423885 h 2605314"/>
                <a:gd name="connsiteX378" fmla="*/ 2743631 w 5015116"/>
                <a:gd name="connsiteY378" fmla="*/ 2438400 h 2605314"/>
                <a:gd name="connsiteX379" fmla="*/ 2787174 w 5015116"/>
                <a:gd name="connsiteY379" fmla="*/ 2452914 h 2605314"/>
                <a:gd name="connsiteX380" fmla="*/ 2808945 w 5015116"/>
                <a:gd name="connsiteY380" fmla="*/ 2438400 h 2605314"/>
                <a:gd name="connsiteX381" fmla="*/ 2801688 w 5015116"/>
                <a:gd name="connsiteY381" fmla="*/ 2416628 h 2605314"/>
                <a:gd name="connsiteX382" fmla="*/ 2794431 w 5015116"/>
                <a:gd name="connsiteY382" fmla="*/ 2373085 h 2605314"/>
                <a:gd name="connsiteX383" fmla="*/ 2779916 w 5015116"/>
                <a:gd name="connsiteY383" fmla="*/ 2329542 h 2605314"/>
                <a:gd name="connsiteX384" fmla="*/ 2794431 w 5015116"/>
                <a:gd name="connsiteY384" fmla="*/ 2278742 h 2605314"/>
                <a:gd name="connsiteX385" fmla="*/ 2961345 w 5015116"/>
                <a:gd name="connsiteY385" fmla="*/ 2249714 h 2605314"/>
                <a:gd name="connsiteX386" fmla="*/ 2946831 w 5015116"/>
                <a:gd name="connsiteY386" fmla="*/ 2227942 h 2605314"/>
                <a:gd name="connsiteX387" fmla="*/ 2925059 w 5015116"/>
                <a:gd name="connsiteY387" fmla="*/ 2133600 h 2605314"/>
                <a:gd name="connsiteX388" fmla="*/ 2917802 w 5015116"/>
                <a:gd name="connsiteY388" fmla="*/ 2104571 h 2605314"/>
                <a:gd name="connsiteX389" fmla="*/ 2896031 w 5015116"/>
                <a:gd name="connsiteY389" fmla="*/ 2090057 h 2605314"/>
                <a:gd name="connsiteX390" fmla="*/ 2903288 w 5015116"/>
                <a:gd name="connsiteY390" fmla="*/ 2061028 h 2605314"/>
                <a:gd name="connsiteX391" fmla="*/ 3033916 w 5015116"/>
                <a:gd name="connsiteY391" fmla="*/ 2053771 h 2605314"/>
                <a:gd name="connsiteX392" fmla="*/ 3121002 w 5015116"/>
                <a:gd name="connsiteY392" fmla="*/ 2046514 h 2605314"/>
                <a:gd name="connsiteX393" fmla="*/ 3142774 w 5015116"/>
                <a:gd name="connsiteY393" fmla="*/ 2039257 h 2605314"/>
                <a:gd name="connsiteX394" fmla="*/ 3135516 w 5015116"/>
                <a:gd name="connsiteY394" fmla="*/ 2010228 h 2605314"/>
                <a:gd name="connsiteX395" fmla="*/ 3106488 w 5015116"/>
                <a:gd name="connsiteY395" fmla="*/ 1959428 h 2605314"/>
                <a:gd name="connsiteX396" fmla="*/ 3077459 w 5015116"/>
                <a:gd name="connsiteY396" fmla="*/ 1930400 h 2605314"/>
                <a:gd name="connsiteX397" fmla="*/ 3062945 w 5015116"/>
                <a:gd name="connsiteY397" fmla="*/ 1901371 h 2605314"/>
                <a:gd name="connsiteX398" fmla="*/ 3041174 w 5015116"/>
                <a:gd name="connsiteY398" fmla="*/ 1886857 h 2605314"/>
                <a:gd name="connsiteX399" fmla="*/ 3033916 w 5015116"/>
                <a:gd name="connsiteY399" fmla="*/ 1865085 h 2605314"/>
                <a:gd name="connsiteX400" fmla="*/ 3019402 w 5015116"/>
                <a:gd name="connsiteY400" fmla="*/ 1843314 h 2605314"/>
                <a:gd name="connsiteX401" fmla="*/ 3048431 w 5015116"/>
                <a:gd name="connsiteY401" fmla="*/ 1828800 h 2605314"/>
                <a:gd name="connsiteX402" fmla="*/ 3157288 w 5015116"/>
                <a:gd name="connsiteY402" fmla="*/ 1814285 h 2605314"/>
                <a:gd name="connsiteX403" fmla="*/ 3179059 w 5015116"/>
                <a:gd name="connsiteY403" fmla="*/ 1799771 h 2605314"/>
                <a:gd name="connsiteX404" fmla="*/ 3128259 w 5015116"/>
                <a:gd name="connsiteY404" fmla="*/ 1690914 h 2605314"/>
                <a:gd name="connsiteX405" fmla="*/ 3121002 w 5015116"/>
                <a:gd name="connsiteY405" fmla="*/ 1669142 h 2605314"/>
                <a:gd name="connsiteX406" fmla="*/ 3106488 w 5015116"/>
                <a:gd name="connsiteY406" fmla="*/ 1647371 h 2605314"/>
                <a:gd name="connsiteX407" fmla="*/ 3128259 w 5015116"/>
                <a:gd name="connsiteY407" fmla="*/ 1640114 h 2605314"/>
                <a:gd name="connsiteX408" fmla="*/ 3157288 w 5015116"/>
                <a:gd name="connsiteY408" fmla="*/ 1632857 h 2605314"/>
                <a:gd name="connsiteX409" fmla="*/ 3186316 w 5015116"/>
                <a:gd name="connsiteY409" fmla="*/ 1618342 h 2605314"/>
                <a:gd name="connsiteX410" fmla="*/ 3215345 w 5015116"/>
                <a:gd name="connsiteY410" fmla="*/ 1611085 h 2605314"/>
                <a:gd name="connsiteX411" fmla="*/ 3237116 w 5015116"/>
                <a:gd name="connsiteY411" fmla="*/ 1603828 h 2605314"/>
                <a:gd name="connsiteX412" fmla="*/ 3280659 w 5015116"/>
                <a:gd name="connsiteY412" fmla="*/ 1582057 h 2605314"/>
                <a:gd name="connsiteX413" fmla="*/ 3295174 w 5015116"/>
                <a:gd name="connsiteY413" fmla="*/ 1567542 h 2605314"/>
                <a:gd name="connsiteX414" fmla="*/ 3273402 w 5015116"/>
                <a:gd name="connsiteY414" fmla="*/ 1545771 h 2605314"/>
                <a:gd name="connsiteX415" fmla="*/ 3229859 w 5015116"/>
                <a:gd name="connsiteY415" fmla="*/ 1516742 h 2605314"/>
                <a:gd name="connsiteX416" fmla="*/ 3179059 w 5015116"/>
                <a:gd name="connsiteY416" fmla="*/ 1458685 h 2605314"/>
                <a:gd name="connsiteX417" fmla="*/ 3171802 w 5015116"/>
                <a:gd name="connsiteY417" fmla="*/ 1436914 h 2605314"/>
                <a:gd name="connsiteX418" fmla="*/ 3150031 w 5015116"/>
                <a:gd name="connsiteY418" fmla="*/ 1422400 h 2605314"/>
                <a:gd name="connsiteX419" fmla="*/ 3200831 w 5015116"/>
                <a:gd name="connsiteY419" fmla="*/ 1386114 h 2605314"/>
                <a:gd name="connsiteX420" fmla="*/ 3237116 w 5015116"/>
                <a:gd name="connsiteY420" fmla="*/ 1349828 h 2605314"/>
                <a:gd name="connsiteX421" fmla="*/ 3266145 w 5015116"/>
                <a:gd name="connsiteY421" fmla="*/ 1313542 h 2605314"/>
                <a:gd name="connsiteX422" fmla="*/ 3287916 w 5015116"/>
                <a:gd name="connsiteY422" fmla="*/ 1299028 h 2605314"/>
                <a:gd name="connsiteX423" fmla="*/ 3302431 w 5015116"/>
                <a:gd name="connsiteY423" fmla="*/ 1284514 h 2605314"/>
                <a:gd name="connsiteX424" fmla="*/ 3309688 w 5015116"/>
                <a:gd name="connsiteY424" fmla="*/ 1262742 h 2605314"/>
                <a:gd name="connsiteX425" fmla="*/ 3266145 w 5015116"/>
                <a:gd name="connsiteY425" fmla="*/ 1255485 h 2605314"/>
                <a:gd name="connsiteX426" fmla="*/ 3244374 w 5015116"/>
                <a:gd name="connsiteY426" fmla="*/ 1248228 h 2605314"/>
                <a:gd name="connsiteX427" fmla="*/ 3193574 w 5015116"/>
                <a:gd name="connsiteY427" fmla="*/ 1233714 h 2605314"/>
                <a:gd name="connsiteX428" fmla="*/ 3171802 w 5015116"/>
                <a:gd name="connsiteY428" fmla="*/ 1219200 h 2605314"/>
                <a:gd name="connsiteX429" fmla="*/ 3150031 w 5015116"/>
                <a:gd name="connsiteY429" fmla="*/ 1211942 h 2605314"/>
                <a:gd name="connsiteX430" fmla="*/ 3121002 w 5015116"/>
                <a:gd name="connsiteY430" fmla="*/ 1197428 h 2605314"/>
                <a:gd name="connsiteX431" fmla="*/ 3200831 w 5015116"/>
                <a:gd name="connsiteY431" fmla="*/ 1095828 h 2605314"/>
                <a:gd name="connsiteX432" fmla="*/ 3251631 w 5015116"/>
                <a:gd name="connsiteY432" fmla="*/ 1037771 h 2605314"/>
                <a:gd name="connsiteX433" fmla="*/ 3251631 w 5015116"/>
                <a:gd name="connsiteY433" fmla="*/ 994228 h 2605314"/>
                <a:gd name="connsiteX434" fmla="*/ 3208088 w 5015116"/>
                <a:gd name="connsiteY434" fmla="*/ 986971 h 2605314"/>
                <a:gd name="connsiteX435" fmla="*/ 3179059 w 5015116"/>
                <a:gd name="connsiteY435" fmla="*/ 979714 h 2605314"/>
                <a:gd name="connsiteX436" fmla="*/ 3121002 w 5015116"/>
                <a:gd name="connsiteY436" fmla="*/ 957942 h 2605314"/>
                <a:gd name="connsiteX437" fmla="*/ 3099231 w 5015116"/>
                <a:gd name="connsiteY437" fmla="*/ 950685 h 2605314"/>
                <a:gd name="connsiteX438" fmla="*/ 3048431 w 5015116"/>
                <a:gd name="connsiteY438" fmla="*/ 943428 h 2605314"/>
                <a:gd name="connsiteX439" fmla="*/ 3026659 w 5015116"/>
                <a:gd name="connsiteY439" fmla="*/ 936171 h 2605314"/>
                <a:gd name="connsiteX440" fmla="*/ 2990374 w 5015116"/>
                <a:gd name="connsiteY440" fmla="*/ 928914 h 2605314"/>
                <a:gd name="connsiteX441" fmla="*/ 2975859 w 5015116"/>
                <a:gd name="connsiteY441" fmla="*/ 914400 h 2605314"/>
                <a:gd name="connsiteX442" fmla="*/ 3033916 w 5015116"/>
                <a:gd name="connsiteY442" fmla="*/ 820057 h 2605314"/>
                <a:gd name="connsiteX443" fmla="*/ 3091974 w 5015116"/>
                <a:gd name="connsiteY443" fmla="*/ 747485 h 2605314"/>
                <a:gd name="connsiteX444" fmla="*/ 3128259 w 5015116"/>
                <a:gd name="connsiteY444" fmla="*/ 703942 h 2605314"/>
                <a:gd name="connsiteX445" fmla="*/ 3142774 w 5015116"/>
                <a:gd name="connsiteY445" fmla="*/ 682171 h 2605314"/>
                <a:gd name="connsiteX446" fmla="*/ 3033916 w 5015116"/>
                <a:gd name="connsiteY446" fmla="*/ 667657 h 2605314"/>
                <a:gd name="connsiteX447" fmla="*/ 2961345 w 5015116"/>
                <a:gd name="connsiteY447" fmla="*/ 660400 h 2605314"/>
                <a:gd name="connsiteX448" fmla="*/ 2888774 w 5015116"/>
                <a:gd name="connsiteY448" fmla="*/ 645885 h 2605314"/>
                <a:gd name="connsiteX449" fmla="*/ 2925059 w 5015116"/>
                <a:gd name="connsiteY449" fmla="*/ 609600 h 2605314"/>
                <a:gd name="connsiteX450" fmla="*/ 2961345 w 5015116"/>
                <a:gd name="connsiteY450" fmla="*/ 573314 h 2605314"/>
                <a:gd name="connsiteX451" fmla="*/ 2968602 w 5015116"/>
                <a:gd name="connsiteY451" fmla="*/ 529771 h 2605314"/>
                <a:gd name="connsiteX452" fmla="*/ 2983116 w 5015116"/>
                <a:gd name="connsiteY452" fmla="*/ 486228 h 2605314"/>
                <a:gd name="connsiteX453" fmla="*/ 2997631 w 5015116"/>
                <a:gd name="connsiteY453" fmla="*/ 435428 h 2605314"/>
                <a:gd name="connsiteX454" fmla="*/ 3012145 w 5015116"/>
                <a:gd name="connsiteY454" fmla="*/ 391885 h 2605314"/>
                <a:gd name="connsiteX455" fmla="*/ 2961345 w 5015116"/>
                <a:gd name="connsiteY455" fmla="*/ 399142 h 2605314"/>
                <a:gd name="connsiteX456" fmla="*/ 2917802 w 5015116"/>
                <a:gd name="connsiteY456" fmla="*/ 413657 h 2605314"/>
                <a:gd name="connsiteX457" fmla="*/ 2888774 w 5015116"/>
                <a:gd name="connsiteY457" fmla="*/ 420914 h 2605314"/>
                <a:gd name="connsiteX458" fmla="*/ 2852488 w 5015116"/>
                <a:gd name="connsiteY458" fmla="*/ 435428 h 2605314"/>
                <a:gd name="connsiteX459" fmla="*/ 2808945 w 5015116"/>
                <a:gd name="connsiteY459" fmla="*/ 442685 h 2605314"/>
                <a:gd name="connsiteX460" fmla="*/ 2779916 w 5015116"/>
                <a:gd name="connsiteY460" fmla="*/ 449942 h 2605314"/>
                <a:gd name="connsiteX461" fmla="*/ 2721859 w 5015116"/>
                <a:gd name="connsiteY461" fmla="*/ 442685 h 2605314"/>
                <a:gd name="connsiteX462" fmla="*/ 2729116 w 5015116"/>
                <a:gd name="connsiteY462" fmla="*/ 377371 h 2605314"/>
                <a:gd name="connsiteX463" fmla="*/ 2721859 w 5015116"/>
                <a:gd name="connsiteY463" fmla="*/ 290285 h 2605314"/>
                <a:gd name="connsiteX464" fmla="*/ 2707345 w 5015116"/>
                <a:gd name="connsiteY464" fmla="*/ 232228 h 2605314"/>
                <a:gd name="connsiteX465" fmla="*/ 2663802 w 5015116"/>
                <a:gd name="connsiteY465" fmla="*/ 210457 h 2605314"/>
                <a:gd name="connsiteX466" fmla="*/ 2656545 w 5015116"/>
                <a:gd name="connsiteY46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08316 w 5015116"/>
                <a:gd name="connsiteY318" fmla="*/ 2140857 h 2605314"/>
                <a:gd name="connsiteX319" fmla="*/ 1401059 w 5015116"/>
                <a:gd name="connsiteY319" fmla="*/ 2162628 h 2605314"/>
                <a:gd name="connsiteX320" fmla="*/ 1364774 w 5015116"/>
                <a:gd name="connsiteY320" fmla="*/ 2293257 h 2605314"/>
                <a:gd name="connsiteX321" fmla="*/ 1367314 w 5015116"/>
                <a:gd name="connsiteY321" fmla="*/ 2449285 h 2605314"/>
                <a:gd name="connsiteX322" fmla="*/ 1509916 w 5015116"/>
                <a:gd name="connsiteY322" fmla="*/ 2554514 h 2605314"/>
                <a:gd name="connsiteX323" fmla="*/ 1633288 w 5015116"/>
                <a:gd name="connsiteY323" fmla="*/ 2590800 h 2605314"/>
                <a:gd name="connsiteX324" fmla="*/ 1847736 w 5015116"/>
                <a:gd name="connsiteY324" fmla="*/ 2605314 h 2605314"/>
                <a:gd name="connsiteX325" fmla="*/ 1918494 w 5015116"/>
                <a:gd name="connsiteY325" fmla="*/ 2576285 h 2605314"/>
                <a:gd name="connsiteX326" fmla="*/ 1959859 w 5015116"/>
                <a:gd name="connsiteY326" fmla="*/ 2496457 h 2605314"/>
                <a:gd name="connsiteX327" fmla="*/ 2002676 w 5015116"/>
                <a:gd name="connsiteY327" fmla="*/ 2315028 h 2605314"/>
                <a:gd name="connsiteX328" fmla="*/ 2039688 w 5015116"/>
                <a:gd name="connsiteY328" fmla="*/ 2111828 h 2605314"/>
                <a:gd name="connsiteX329" fmla="*/ 2062911 w 5015116"/>
                <a:gd name="connsiteY329" fmla="*/ 2048691 h 2605314"/>
                <a:gd name="connsiteX330" fmla="*/ 2098834 w 5015116"/>
                <a:gd name="connsiteY330" fmla="*/ 1987731 h 2605314"/>
                <a:gd name="connsiteX331" fmla="*/ 2217851 w 5015116"/>
                <a:gd name="connsiteY331" fmla="*/ 1879237 h 2605314"/>
                <a:gd name="connsiteX332" fmla="*/ 2373516 w 5015116"/>
                <a:gd name="connsiteY332" fmla="*/ 1872342 h 2605314"/>
                <a:gd name="connsiteX333" fmla="*/ 2395288 w 5015116"/>
                <a:gd name="connsiteY333" fmla="*/ 1879600 h 2605314"/>
                <a:gd name="connsiteX334" fmla="*/ 2453345 w 5015116"/>
                <a:gd name="connsiteY334" fmla="*/ 1930400 h 2605314"/>
                <a:gd name="connsiteX335" fmla="*/ 2467859 w 5015116"/>
                <a:gd name="connsiteY335" fmla="*/ 1952171 h 2605314"/>
                <a:gd name="connsiteX336" fmla="*/ 2489631 w 5015116"/>
                <a:gd name="connsiteY336" fmla="*/ 1973942 h 2605314"/>
                <a:gd name="connsiteX337" fmla="*/ 2504145 w 5015116"/>
                <a:gd name="connsiteY337" fmla="*/ 2024742 h 2605314"/>
                <a:gd name="connsiteX338" fmla="*/ 2511402 w 5015116"/>
                <a:gd name="connsiteY338" fmla="*/ 2053771 h 2605314"/>
                <a:gd name="connsiteX339" fmla="*/ 2525916 w 5015116"/>
                <a:gd name="connsiteY339" fmla="*/ 2075542 h 2605314"/>
                <a:gd name="connsiteX340" fmla="*/ 2540431 w 5015116"/>
                <a:gd name="connsiteY340" fmla="*/ 2126342 h 2605314"/>
                <a:gd name="connsiteX341" fmla="*/ 2533174 w 5015116"/>
                <a:gd name="connsiteY341" fmla="*/ 2271485 h 2605314"/>
                <a:gd name="connsiteX342" fmla="*/ 2518659 w 5015116"/>
                <a:gd name="connsiteY342" fmla="*/ 2300514 h 2605314"/>
                <a:gd name="connsiteX343" fmla="*/ 2475116 w 5015116"/>
                <a:gd name="connsiteY343" fmla="*/ 2329542 h 2605314"/>
                <a:gd name="connsiteX344" fmla="*/ 2453345 w 5015116"/>
                <a:gd name="connsiteY344" fmla="*/ 2336800 h 2605314"/>
                <a:gd name="connsiteX345" fmla="*/ 2329974 w 5015116"/>
                <a:gd name="connsiteY345" fmla="*/ 2329542 h 2605314"/>
                <a:gd name="connsiteX346" fmla="*/ 2308202 w 5015116"/>
                <a:gd name="connsiteY346" fmla="*/ 2322285 h 2605314"/>
                <a:gd name="connsiteX347" fmla="*/ 2293688 w 5015116"/>
                <a:gd name="connsiteY347" fmla="*/ 2286000 h 2605314"/>
                <a:gd name="connsiteX348" fmla="*/ 2286431 w 5015116"/>
                <a:gd name="connsiteY348" fmla="*/ 2249714 h 2605314"/>
                <a:gd name="connsiteX349" fmla="*/ 2395288 w 5015116"/>
                <a:gd name="connsiteY349" fmla="*/ 2111828 h 2605314"/>
                <a:gd name="connsiteX350" fmla="*/ 2395288 w 5015116"/>
                <a:gd name="connsiteY350" fmla="*/ 2024742 h 2605314"/>
                <a:gd name="connsiteX351" fmla="*/ 2373516 w 5015116"/>
                <a:gd name="connsiteY351" fmla="*/ 2010228 h 2605314"/>
                <a:gd name="connsiteX352" fmla="*/ 2271916 w 5015116"/>
                <a:gd name="connsiteY352" fmla="*/ 2017485 h 2605314"/>
                <a:gd name="connsiteX353" fmla="*/ 2257402 w 5015116"/>
                <a:gd name="connsiteY353" fmla="*/ 2032000 h 2605314"/>
                <a:gd name="connsiteX354" fmla="*/ 2235631 w 5015116"/>
                <a:gd name="connsiteY354" fmla="*/ 2046514 h 2605314"/>
                <a:gd name="connsiteX355" fmla="*/ 2221116 w 5015116"/>
                <a:gd name="connsiteY355" fmla="*/ 2061028 h 2605314"/>
                <a:gd name="connsiteX356" fmla="*/ 2192088 w 5015116"/>
                <a:gd name="connsiteY356" fmla="*/ 2068285 h 2605314"/>
                <a:gd name="connsiteX357" fmla="*/ 2163059 w 5015116"/>
                <a:gd name="connsiteY357" fmla="*/ 2090057 h 2605314"/>
                <a:gd name="connsiteX358" fmla="*/ 2148545 w 5015116"/>
                <a:gd name="connsiteY358" fmla="*/ 2111828 h 2605314"/>
                <a:gd name="connsiteX359" fmla="*/ 2126774 w 5015116"/>
                <a:gd name="connsiteY359" fmla="*/ 2140857 h 2605314"/>
                <a:gd name="connsiteX360" fmla="*/ 2126774 w 5015116"/>
                <a:gd name="connsiteY360" fmla="*/ 2351314 h 2605314"/>
                <a:gd name="connsiteX361" fmla="*/ 2141288 w 5015116"/>
                <a:gd name="connsiteY361" fmla="*/ 2373085 h 2605314"/>
                <a:gd name="connsiteX362" fmla="*/ 2163059 w 5015116"/>
                <a:gd name="connsiteY362" fmla="*/ 2380342 h 2605314"/>
                <a:gd name="connsiteX363" fmla="*/ 2170316 w 5015116"/>
                <a:gd name="connsiteY363" fmla="*/ 2402114 h 2605314"/>
                <a:gd name="connsiteX364" fmla="*/ 2192088 w 5015116"/>
                <a:gd name="connsiteY364" fmla="*/ 2416628 h 2605314"/>
                <a:gd name="connsiteX365" fmla="*/ 2221116 w 5015116"/>
                <a:gd name="connsiteY365" fmla="*/ 2438400 h 2605314"/>
                <a:gd name="connsiteX366" fmla="*/ 2264659 w 5015116"/>
                <a:gd name="connsiteY366" fmla="*/ 2474685 h 2605314"/>
                <a:gd name="connsiteX367" fmla="*/ 2293688 w 5015116"/>
                <a:gd name="connsiteY367" fmla="*/ 2510971 h 2605314"/>
                <a:gd name="connsiteX368" fmla="*/ 2315459 w 5015116"/>
                <a:gd name="connsiteY368" fmla="*/ 2532742 h 2605314"/>
                <a:gd name="connsiteX369" fmla="*/ 2395288 w 5015116"/>
                <a:gd name="connsiteY369" fmla="*/ 2569028 h 2605314"/>
                <a:gd name="connsiteX370" fmla="*/ 2540431 w 5015116"/>
                <a:gd name="connsiteY370" fmla="*/ 2554514 h 2605314"/>
                <a:gd name="connsiteX371" fmla="*/ 2562202 w 5015116"/>
                <a:gd name="connsiteY371" fmla="*/ 2540000 h 2605314"/>
                <a:gd name="connsiteX372" fmla="*/ 2569459 w 5015116"/>
                <a:gd name="connsiteY372" fmla="*/ 2503714 h 2605314"/>
                <a:gd name="connsiteX373" fmla="*/ 2583974 w 5015116"/>
                <a:gd name="connsiteY373" fmla="*/ 2481942 h 2605314"/>
                <a:gd name="connsiteX374" fmla="*/ 2591231 w 5015116"/>
                <a:gd name="connsiteY374" fmla="*/ 2409371 h 2605314"/>
                <a:gd name="connsiteX375" fmla="*/ 2642031 w 5015116"/>
                <a:gd name="connsiteY375" fmla="*/ 2416628 h 2605314"/>
                <a:gd name="connsiteX376" fmla="*/ 2671059 w 5015116"/>
                <a:gd name="connsiteY376" fmla="*/ 2423885 h 2605314"/>
                <a:gd name="connsiteX377" fmla="*/ 2743631 w 5015116"/>
                <a:gd name="connsiteY377" fmla="*/ 2438400 h 2605314"/>
                <a:gd name="connsiteX378" fmla="*/ 2787174 w 5015116"/>
                <a:gd name="connsiteY378" fmla="*/ 2452914 h 2605314"/>
                <a:gd name="connsiteX379" fmla="*/ 2808945 w 5015116"/>
                <a:gd name="connsiteY379" fmla="*/ 2438400 h 2605314"/>
                <a:gd name="connsiteX380" fmla="*/ 2801688 w 5015116"/>
                <a:gd name="connsiteY380" fmla="*/ 2416628 h 2605314"/>
                <a:gd name="connsiteX381" fmla="*/ 2794431 w 5015116"/>
                <a:gd name="connsiteY381" fmla="*/ 2373085 h 2605314"/>
                <a:gd name="connsiteX382" fmla="*/ 2779916 w 5015116"/>
                <a:gd name="connsiteY382" fmla="*/ 2329542 h 2605314"/>
                <a:gd name="connsiteX383" fmla="*/ 2794431 w 5015116"/>
                <a:gd name="connsiteY383" fmla="*/ 2278742 h 2605314"/>
                <a:gd name="connsiteX384" fmla="*/ 2961345 w 5015116"/>
                <a:gd name="connsiteY384" fmla="*/ 2249714 h 2605314"/>
                <a:gd name="connsiteX385" fmla="*/ 2946831 w 5015116"/>
                <a:gd name="connsiteY385" fmla="*/ 2227942 h 2605314"/>
                <a:gd name="connsiteX386" fmla="*/ 2925059 w 5015116"/>
                <a:gd name="connsiteY386" fmla="*/ 2133600 h 2605314"/>
                <a:gd name="connsiteX387" fmla="*/ 2917802 w 5015116"/>
                <a:gd name="connsiteY387" fmla="*/ 2104571 h 2605314"/>
                <a:gd name="connsiteX388" fmla="*/ 2896031 w 5015116"/>
                <a:gd name="connsiteY388" fmla="*/ 2090057 h 2605314"/>
                <a:gd name="connsiteX389" fmla="*/ 2903288 w 5015116"/>
                <a:gd name="connsiteY389" fmla="*/ 2061028 h 2605314"/>
                <a:gd name="connsiteX390" fmla="*/ 3033916 w 5015116"/>
                <a:gd name="connsiteY390" fmla="*/ 2053771 h 2605314"/>
                <a:gd name="connsiteX391" fmla="*/ 3121002 w 5015116"/>
                <a:gd name="connsiteY391" fmla="*/ 2046514 h 2605314"/>
                <a:gd name="connsiteX392" fmla="*/ 3142774 w 5015116"/>
                <a:gd name="connsiteY392" fmla="*/ 2039257 h 2605314"/>
                <a:gd name="connsiteX393" fmla="*/ 3135516 w 5015116"/>
                <a:gd name="connsiteY393" fmla="*/ 2010228 h 2605314"/>
                <a:gd name="connsiteX394" fmla="*/ 3106488 w 5015116"/>
                <a:gd name="connsiteY394" fmla="*/ 1959428 h 2605314"/>
                <a:gd name="connsiteX395" fmla="*/ 3077459 w 5015116"/>
                <a:gd name="connsiteY395" fmla="*/ 1930400 h 2605314"/>
                <a:gd name="connsiteX396" fmla="*/ 3062945 w 5015116"/>
                <a:gd name="connsiteY396" fmla="*/ 1901371 h 2605314"/>
                <a:gd name="connsiteX397" fmla="*/ 3041174 w 5015116"/>
                <a:gd name="connsiteY397" fmla="*/ 1886857 h 2605314"/>
                <a:gd name="connsiteX398" fmla="*/ 3033916 w 5015116"/>
                <a:gd name="connsiteY398" fmla="*/ 1865085 h 2605314"/>
                <a:gd name="connsiteX399" fmla="*/ 3019402 w 5015116"/>
                <a:gd name="connsiteY399" fmla="*/ 1843314 h 2605314"/>
                <a:gd name="connsiteX400" fmla="*/ 3048431 w 5015116"/>
                <a:gd name="connsiteY400" fmla="*/ 1828800 h 2605314"/>
                <a:gd name="connsiteX401" fmla="*/ 3157288 w 5015116"/>
                <a:gd name="connsiteY401" fmla="*/ 1814285 h 2605314"/>
                <a:gd name="connsiteX402" fmla="*/ 3179059 w 5015116"/>
                <a:gd name="connsiteY402" fmla="*/ 1799771 h 2605314"/>
                <a:gd name="connsiteX403" fmla="*/ 3128259 w 5015116"/>
                <a:gd name="connsiteY403" fmla="*/ 1690914 h 2605314"/>
                <a:gd name="connsiteX404" fmla="*/ 3121002 w 5015116"/>
                <a:gd name="connsiteY404" fmla="*/ 1669142 h 2605314"/>
                <a:gd name="connsiteX405" fmla="*/ 3106488 w 5015116"/>
                <a:gd name="connsiteY405" fmla="*/ 1647371 h 2605314"/>
                <a:gd name="connsiteX406" fmla="*/ 3128259 w 5015116"/>
                <a:gd name="connsiteY406" fmla="*/ 1640114 h 2605314"/>
                <a:gd name="connsiteX407" fmla="*/ 3157288 w 5015116"/>
                <a:gd name="connsiteY407" fmla="*/ 1632857 h 2605314"/>
                <a:gd name="connsiteX408" fmla="*/ 3186316 w 5015116"/>
                <a:gd name="connsiteY408" fmla="*/ 1618342 h 2605314"/>
                <a:gd name="connsiteX409" fmla="*/ 3215345 w 5015116"/>
                <a:gd name="connsiteY409" fmla="*/ 1611085 h 2605314"/>
                <a:gd name="connsiteX410" fmla="*/ 3237116 w 5015116"/>
                <a:gd name="connsiteY410" fmla="*/ 1603828 h 2605314"/>
                <a:gd name="connsiteX411" fmla="*/ 3280659 w 5015116"/>
                <a:gd name="connsiteY411" fmla="*/ 1582057 h 2605314"/>
                <a:gd name="connsiteX412" fmla="*/ 3295174 w 5015116"/>
                <a:gd name="connsiteY412" fmla="*/ 1567542 h 2605314"/>
                <a:gd name="connsiteX413" fmla="*/ 3273402 w 5015116"/>
                <a:gd name="connsiteY413" fmla="*/ 1545771 h 2605314"/>
                <a:gd name="connsiteX414" fmla="*/ 3229859 w 5015116"/>
                <a:gd name="connsiteY414" fmla="*/ 1516742 h 2605314"/>
                <a:gd name="connsiteX415" fmla="*/ 3179059 w 5015116"/>
                <a:gd name="connsiteY415" fmla="*/ 1458685 h 2605314"/>
                <a:gd name="connsiteX416" fmla="*/ 3171802 w 5015116"/>
                <a:gd name="connsiteY416" fmla="*/ 1436914 h 2605314"/>
                <a:gd name="connsiteX417" fmla="*/ 3150031 w 5015116"/>
                <a:gd name="connsiteY417" fmla="*/ 1422400 h 2605314"/>
                <a:gd name="connsiteX418" fmla="*/ 3200831 w 5015116"/>
                <a:gd name="connsiteY418" fmla="*/ 1386114 h 2605314"/>
                <a:gd name="connsiteX419" fmla="*/ 3237116 w 5015116"/>
                <a:gd name="connsiteY419" fmla="*/ 1349828 h 2605314"/>
                <a:gd name="connsiteX420" fmla="*/ 3266145 w 5015116"/>
                <a:gd name="connsiteY420" fmla="*/ 1313542 h 2605314"/>
                <a:gd name="connsiteX421" fmla="*/ 3287916 w 5015116"/>
                <a:gd name="connsiteY421" fmla="*/ 1299028 h 2605314"/>
                <a:gd name="connsiteX422" fmla="*/ 3302431 w 5015116"/>
                <a:gd name="connsiteY422" fmla="*/ 1284514 h 2605314"/>
                <a:gd name="connsiteX423" fmla="*/ 3309688 w 5015116"/>
                <a:gd name="connsiteY423" fmla="*/ 1262742 h 2605314"/>
                <a:gd name="connsiteX424" fmla="*/ 3266145 w 5015116"/>
                <a:gd name="connsiteY424" fmla="*/ 1255485 h 2605314"/>
                <a:gd name="connsiteX425" fmla="*/ 3244374 w 5015116"/>
                <a:gd name="connsiteY425" fmla="*/ 1248228 h 2605314"/>
                <a:gd name="connsiteX426" fmla="*/ 3193574 w 5015116"/>
                <a:gd name="connsiteY426" fmla="*/ 1233714 h 2605314"/>
                <a:gd name="connsiteX427" fmla="*/ 3171802 w 5015116"/>
                <a:gd name="connsiteY427" fmla="*/ 1219200 h 2605314"/>
                <a:gd name="connsiteX428" fmla="*/ 3150031 w 5015116"/>
                <a:gd name="connsiteY428" fmla="*/ 1211942 h 2605314"/>
                <a:gd name="connsiteX429" fmla="*/ 3121002 w 5015116"/>
                <a:gd name="connsiteY429" fmla="*/ 1197428 h 2605314"/>
                <a:gd name="connsiteX430" fmla="*/ 3200831 w 5015116"/>
                <a:gd name="connsiteY430" fmla="*/ 1095828 h 2605314"/>
                <a:gd name="connsiteX431" fmla="*/ 3251631 w 5015116"/>
                <a:gd name="connsiteY431" fmla="*/ 1037771 h 2605314"/>
                <a:gd name="connsiteX432" fmla="*/ 3251631 w 5015116"/>
                <a:gd name="connsiteY432" fmla="*/ 994228 h 2605314"/>
                <a:gd name="connsiteX433" fmla="*/ 3208088 w 5015116"/>
                <a:gd name="connsiteY433" fmla="*/ 986971 h 2605314"/>
                <a:gd name="connsiteX434" fmla="*/ 3179059 w 5015116"/>
                <a:gd name="connsiteY434" fmla="*/ 979714 h 2605314"/>
                <a:gd name="connsiteX435" fmla="*/ 3121002 w 5015116"/>
                <a:gd name="connsiteY435" fmla="*/ 957942 h 2605314"/>
                <a:gd name="connsiteX436" fmla="*/ 3099231 w 5015116"/>
                <a:gd name="connsiteY436" fmla="*/ 950685 h 2605314"/>
                <a:gd name="connsiteX437" fmla="*/ 3048431 w 5015116"/>
                <a:gd name="connsiteY437" fmla="*/ 943428 h 2605314"/>
                <a:gd name="connsiteX438" fmla="*/ 3026659 w 5015116"/>
                <a:gd name="connsiteY438" fmla="*/ 936171 h 2605314"/>
                <a:gd name="connsiteX439" fmla="*/ 2990374 w 5015116"/>
                <a:gd name="connsiteY439" fmla="*/ 928914 h 2605314"/>
                <a:gd name="connsiteX440" fmla="*/ 2975859 w 5015116"/>
                <a:gd name="connsiteY440" fmla="*/ 914400 h 2605314"/>
                <a:gd name="connsiteX441" fmla="*/ 3033916 w 5015116"/>
                <a:gd name="connsiteY441" fmla="*/ 820057 h 2605314"/>
                <a:gd name="connsiteX442" fmla="*/ 3091974 w 5015116"/>
                <a:gd name="connsiteY442" fmla="*/ 747485 h 2605314"/>
                <a:gd name="connsiteX443" fmla="*/ 3128259 w 5015116"/>
                <a:gd name="connsiteY443" fmla="*/ 703942 h 2605314"/>
                <a:gd name="connsiteX444" fmla="*/ 3142774 w 5015116"/>
                <a:gd name="connsiteY444" fmla="*/ 682171 h 2605314"/>
                <a:gd name="connsiteX445" fmla="*/ 3033916 w 5015116"/>
                <a:gd name="connsiteY445" fmla="*/ 667657 h 2605314"/>
                <a:gd name="connsiteX446" fmla="*/ 2961345 w 5015116"/>
                <a:gd name="connsiteY446" fmla="*/ 660400 h 2605314"/>
                <a:gd name="connsiteX447" fmla="*/ 2888774 w 5015116"/>
                <a:gd name="connsiteY447" fmla="*/ 645885 h 2605314"/>
                <a:gd name="connsiteX448" fmla="*/ 2925059 w 5015116"/>
                <a:gd name="connsiteY448" fmla="*/ 609600 h 2605314"/>
                <a:gd name="connsiteX449" fmla="*/ 2961345 w 5015116"/>
                <a:gd name="connsiteY449" fmla="*/ 573314 h 2605314"/>
                <a:gd name="connsiteX450" fmla="*/ 2968602 w 5015116"/>
                <a:gd name="connsiteY450" fmla="*/ 529771 h 2605314"/>
                <a:gd name="connsiteX451" fmla="*/ 2983116 w 5015116"/>
                <a:gd name="connsiteY451" fmla="*/ 486228 h 2605314"/>
                <a:gd name="connsiteX452" fmla="*/ 2997631 w 5015116"/>
                <a:gd name="connsiteY452" fmla="*/ 435428 h 2605314"/>
                <a:gd name="connsiteX453" fmla="*/ 3012145 w 5015116"/>
                <a:gd name="connsiteY453" fmla="*/ 391885 h 2605314"/>
                <a:gd name="connsiteX454" fmla="*/ 2961345 w 5015116"/>
                <a:gd name="connsiteY454" fmla="*/ 399142 h 2605314"/>
                <a:gd name="connsiteX455" fmla="*/ 2917802 w 5015116"/>
                <a:gd name="connsiteY455" fmla="*/ 413657 h 2605314"/>
                <a:gd name="connsiteX456" fmla="*/ 2888774 w 5015116"/>
                <a:gd name="connsiteY456" fmla="*/ 420914 h 2605314"/>
                <a:gd name="connsiteX457" fmla="*/ 2852488 w 5015116"/>
                <a:gd name="connsiteY457" fmla="*/ 435428 h 2605314"/>
                <a:gd name="connsiteX458" fmla="*/ 2808945 w 5015116"/>
                <a:gd name="connsiteY458" fmla="*/ 442685 h 2605314"/>
                <a:gd name="connsiteX459" fmla="*/ 2779916 w 5015116"/>
                <a:gd name="connsiteY459" fmla="*/ 449942 h 2605314"/>
                <a:gd name="connsiteX460" fmla="*/ 2721859 w 5015116"/>
                <a:gd name="connsiteY460" fmla="*/ 442685 h 2605314"/>
                <a:gd name="connsiteX461" fmla="*/ 2729116 w 5015116"/>
                <a:gd name="connsiteY461" fmla="*/ 377371 h 2605314"/>
                <a:gd name="connsiteX462" fmla="*/ 2721859 w 5015116"/>
                <a:gd name="connsiteY462" fmla="*/ 290285 h 2605314"/>
                <a:gd name="connsiteX463" fmla="*/ 2707345 w 5015116"/>
                <a:gd name="connsiteY463" fmla="*/ 232228 h 2605314"/>
                <a:gd name="connsiteX464" fmla="*/ 2663802 w 5015116"/>
                <a:gd name="connsiteY464" fmla="*/ 210457 h 2605314"/>
                <a:gd name="connsiteX465" fmla="*/ 2656545 w 5015116"/>
                <a:gd name="connsiteY46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37345 w 5015116"/>
                <a:gd name="connsiteY316" fmla="*/ 203925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94676 w 5015116"/>
                <a:gd name="connsiteY315" fmla="*/ 197974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7689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01059 w 5015116"/>
                <a:gd name="connsiteY310" fmla="*/ 1734457 h 2605314"/>
                <a:gd name="connsiteX311" fmla="*/ 1422831 w 5015116"/>
                <a:gd name="connsiteY311" fmla="*/ 1741714 h 2605314"/>
                <a:gd name="connsiteX312" fmla="*/ 1476896 w 5015116"/>
                <a:gd name="connsiteY312" fmla="*/ 1792514 h 2605314"/>
                <a:gd name="connsiteX313" fmla="*/ 1506651 w 5015116"/>
                <a:gd name="connsiteY313" fmla="*/ 1859642 h 2605314"/>
                <a:gd name="connsiteX314" fmla="*/ 1507376 w 5015116"/>
                <a:gd name="connsiteY314" fmla="*/ 1961968 h 2605314"/>
                <a:gd name="connsiteX315" fmla="*/ 1460205 w 5015116"/>
                <a:gd name="connsiteY315" fmla="*/ 2046877 h 2605314"/>
                <a:gd name="connsiteX316" fmla="*/ 1408316 w 5015116"/>
                <a:gd name="connsiteY316" fmla="*/ 2140857 h 2605314"/>
                <a:gd name="connsiteX317" fmla="*/ 1401059 w 5015116"/>
                <a:gd name="connsiteY317" fmla="*/ 2162628 h 2605314"/>
                <a:gd name="connsiteX318" fmla="*/ 1364774 w 5015116"/>
                <a:gd name="connsiteY318" fmla="*/ 2293257 h 2605314"/>
                <a:gd name="connsiteX319" fmla="*/ 1367314 w 5015116"/>
                <a:gd name="connsiteY319" fmla="*/ 2449285 h 2605314"/>
                <a:gd name="connsiteX320" fmla="*/ 1509916 w 5015116"/>
                <a:gd name="connsiteY320" fmla="*/ 2554514 h 2605314"/>
                <a:gd name="connsiteX321" fmla="*/ 1633288 w 5015116"/>
                <a:gd name="connsiteY321" fmla="*/ 2590800 h 2605314"/>
                <a:gd name="connsiteX322" fmla="*/ 1847736 w 5015116"/>
                <a:gd name="connsiteY322" fmla="*/ 2605314 h 2605314"/>
                <a:gd name="connsiteX323" fmla="*/ 1918494 w 5015116"/>
                <a:gd name="connsiteY323" fmla="*/ 2576285 h 2605314"/>
                <a:gd name="connsiteX324" fmla="*/ 1959859 w 5015116"/>
                <a:gd name="connsiteY324" fmla="*/ 2496457 h 2605314"/>
                <a:gd name="connsiteX325" fmla="*/ 2002676 w 5015116"/>
                <a:gd name="connsiteY325" fmla="*/ 2315028 h 2605314"/>
                <a:gd name="connsiteX326" fmla="*/ 2039688 w 5015116"/>
                <a:gd name="connsiteY326" fmla="*/ 2111828 h 2605314"/>
                <a:gd name="connsiteX327" fmla="*/ 2062911 w 5015116"/>
                <a:gd name="connsiteY327" fmla="*/ 2048691 h 2605314"/>
                <a:gd name="connsiteX328" fmla="*/ 2098834 w 5015116"/>
                <a:gd name="connsiteY328" fmla="*/ 1987731 h 2605314"/>
                <a:gd name="connsiteX329" fmla="*/ 2217851 w 5015116"/>
                <a:gd name="connsiteY329" fmla="*/ 1879237 h 2605314"/>
                <a:gd name="connsiteX330" fmla="*/ 2373516 w 5015116"/>
                <a:gd name="connsiteY330" fmla="*/ 1872342 h 2605314"/>
                <a:gd name="connsiteX331" fmla="*/ 2395288 w 5015116"/>
                <a:gd name="connsiteY331" fmla="*/ 1879600 h 2605314"/>
                <a:gd name="connsiteX332" fmla="*/ 2453345 w 5015116"/>
                <a:gd name="connsiteY332" fmla="*/ 1930400 h 2605314"/>
                <a:gd name="connsiteX333" fmla="*/ 2467859 w 5015116"/>
                <a:gd name="connsiteY333" fmla="*/ 1952171 h 2605314"/>
                <a:gd name="connsiteX334" fmla="*/ 2489631 w 5015116"/>
                <a:gd name="connsiteY334" fmla="*/ 1973942 h 2605314"/>
                <a:gd name="connsiteX335" fmla="*/ 2504145 w 5015116"/>
                <a:gd name="connsiteY335" fmla="*/ 2024742 h 2605314"/>
                <a:gd name="connsiteX336" fmla="*/ 2511402 w 5015116"/>
                <a:gd name="connsiteY336" fmla="*/ 2053771 h 2605314"/>
                <a:gd name="connsiteX337" fmla="*/ 2525916 w 5015116"/>
                <a:gd name="connsiteY337" fmla="*/ 2075542 h 2605314"/>
                <a:gd name="connsiteX338" fmla="*/ 2540431 w 5015116"/>
                <a:gd name="connsiteY338" fmla="*/ 2126342 h 2605314"/>
                <a:gd name="connsiteX339" fmla="*/ 2533174 w 5015116"/>
                <a:gd name="connsiteY339" fmla="*/ 2271485 h 2605314"/>
                <a:gd name="connsiteX340" fmla="*/ 2518659 w 5015116"/>
                <a:gd name="connsiteY340" fmla="*/ 2300514 h 2605314"/>
                <a:gd name="connsiteX341" fmla="*/ 2475116 w 5015116"/>
                <a:gd name="connsiteY341" fmla="*/ 2329542 h 2605314"/>
                <a:gd name="connsiteX342" fmla="*/ 2453345 w 5015116"/>
                <a:gd name="connsiteY342" fmla="*/ 2336800 h 2605314"/>
                <a:gd name="connsiteX343" fmla="*/ 2329974 w 5015116"/>
                <a:gd name="connsiteY343" fmla="*/ 2329542 h 2605314"/>
                <a:gd name="connsiteX344" fmla="*/ 2308202 w 5015116"/>
                <a:gd name="connsiteY344" fmla="*/ 2322285 h 2605314"/>
                <a:gd name="connsiteX345" fmla="*/ 2293688 w 5015116"/>
                <a:gd name="connsiteY345" fmla="*/ 2286000 h 2605314"/>
                <a:gd name="connsiteX346" fmla="*/ 2286431 w 5015116"/>
                <a:gd name="connsiteY346" fmla="*/ 2249714 h 2605314"/>
                <a:gd name="connsiteX347" fmla="*/ 2395288 w 5015116"/>
                <a:gd name="connsiteY347" fmla="*/ 2111828 h 2605314"/>
                <a:gd name="connsiteX348" fmla="*/ 2395288 w 5015116"/>
                <a:gd name="connsiteY348" fmla="*/ 2024742 h 2605314"/>
                <a:gd name="connsiteX349" fmla="*/ 2373516 w 5015116"/>
                <a:gd name="connsiteY349" fmla="*/ 2010228 h 2605314"/>
                <a:gd name="connsiteX350" fmla="*/ 2271916 w 5015116"/>
                <a:gd name="connsiteY350" fmla="*/ 2017485 h 2605314"/>
                <a:gd name="connsiteX351" fmla="*/ 2257402 w 5015116"/>
                <a:gd name="connsiteY351" fmla="*/ 2032000 h 2605314"/>
                <a:gd name="connsiteX352" fmla="*/ 2235631 w 5015116"/>
                <a:gd name="connsiteY352" fmla="*/ 2046514 h 2605314"/>
                <a:gd name="connsiteX353" fmla="*/ 2221116 w 5015116"/>
                <a:gd name="connsiteY353" fmla="*/ 2061028 h 2605314"/>
                <a:gd name="connsiteX354" fmla="*/ 2192088 w 5015116"/>
                <a:gd name="connsiteY354" fmla="*/ 2068285 h 2605314"/>
                <a:gd name="connsiteX355" fmla="*/ 2163059 w 5015116"/>
                <a:gd name="connsiteY355" fmla="*/ 2090057 h 2605314"/>
                <a:gd name="connsiteX356" fmla="*/ 2148545 w 5015116"/>
                <a:gd name="connsiteY356" fmla="*/ 2111828 h 2605314"/>
                <a:gd name="connsiteX357" fmla="*/ 2126774 w 5015116"/>
                <a:gd name="connsiteY357" fmla="*/ 2140857 h 2605314"/>
                <a:gd name="connsiteX358" fmla="*/ 2126774 w 5015116"/>
                <a:gd name="connsiteY358" fmla="*/ 2351314 h 2605314"/>
                <a:gd name="connsiteX359" fmla="*/ 2141288 w 5015116"/>
                <a:gd name="connsiteY359" fmla="*/ 2373085 h 2605314"/>
                <a:gd name="connsiteX360" fmla="*/ 2163059 w 5015116"/>
                <a:gd name="connsiteY360" fmla="*/ 2380342 h 2605314"/>
                <a:gd name="connsiteX361" fmla="*/ 2170316 w 5015116"/>
                <a:gd name="connsiteY361" fmla="*/ 2402114 h 2605314"/>
                <a:gd name="connsiteX362" fmla="*/ 2192088 w 5015116"/>
                <a:gd name="connsiteY362" fmla="*/ 2416628 h 2605314"/>
                <a:gd name="connsiteX363" fmla="*/ 2221116 w 5015116"/>
                <a:gd name="connsiteY363" fmla="*/ 2438400 h 2605314"/>
                <a:gd name="connsiteX364" fmla="*/ 2264659 w 5015116"/>
                <a:gd name="connsiteY364" fmla="*/ 2474685 h 2605314"/>
                <a:gd name="connsiteX365" fmla="*/ 2293688 w 5015116"/>
                <a:gd name="connsiteY365" fmla="*/ 2510971 h 2605314"/>
                <a:gd name="connsiteX366" fmla="*/ 2315459 w 5015116"/>
                <a:gd name="connsiteY366" fmla="*/ 2532742 h 2605314"/>
                <a:gd name="connsiteX367" fmla="*/ 2395288 w 5015116"/>
                <a:gd name="connsiteY367" fmla="*/ 2569028 h 2605314"/>
                <a:gd name="connsiteX368" fmla="*/ 2540431 w 5015116"/>
                <a:gd name="connsiteY368" fmla="*/ 2554514 h 2605314"/>
                <a:gd name="connsiteX369" fmla="*/ 2562202 w 5015116"/>
                <a:gd name="connsiteY369" fmla="*/ 2540000 h 2605314"/>
                <a:gd name="connsiteX370" fmla="*/ 2569459 w 5015116"/>
                <a:gd name="connsiteY370" fmla="*/ 2503714 h 2605314"/>
                <a:gd name="connsiteX371" fmla="*/ 2583974 w 5015116"/>
                <a:gd name="connsiteY371" fmla="*/ 2481942 h 2605314"/>
                <a:gd name="connsiteX372" fmla="*/ 2591231 w 5015116"/>
                <a:gd name="connsiteY372" fmla="*/ 2409371 h 2605314"/>
                <a:gd name="connsiteX373" fmla="*/ 2642031 w 5015116"/>
                <a:gd name="connsiteY373" fmla="*/ 2416628 h 2605314"/>
                <a:gd name="connsiteX374" fmla="*/ 2671059 w 5015116"/>
                <a:gd name="connsiteY374" fmla="*/ 2423885 h 2605314"/>
                <a:gd name="connsiteX375" fmla="*/ 2743631 w 5015116"/>
                <a:gd name="connsiteY375" fmla="*/ 2438400 h 2605314"/>
                <a:gd name="connsiteX376" fmla="*/ 2787174 w 5015116"/>
                <a:gd name="connsiteY376" fmla="*/ 2452914 h 2605314"/>
                <a:gd name="connsiteX377" fmla="*/ 2808945 w 5015116"/>
                <a:gd name="connsiteY377" fmla="*/ 2438400 h 2605314"/>
                <a:gd name="connsiteX378" fmla="*/ 2801688 w 5015116"/>
                <a:gd name="connsiteY378" fmla="*/ 2416628 h 2605314"/>
                <a:gd name="connsiteX379" fmla="*/ 2794431 w 5015116"/>
                <a:gd name="connsiteY379" fmla="*/ 2373085 h 2605314"/>
                <a:gd name="connsiteX380" fmla="*/ 2779916 w 5015116"/>
                <a:gd name="connsiteY380" fmla="*/ 2329542 h 2605314"/>
                <a:gd name="connsiteX381" fmla="*/ 2794431 w 5015116"/>
                <a:gd name="connsiteY381" fmla="*/ 2278742 h 2605314"/>
                <a:gd name="connsiteX382" fmla="*/ 2961345 w 5015116"/>
                <a:gd name="connsiteY382" fmla="*/ 2249714 h 2605314"/>
                <a:gd name="connsiteX383" fmla="*/ 2946831 w 5015116"/>
                <a:gd name="connsiteY383" fmla="*/ 2227942 h 2605314"/>
                <a:gd name="connsiteX384" fmla="*/ 2925059 w 5015116"/>
                <a:gd name="connsiteY384" fmla="*/ 2133600 h 2605314"/>
                <a:gd name="connsiteX385" fmla="*/ 2917802 w 5015116"/>
                <a:gd name="connsiteY385" fmla="*/ 2104571 h 2605314"/>
                <a:gd name="connsiteX386" fmla="*/ 2896031 w 5015116"/>
                <a:gd name="connsiteY386" fmla="*/ 2090057 h 2605314"/>
                <a:gd name="connsiteX387" fmla="*/ 2903288 w 5015116"/>
                <a:gd name="connsiteY387" fmla="*/ 2061028 h 2605314"/>
                <a:gd name="connsiteX388" fmla="*/ 3033916 w 5015116"/>
                <a:gd name="connsiteY388" fmla="*/ 2053771 h 2605314"/>
                <a:gd name="connsiteX389" fmla="*/ 3121002 w 5015116"/>
                <a:gd name="connsiteY389" fmla="*/ 2046514 h 2605314"/>
                <a:gd name="connsiteX390" fmla="*/ 3142774 w 5015116"/>
                <a:gd name="connsiteY390" fmla="*/ 2039257 h 2605314"/>
                <a:gd name="connsiteX391" fmla="*/ 3135516 w 5015116"/>
                <a:gd name="connsiteY391" fmla="*/ 2010228 h 2605314"/>
                <a:gd name="connsiteX392" fmla="*/ 3106488 w 5015116"/>
                <a:gd name="connsiteY392" fmla="*/ 1959428 h 2605314"/>
                <a:gd name="connsiteX393" fmla="*/ 3077459 w 5015116"/>
                <a:gd name="connsiteY393" fmla="*/ 1930400 h 2605314"/>
                <a:gd name="connsiteX394" fmla="*/ 3062945 w 5015116"/>
                <a:gd name="connsiteY394" fmla="*/ 1901371 h 2605314"/>
                <a:gd name="connsiteX395" fmla="*/ 3041174 w 5015116"/>
                <a:gd name="connsiteY395" fmla="*/ 1886857 h 2605314"/>
                <a:gd name="connsiteX396" fmla="*/ 3033916 w 5015116"/>
                <a:gd name="connsiteY396" fmla="*/ 1865085 h 2605314"/>
                <a:gd name="connsiteX397" fmla="*/ 3019402 w 5015116"/>
                <a:gd name="connsiteY397" fmla="*/ 1843314 h 2605314"/>
                <a:gd name="connsiteX398" fmla="*/ 3048431 w 5015116"/>
                <a:gd name="connsiteY398" fmla="*/ 1828800 h 2605314"/>
                <a:gd name="connsiteX399" fmla="*/ 3157288 w 5015116"/>
                <a:gd name="connsiteY399" fmla="*/ 1814285 h 2605314"/>
                <a:gd name="connsiteX400" fmla="*/ 3179059 w 5015116"/>
                <a:gd name="connsiteY400" fmla="*/ 1799771 h 2605314"/>
                <a:gd name="connsiteX401" fmla="*/ 3128259 w 5015116"/>
                <a:gd name="connsiteY401" fmla="*/ 1690914 h 2605314"/>
                <a:gd name="connsiteX402" fmla="*/ 3121002 w 5015116"/>
                <a:gd name="connsiteY402" fmla="*/ 1669142 h 2605314"/>
                <a:gd name="connsiteX403" fmla="*/ 3106488 w 5015116"/>
                <a:gd name="connsiteY403" fmla="*/ 1647371 h 2605314"/>
                <a:gd name="connsiteX404" fmla="*/ 3128259 w 5015116"/>
                <a:gd name="connsiteY404" fmla="*/ 1640114 h 2605314"/>
                <a:gd name="connsiteX405" fmla="*/ 3157288 w 5015116"/>
                <a:gd name="connsiteY405" fmla="*/ 1632857 h 2605314"/>
                <a:gd name="connsiteX406" fmla="*/ 3186316 w 5015116"/>
                <a:gd name="connsiteY406" fmla="*/ 1618342 h 2605314"/>
                <a:gd name="connsiteX407" fmla="*/ 3215345 w 5015116"/>
                <a:gd name="connsiteY407" fmla="*/ 1611085 h 2605314"/>
                <a:gd name="connsiteX408" fmla="*/ 3237116 w 5015116"/>
                <a:gd name="connsiteY408" fmla="*/ 1603828 h 2605314"/>
                <a:gd name="connsiteX409" fmla="*/ 3280659 w 5015116"/>
                <a:gd name="connsiteY409" fmla="*/ 1582057 h 2605314"/>
                <a:gd name="connsiteX410" fmla="*/ 3295174 w 5015116"/>
                <a:gd name="connsiteY410" fmla="*/ 1567542 h 2605314"/>
                <a:gd name="connsiteX411" fmla="*/ 3273402 w 5015116"/>
                <a:gd name="connsiteY411" fmla="*/ 1545771 h 2605314"/>
                <a:gd name="connsiteX412" fmla="*/ 3229859 w 5015116"/>
                <a:gd name="connsiteY412" fmla="*/ 1516742 h 2605314"/>
                <a:gd name="connsiteX413" fmla="*/ 3179059 w 5015116"/>
                <a:gd name="connsiteY413" fmla="*/ 1458685 h 2605314"/>
                <a:gd name="connsiteX414" fmla="*/ 3171802 w 5015116"/>
                <a:gd name="connsiteY414" fmla="*/ 1436914 h 2605314"/>
                <a:gd name="connsiteX415" fmla="*/ 3150031 w 5015116"/>
                <a:gd name="connsiteY415" fmla="*/ 1422400 h 2605314"/>
                <a:gd name="connsiteX416" fmla="*/ 3200831 w 5015116"/>
                <a:gd name="connsiteY416" fmla="*/ 1386114 h 2605314"/>
                <a:gd name="connsiteX417" fmla="*/ 3237116 w 5015116"/>
                <a:gd name="connsiteY417" fmla="*/ 1349828 h 2605314"/>
                <a:gd name="connsiteX418" fmla="*/ 3266145 w 5015116"/>
                <a:gd name="connsiteY418" fmla="*/ 1313542 h 2605314"/>
                <a:gd name="connsiteX419" fmla="*/ 3287916 w 5015116"/>
                <a:gd name="connsiteY419" fmla="*/ 1299028 h 2605314"/>
                <a:gd name="connsiteX420" fmla="*/ 3302431 w 5015116"/>
                <a:gd name="connsiteY420" fmla="*/ 1284514 h 2605314"/>
                <a:gd name="connsiteX421" fmla="*/ 3309688 w 5015116"/>
                <a:gd name="connsiteY421" fmla="*/ 1262742 h 2605314"/>
                <a:gd name="connsiteX422" fmla="*/ 3266145 w 5015116"/>
                <a:gd name="connsiteY422" fmla="*/ 1255485 h 2605314"/>
                <a:gd name="connsiteX423" fmla="*/ 3244374 w 5015116"/>
                <a:gd name="connsiteY423" fmla="*/ 1248228 h 2605314"/>
                <a:gd name="connsiteX424" fmla="*/ 3193574 w 5015116"/>
                <a:gd name="connsiteY424" fmla="*/ 1233714 h 2605314"/>
                <a:gd name="connsiteX425" fmla="*/ 3171802 w 5015116"/>
                <a:gd name="connsiteY425" fmla="*/ 1219200 h 2605314"/>
                <a:gd name="connsiteX426" fmla="*/ 3150031 w 5015116"/>
                <a:gd name="connsiteY426" fmla="*/ 1211942 h 2605314"/>
                <a:gd name="connsiteX427" fmla="*/ 3121002 w 5015116"/>
                <a:gd name="connsiteY427" fmla="*/ 1197428 h 2605314"/>
                <a:gd name="connsiteX428" fmla="*/ 3200831 w 5015116"/>
                <a:gd name="connsiteY428" fmla="*/ 1095828 h 2605314"/>
                <a:gd name="connsiteX429" fmla="*/ 3251631 w 5015116"/>
                <a:gd name="connsiteY429" fmla="*/ 1037771 h 2605314"/>
                <a:gd name="connsiteX430" fmla="*/ 3251631 w 5015116"/>
                <a:gd name="connsiteY430" fmla="*/ 994228 h 2605314"/>
                <a:gd name="connsiteX431" fmla="*/ 3208088 w 5015116"/>
                <a:gd name="connsiteY431" fmla="*/ 986971 h 2605314"/>
                <a:gd name="connsiteX432" fmla="*/ 3179059 w 5015116"/>
                <a:gd name="connsiteY432" fmla="*/ 979714 h 2605314"/>
                <a:gd name="connsiteX433" fmla="*/ 3121002 w 5015116"/>
                <a:gd name="connsiteY433" fmla="*/ 957942 h 2605314"/>
                <a:gd name="connsiteX434" fmla="*/ 3099231 w 5015116"/>
                <a:gd name="connsiteY434" fmla="*/ 950685 h 2605314"/>
                <a:gd name="connsiteX435" fmla="*/ 3048431 w 5015116"/>
                <a:gd name="connsiteY435" fmla="*/ 943428 h 2605314"/>
                <a:gd name="connsiteX436" fmla="*/ 3026659 w 5015116"/>
                <a:gd name="connsiteY436" fmla="*/ 936171 h 2605314"/>
                <a:gd name="connsiteX437" fmla="*/ 2990374 w 5015116"/>
                <a:gd name="connsiteY437" fmla="*/ 928914 h 2605314"/>
                <a:gd name="connsiteX438" fmla="*/ 2975859 w 5015116"/>
                <a:gd name="connsiteY438" fmla="*/ 914400 h 2605314"/>
                <a:gd name="connsiteX439" fmla="*/ 3033916 w 5015116"/>
                <a:gd name="connsiteY439" fmla="*/ 820057 h 2605314"/>
                <a:gd name="connsiteX440" fmla="*/ 3091974 w 5015116"/>
                <a:gd name="connsiteY440" fmla="*/ 747485 h 2605314"/>
                <a:gd name="connsiteX441" fmla="*/ 3128259 w 5015116"/>
                <a:gd name="connsiteY441" fmla="*/ 703942 h 2605314"/>
                <a:gd name="connsiteX442" fmla="*/ 3142774 w 5015116"/>
                <a:gd name="connsiteY442" fmla="*/ 682171 h 2605314"/>
                <a:gd name="connsiteX443" fmla="*/ 3033916 w 5015116"/>
                <a:gd name="connsiteY443" fmla="*/ 667657 h 2605314"/>
                <a:gd name="connsiteX444" fmla="*/ 2961345 w 5015116"/>
                <a:gd name="connsiteY444" fmla="*/ 660400 h 2605314"/>
                <a:gd name="connsiteX445" fmla="*/ 2888774 w 5015116"/>
                <a:gd name="connsiteY445" fmla="*/ 645885 h 2605314"/>
                <a:gd name="connsiteX446" fmla="*/ 2925059 w 5015116"/>
                <a:gd name="connsiteY446" fmla="*/ 609600 h 2605314"/>
                <a:gd name="connsiteX447" fmla="*/ 2961345 w 5015116"/>
                <a:gd name="connsiteY447" fmla="*/ 573314 h 2605314"/>
                <a:gd name="connsiteX448" fmla="*/ 2968602 w 5015116"/>
                <a:gd name="connsiteY448" fmla="*/ 529771 h 2605314"/>
                <a:gd name="connsiteX449" fmla="*/ 2983116 w 5015116"/>
                <a:gd name="connsiteY449" fmla="*/ 486228 h 2605314"/>
                <a:gd name="connsiteX450" fmla="*/ 2997631 w 5015116"/>
                <a:gd name="connsiteY450" fmla="*/ 435428 h 2605314"/>
                <a:gd name="connsiteX451" fmla="*/ 3012145 w 5015116"/>
                <a:gd name="connsiteY451" fmla="*/ 391885 h 2605314"/>
                <a:gd name="connsiteX452" fmla="*/ 2961345 w 5015116"/>
                <a:gd name="connsiteY452" fmla="*/ 399142 h 2605314"/>
                <a:gd name="connsiteX453" fmla="*/ 2917802 w 5015116"/>
                <a:gd name="connsiteY453" fmla="*/ 413657 h 2605314"/>
                <a:gd name="connsiteX454" fmla="*/ 2888774 w 5015116"/>
                <a:gd name="connsiteY454" fmla="*/ 420914 h 2605314"/>
                <a:gd name="connsiteX455" fmla="*/ 2852488 w 5015116"/>
                <a:gd name="connsiteY455" fmla="*/ 435428 h 2605314"/>
                <a:gd name="connsiteX456" fmla="*/ 2808945 w 5015116"/>
                <a:gd name="connsiteY456" fmla="*/ 442685 h 2605314"/>
                <a:gd name="connsiteX457" fmla="*/ 2779916 w 5015116"/>
                <a:gd name="connsiteY457" fmla="*/ 449942 h 2605314"/>
                <a:gd name="connsiteX458" fmla="*/ 2721859 w 5015116"/>
                <a:gd name="connsiteY458" fmla="*/ 442685 h 2605314"/>
                <a:gd name="connsiteX459" fmla="*/ 2729116 w 5015116"/>
                <a:gd name="connsiteY459" fmla="*/ 377371 h 2605314"/>
                <a:gd name="connsiteX460" fmla="*/ 2721859 w 5015116"/>
                <a:gd name="connsiteY460" fmla="*/ 290285 h 2605314"/>
                <a:gd name="connsiteX461" fmla="*/ 2707345 w 5015116"/>
                <a:gd name="connsiteY461" fmla="*/ 232228 h 2605314"/>
                <a:gd name="connsiteX462" fmla="*/ 2663802 w 5015116"/>
                <a:gd name="connsiteY462" fmla="*/ 210457 h 2605314"/>
                <a:gd name="connsiteX463" fmla="*/ 2656545 w 5015116"/>
                <a:gd name="connsiteY46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22831 w 5015116"/>
                <a:gd name="connsiteY310" fmla="*/ 1741714 h 2605314"/>
                <a:gd name="connsiteX311" fmla="*/ 1476896 w 5015116"/>
                <a:gd name="connsiteY311" fmla="*/ 1792514 h 2605314"/>
                <a:gd name="connsiteX312" fmla="*/ 1506651 w 5015116"/>
                <a:gd name="connsiteY312" fmla="*/ 1859642 h 2605314"/>
                <a:gd name="connsiteX313" fmla="*/ 1507376 w 5015116"/>
                <a:gd name="connsiteY313" fmla="*/ 1961968 h 2605314"/>
                <a:gd name="connsiteX314" fmla="*/ 1460205 w 5015116"/>
                <a:gd name="connsiteY314" fmla="*/ 2046877 h 2605314"/>
                <a:gd name="connsiteX315" fmla="*/ 1408316 w 5015116"/>
                <a:gd name="connsiteY315" fmla="*/ 2140857 h 2605314"/>
                <a:gd name="connsiteX316" fmla="*/ 1401059 w 5015116"/>
                <a:gd name="connsiteY316" fmla="*/ 2162628 h 2605314"/>
                <a:gd name="connsiteX317" fmla="*/ 1364774 w 5015116"/>
                <a:gd name="connsiteY317" fmla="*/ 2293257 h 2605314"/>
                <a:gd name="connsiteX318" fmla="*/ 1367314 w 5015116"/>
                <a:gd name="connsiteY318" fmla="*/ 2449285 h 2605314"/>
                <a:gd name="connsiteX319" fmla="*/ 1509916 w 5015116"/>
                <a:gd name="connsiteY319" fmla="*/ 2554514 h 2605314"/>
                <a:gd name="connsiteX320" fmla="*/ 1633288 w 5015116"/>
                <a:gd name="connsiteY320" fmla="*/ 2590800 h 2605314"/>
                <a:gd name="connsiteX321" fmla="*/ 1847736 w 5015116"/>
                <a:gd name="connsiteY321" fmla="*/ 2605314 h 2605314"/>
                <a:gd name="connsiteX322" fmla="*/ 1918494 w 5015116"/>
                <a:gd name="connsiteY322" fmla="*/ 2576285 h 2605314"/>
                <a:gd name="connsiteX323" fmla="*/ 1959859 w 5015116"/>
                <a:gd name="connsiteY323" fmla="*/ 2496457 h 2605314"/>
                <a:gd name="connsiteX324" fmla="*/ 2002676 w 5015116"/>
                <a:gd name="connsiteY324" fmla="*/ 2315028 h 2605314"/>
                <a:gd name="connsiteX325" fmla="*/ 2039688 w 5015116"/>
                <a:gd name="connsiteY325" fmla="*/ 2111828 h 2605314"/>
                <a:gd name="connsiteX326" fmla="*/ 2062911 w 5015116"/>
                <a:gd name="connsiteY326" fmla="*/ 2048691 h 2605314"/>
                <a:gd name="connsiteX327" fmla="*/ 2098834 w 5015116"/>
                <a:gd name="connsiteY327" fmla="*/ 1987731 h 2605314"/>
                <a:gd name="connsiteX328" fmla="*/ 2217851 w 5015116"/>
                <a:gd name="connsiteY328" fmla="*/ 1879237 h 2605314"/>
                <a:gd name="connsiteX329" fmla="*/ 2373516 w 5015116"/>
                <a:gd name="connsiteY329" fmla="*/ 1872342 h 2605314"/>
                <a:gd name="connsiteX330" fmla="*/ 2395288 w 5015116"/>
                <a:gd name="connsiteY330" fmla="*/ 1879600 h 2605314"/>
                <a:gd name="connsiteX331" fmla="*/ 2453345 w 5015116"/>
                <a:gd name="connsiteY331" fmla="*/ 1930400 h 2605314"/>
                <a:gd name="connsiteX332" fmla="*/ 2467859 w 5015116"/>
                <a:gd name="connsiteY332" fmla="*/ 1952171 h 2605314"/>
                <a:gd name="connsiteX333" fmla="*/ 2489631 w 5015116"/>
                <a:gd name="connsiteY333" fmla="*/ 1973942 h 2605314"/>
                <a:gd name="connsiteX334" fmla="*/ 2504145 w 5015116"/>
                <a:gd name="connsiteY334" fmla="*/ 2024742 h 2605314"/>
                <a:gd name="connsiteX335" fmla="*/ 2511402 w 5015116"/>
                <a:gd name="connsiteY335" fmla="*/ 2053771 h 2605314"/>
                <a:gd name="connsiteX336" fmla="*/ 2525916 w 5015116"/>
                <a:gd name="connsiteY336" fmla="*/ 2075542 h 2605314"/>
                <a:gd name="connsiteX337" fmla="*/ 2540431 w 5015116"/>
                <a:gd name="connsiteY337" fmla="*/ 2126342 h 2605314"/>
                <a:gd name="connsiteX338" fmla="*/ 2533174 w 5015116"/>
                <a:gd name="connsiteY338" fmla="*/ 2271485 h 2605314"/>
                <a:gd name="connsiteX339" fmla="*/ 2518659 w 5015116"/>
                <a:gd name="connsiteY339" fmla="*/ 2300514 h 2605314"/>
                <a:gd name="connsiteX340" fmla="*/ 2475116 w 5015116"/>
                <a:gd name="connsiteY340" fmla="*/ 2329542 h 2605314"/>
                <a:gd name="connsiteX341" fmla="*/ 2453345 w 5015116"/>
                <a:gd name="connsiteY341" fmla="*/ 2336800 h 2605314"/>
                <a:gd name="connsiteX342" fmla="*/ 2329974 w 5015116"/>
                <a:gd name="connsiteY342" fmla="*/ 2329542 h 2605314"/>
                <a:gd name="connsiteX343" fmla="*/ 2308202 w 5015116"/>
                <a:gd name="connsiteY343" fmla="*/ 2322285 h 2605314"/>
                <a:gd name="connsiteX344" fmla="*/ 2293688 w 5015116"/>
                <a:gd name="connsiteY344" fmla="*/ 2286000 h 2605314"/>
                <a:gd name="connsiteX345" fmla="*/ 2286431 w 5015116"/>
                <a:gd name="connsiteY345" fmla="*/ 2249714 h 2605314"/>
                <a:gd name="connsiteX346" fmla="*/ 2395288 w 5015116"/>
                <a:gd name="connsiteY346" fmla="*/ 2111828 h 2605314"/>
                <a:gd name="connsiteX347" fmla="*/ 2395288 w 5015116"/>
                <a:gd name="connsiteY347" fmla="*/ 2024742 h 2605314"/>
                <a:gd name="connsiteX348" fmla="*/ 2373516 w 5015116"/>
                <a:gd name="connsiteY348" fmla="*/ 2010228 h 2605314"/>
                <a:gd name="connsiteX349" fmla="*/ 2271916 w 5015116"/>
                <a:gd name="connsiteY349" fmla="*/ 2017485 h 2605314"/>
                <a:gd name="connsiteX350" fmla="*/ 2257402 w 5015116"/>
                <a:gd name="connsiteY350" fmla="*/ 2032000 h 2605314"/>
                <a:gd name="connsiteX351" fmla="*/ 2235631 w 5015116"/>
                <a:gd name="connsiteY351" fmla="*/ 2046514 h 2605314"/>
                <a:gd name="connsiteX352" fmla="*/ 2221116 w 5015116"/>
                <a:gd name="connsiteY352" fmla="*/ 2061028 h 2605314"/>
                <a:gd name="connsiteX353" fmla="*/ 2192088 w 5015116"/>
                <a:gd name="connsiteY353" fmla="*/ 2068285 h 2605314"/>
                <a:gd name="connsiteX354" fmla="*/ 2163059 w 5015116"/>
                <a:gd name="connsiteY354" fmla="*/ 2090057 h 2605314"/>
                <a:gd name="connsiteX355" fmla="*/ 2148545 w 5015116"/>
                <a:gd name="connsiteY355" fmla="*/ 2111828 h 2605314"/>
                <a:gd name="connsiteX356" fmla="*/ 2126774 w 5015116"/>
                <a:gd name="connsiteY356" fmla="*/ 2140857 h 2605314"/>
                <a:gd name="connsiteX357" fmla="*/ 2126774 w 5015116"/>
                <a:gd name="connsiteY357" fmla="*/ 2351314 h 2605314"/>
                <a:gd name="connsiteX358" fmla="*/ 2141288 w 5015116"/>
                <a:gd name="connsiteY358" fmla="*/ 2373085 h 2605314"/>
                <a:gd name="connsiteX359" fmla="*/ 2163059 w 5015116"/>
                <a:gd name="connsiteY359" fmla="*/ 2380342 h 2605314"/>
                <a:gd name="connsiteX360" fmla="*/ 2170316 w 5015116"/>
                <a:gd name="connsiteY360" fmla="*/ 2402114 h 2605314"/>
                <a:gd name="connsiteX361" fmla="*/ 2192088 w 5015116"/>
                <a:gd name="connsiteY361" fmla="*/ 2416628 h 2605314"/>
                <a:gd name="connsiteX362" fmla="*/ 2221116 w 5015116"/>
                <a:gd name="connsiteY362" fmla="*/ 2438400 h 2605314"/>
                <a:gd name="connsiteX363" fmla="*/ 2264659 w 5015116"/>
                <a:gd name="connsiteY363" fmla="*/ 2474685 h 2605314"/>
                <a:gd name="connsiteX364" fmla="*/ 2293688 w 5015116"/>
                <a:gd name="connsiteY364" fmla="*/ 2510971 h 2605314"/>
                <a:gd name="connsiteX365" fmla="*/ 2315459 w 5015116"/>
                <a:gd name="connsiteY365" fmla="*/ 2532742 h 2605314"/>
                <a:gd name="connsiteX366" fmla="*/ 2395288 w 5015116"/>
                <a:gd name="connsiteY366" fmla="*/ 2569028 h 2605314"/>
                <a:gd name="connsiteX367" fmla="*/ 2540431 w 5015116"/>
                <a:gd name="connsiteY367" fmla="*/ 2554514 h 2605314"/>
                <a:gd name="connsiteX368" fmla="*/ 2562202 w 5015116"/>
                <a:gd name="connsiteY368" fmla="*/ 2540000 h 2605314"/>
                <a:gd name="connsiteX369" fmla="*/ 2569459 w 5015116"/>
                <a:gd name="connsiteY369" fmla="*/ 2503714 h 2605314"/>
                <a:gd name="connsiteX370" fmla="*/ 2583974 w 5015116"/>
                <a:gd name="connsiteY370" fmla="*/ 2481942 h 2605314"/>
                <a:gd name="connsiteX371" fmla="*/ 2591231 w 5015116"/>
                <a:gd name="connsiteY371" fmla="*/ 2409371 h 2605314"/>
                <a:gd name="connsiteX372" fmla="*/ 2642031 w 5015116"/>
                <a:gd name="connsiteY372" fmla="*/ 2416628 h 2605314"/>
                <a:gd name="connsiteX373" fmla="*/ 2671059 w 5015116"/>
                <a:gd name="connsiteY373" fmla="*/ 2423885 h 2605314"/>
                <a:gd name="connsiteX374" fmla="*/ 2743631 w 5015116"/>
                <a:gd name="connsiteY374" fmla="*/ 2438400 h 2605314"/>
                <a:gd name="connsiteX375" fmla="*/ 2787174 w 5015116"/>
                <a:gd name="connsiteY375" fmla="*/ 2452914 h 2605314"/>
                <a:gd name="connsiteX376" fmla="*/ 2808945 w 5015116"/>
                <a:gd name="connsiteY376" fmla="*/ 2438400 h 2605314"/>
                <a:gd name="connsiteX377" fmla="*/ 2801688 w 5015116"/>
                <a:gd name="connsiteY377" fmla="*/ 2416628 h 2605314"/>
                <a:gd name="connsiteX378" fmla="*/ 2794431 w 5015116"/>
                <a:gd name="connsiteY378" fmla="*/ 2373085 h 2605314"/>
                <a:gd name="connsiteX379" fmla="*/ 2779916 w 5015116"/>
                <a:gd name="connsiteY379" fmla="*/ 2329542 h 2605314"/>
                <a:gd name="connsiteX380" fmla="*/ 2794431 w 5015116"/>
                <a:gd name="connsiteY380" fmla="*/ 2278742 h 2605314"/>
                <a:gd name="connsiteX381" fmla="*/ 2961345 w 5015116"/>
                <a:gd name="connsiteY381" fmla="*/ 2249714 h 2605314"/>
                <a:gd name="connsiteX382" fmla="*/ 2946831 w 5015116"/>
                <a:gd name="connsiteY382" fmla="*/ 2227942 h 2605314"/>
                <a:gd name="connsiteX383" fmla="*/ 2925059 w 5015116"/>
                <a:gd name="connsiteY383" fmla="*/ 2133600 h 2605314"/>
                <a:gd name="connsiteX384" fmla="*/ 2917802 w 5015116"/>
                <a:gd name="connsiteY384" fmla="*/ 2104571 h 2605314"/>
                <a:gd name="connsiteX385" fmla="*/ 2896031 w 5015116"/>
                <a:gd name="connsiteY385" fmla="*/ 2090057 h 2605314"/>
                <a:gd name="connsiteX386" fmla="*/ 2903288 w 5015116"/>
                <a:gd name="connsiteY386" fmla="*/ 2061028 h 2605314"/>
                <a:gd name="connsiteX387" fmla="*/ 3033916 w 5015116"/>
                <a:gd name="connsiteY387" fmla="*/ 2053771 h 2605314"/>
                <a:gd name="connsiteX388" fmla="*/ 3121002 w 5015116"/>
                <a:gd name="connsiteY388" fmla="*/ 2046514 h 2605314"/>
                <a:gd name="connsiteX389" fmla="*/ 3142774 w 5015116"/>
                <a:gd name="connsiteY389" fmla="*/ 2039257 h 2605314"/>
                <a:gd name="connsiteX390" fmla="*/ 3135516 w 5015116"/>
                <a:gd name="connsiteY390" fmla="*/ 2010228 h 2605314"/>
                <a:gd name="connsiteX391" fmla="*/ 3106488 w 5015116"/>
                <a:gd name="connsiteY391" fmla="*/ 1959428 h 2605314"/>
                <a:gd name="connsiteX392" fmla="*/ 3077459 w 5015116"/>
                <a:gd name="connsiteY392" fmla="*/ 1930400 h 2605314"/>
                <a:gd name="connsiteX393" fmla="*/ 3062945 w 5015116"/>
                <a:gd name="connsiteY393" fmla="*/ 1901371 h 2605314"/>
                <a:gd name="connsiteX394" fmla="*/ 3041174 w 5015116"/>
                <a:gd name="connsiteY394" fmla="*/ 1886857 h 2605314"/>
                <a:gd name="connsiteX395" fmla="*/ 3033916 w 5015116"/>
                <a:gd name="connsiteY395" fmla="*/ 1865085 h 2605314"/>
                <a:gd name="connsiteX396" fmla="*/ 3019402 w 5015116"/>
                <a:gd name="connsiteY396" fmla="*/ 1843314 h 2605314"/>
                <a:gd name="connsiteX397" fmla="*/ 3048431 w 5015116"/>
                <a:gd name="connsiteY397" fmla="*/ 1828800 h 2605314"/>
                <a:gd name="connsiteX398" fmla="*/ 3157288 w 5015116"/>
                <a:gd name="connsiteY398" fmla="*/ 1814285 h 2605314"/>
                <a:gd name="connsiteX399" fmla="*/ 3179059 w 5015116"/>
                <a:gd name="connsiteY399" fmla="*/ 1799771 h 2605314"/>
                <a:gd name="connsiteX400" fmla="*/ 3128259 w 5015116"/>
                <a:gd name="connsiteY400" fmla="*/ 1690914 h 2605314"/>
                <a:gd name="connsiteX401" fmla="*/ 3121002 w 5015116"/>
                <a:gd name="connsiteY401" fmla="*/ 1669142 h 2605314"/>
                <a:gd name="connsiteX402" fmla="*/ 3106488 w 5015116"/>
                <a:gd name="connsiteY402" fmla="*/ 1647371 h 2605314"/>
                <a:gd name="connsiteX403" fmla="*/ 3128259 w 5015116"/>
                <a:gd name="connsiteY403" fmla="*/ 1640114 h 2605314"/>
                <a:gd name="connsiteX404" fmla="*/ 3157288 w 5015116"/>
                <a:gd name="connsiteY404" fmla="*/ 1632857 h 2605314"/>
                <a:gd name="connsiteX405" fmla="*/ 3186316 w 5015116"/>
                <a:gd name="connsiteY405" fmla="*/ 1618342 h 2605314"/>
                <a:gd name="connsiteX406" fmla="*/ 3215345 w 5015116"/>
                <a:gd name="connsiteY406" fmla="*/ 1611085 h 2605314"/>
                <a:gd name="connsiteX407" fmla="*/ 3237116 w 5015116"/>
                <a:gd name="connsiteY407" fmla="*/ 1603828 h 2605314"/>
                <a:gd name="connsiteX408" fmla="*/ 3280659 w 5015116"/>
                <a:gd name="connsiteY408" fmla="*/ 1582057 h 2605314"/>
                <a:gd name="connsiteX409" fmla="*/ 3295174 w 5015116"/>
                <a:gd name="connsiteY409" fmla="*/ 1567542 h 2605314"/>
                <a:gd name="connsiteX410" fmla="*/ 3273402 w 5015116"/>
                <a:gd name="connsiteY410" fmla="*/ 1545771 h 2605314"/>
                <a:gd name="connsiteX411" fmla="*/ 3229859 w 5015116"/>
                <a:gd name="connsiteY411" fmla="*/ 1516742 h 2605314"/>
                <a:gd name="connsiteX412" fmla="*/ 3179059 w 5015116"/>
                <a:gd name="connsiteY412" fmla="*/ 1458685 h 2605314"/>
                <a:gd name="connsiteX413" fmla="*/ 3171802 w 5015116"/>
                <a:gd name="connsiteY413" fmla="*/ 1436914 h 2605314"/>
                <a:gd name="connsiteX414" fmla="*/ 3150031 w 5015116"/>
                <a:gd name="connsiteY414" fmla="*/ 1422400 h 2605314"/>
                <a:gd name="connsiteX415" fmla="*/ 3200831 w 5015116"/>
                <a:gd name="connsiteY415" fmla="*/ 1386114 h 2605314"/>
                <a:gd name="connsiteX416" fmla="*/ 3237116 w 5015116"/>
                <a:gd name="connsiteY416" fmla="*/ 1349828 h 2605314"/>
                <a:gd name="connsiteX417" fmla="*/ 3266145 w 5015116"/>
                <a:gd name="connsiteY417" fmla="*/ 1313542 h 2605314"/>
                <a:gd name="connsiteX418" fmla="*/ 3287916 w 5015116"/>
                <a:gd name="connsiteY418" fmla="*/ 1299028 h 2605314"/>
                <a:gd name="connsiteX419" fmla="*/ 3302431 w 5015116"/>
                <a:gd name="connsiteY419" fmla="*/ 1284514 h 2605314"/>
                <a:gd name="connsiteX420" fmla="*/ 3309688 w 5015116"/>
                <a:gd name="connsiteY420" fmla="*/ 1262742 h 2605314"/>
                <a:gd name="connsiteX421" fmla="*/ 3266145 w 5015116"/>
                <a:gd name="connsiteY421" fmla="*/ 1255485 h 2605314"/>
                <a:gd name="connsiteX422" fmla="*/ 3244374 w 5015116"/>
                <a:gd name="connsiteY422" fmla="*/ 1248228 h 2605314"/>
                <a:gd name="connsiteX423" fmla="*/ 3193574 w 5015116"/>
                <a:gd name="connsiteY423" fmla="*/ 1233714 h 2605314"/>
                <a:gd name="connsiteX424" fmla="*/ 3171802 w 5015116"/>
                <a:gd name="connsiteY424" fmla="*/ 1219200 h 2605314"/>
                <a:gd name="connsiteX425" fmla="*/ 3150031 w 5015116"/>
                <a:gd name="connsiteY425" fmla="*/ 1211942 h 2605314"/>
                <a:gd name="connsiteX426" fmla="*/ 3121002 w 5015116"/>
                <a:gd name="connsiteY426" fmla="*/ 1197428 h 2605314"/>
                <a:gd name="connsiteX427" fmla="*/ 3200831 w 5015116"/>
                <a:gd name="connsiteY427" fmla="*/ 1095828 h 2605314"/>
                <a:gd name="connsiteX428" fmla="*/ 3251631 w 5015116"/>
                <a:gd name="connsiteY428" fmla="*/ 1037771 h 2605314"/>
                <a:gd name="connsiteX429" fmla="*/ 3251631 w 5015116"/>
                <a:gd name="connsiteY429" fmla="*/ 994228 h 2605314"/>
                <a:gd name="connsiteX430" fmla="*/ 3208088 w 5015116"/>
                <a:gd name="connsiteY430" fmla="*/ 986971 h 2605314"/>
                <a:gd name="connsiteX431" fmla="*/ 3179059 w 5015116"/>
                <a:gd name="connsiteY431" fmla="*/ 979714 h 2605314"/>
                <a:gd name="connsiteX432" fmla="*/ 3121002 w 5015116"/>
                <a:gd name="connsiteY432" fmla="*/ 957942 h 2605314"/>
                <a:gd name="connsiteX433" fmla="*/ 3099231 w 5015116"/>
                <a:gd name="connsiteY433" fmla="*/ 950685 h 2605314"/>
                <a:gd name="connsiteX434" fmla="*/ 3048431 w 5015116"/>
                <a:gd name="connsiteY434" fmla="*/ 943428 h 2605314"/>
                <a:gd name="connsiteX435" fmla="*/ 3026659 w 5015116"/>
                <a:gd name="connsiteY435" fmla="*/ 936171 h 2605314"/>
                <a:gd name="connsiteX436" fmla="*/ 2990374 w 5015116"/>
                <a:gd name="connsiteY436" fmla="*/ 928914 h 2605314"/>
                <a:gd name="connsiteX437" fmla="*/ 2975859 w 5015116"/>
                <a:gd name="connsiteY437" fmla="*/ 914400 h 2605314"/>
                <a:gd name="connsiteX438" fmla="*/ 3033916 w 5015116"/>
                <a:gd name="connsiteY438" fmla="*/ 820057 h 2605314"/>
                <a:gd name="connsiteX439" fmla="*/ 3091974 w 5015116"/>
                <a:gd name="connsiteY439" fmla="*/ 747485 h 2605314"/>
                <a:gd name="connsiteX440" fmla="*/ 3128259 w 5015116"/>
                <a:gd name="connsiteY440" fmla="*/ 703942 h 2605314"/>
                <a:gd name="connsiteX441" fmla="*/ 3142774 w 5015116"/>
                <a:gd name="connsiteY441" fmla="*/ 682171 h 2605314"/>
                <a:gd name="connsiteX442" fmla="*/ 3033916 w 5015116"/>
                <a:gd name="connsiteY442" fmla="*/ 667657 h 2605314"/>
                <a:gd name="connsiteX443" fmla="*/ 2961345 w 5015116"/>
                <a:gd name="connsiteY443" fmla="*/ 660400 h 2605314"/>
                <a:gd name="connsiteX444" fmla="*/ 2888774 w 5015116"/>
                <a:gd name="connsiteY444" fmla="*/ 645885 h 2605314"/>
                <a:gd name="connsiteX445" fmla="*/ 2925059 w 5015116"/>
                <a:gd name="connsiteY445" fmla="*/ 609600 h 2605314"/>
                <a:gd name="connsiteX446" fmla="*/ 2961345 w 5015116"/>
                <a:gd name="connsiteY446" fmla="*/ 573314 h 2605314"/>
                <a:gd name="connsiteX447" fmla="*/ 2968602 w 5015116"/>
                <a:gd name="connsiteY447" fmla="*/ 529771 h 2605314"/>
                <a:gd name="connsiteX448" fmla="*/ 2983116 w 5015116"/>
                <a:gd name="connsiteY448" fmla="*/ 486228 h 2605314"/>
                <a:gd name="connsiteX449" fmla="*/ 2997631 w 5015116"/>
                <a:gd name="connsiteY449" fmla="*/ 435428 h 2605314"/>
                <a:gd name="connsiteX450" fmla="*/ 3012145 w 5015116"/>
                <a:gd name="connsiteY450" fmla="*/ 391885 h 2605314"/>
                <a:gd name="connsiteX451" fmla="*/ 2961345 w 5015116"/>
                <a:gd name="connsiteY451" fmla="*/ 399142 h 2605314"/>
                <a:gd name="connsiteX452" fmla="*/ 2917802 w 5015116"/>
                <a:gd name="connsiteY452" fmla="*/ 413657 h 2605314"/>
                <a:gd name="connsiteX453" fmla="*/ 2888774 w 5015116"/>
                <a:gd name="connsiteY453" fmla="*/ 420914 h 2605314"/>
                <a:gd name="connsiteX454" fmla="*/ 2852488 w 5015116"/>
                <a:gd name="connsiteY454" fmla="*/ 435428 h 2605314"/>
                <a:gd name="connsiteX455" fmla="*/ 2808945 w 5015116"/>
                <a:gd name="connsiteY455" fmla="*/ 442685 h 2605314"/>
                <a:gd name="connsiteX456" fmla="*/ 2779916 w 5015116"/>
                <a:gd name="connsiteY456" fmla="*/ 449942 h 2605314"/>
                <a:gd name="connsiteX457" fmla="*/ 2721859 w 5015116"/>
                <a:gd name="connsiteY457" fmla="*/ 442685 h 2605314"/>
                <a:gd name="connsiteX458" fmla="*/ 2729116 w 5015116"/>
                <a:gd name="connsiteY458" fmla="*/ 377371 h 2605314"/>
                <a:gd name="connsiteX459" fmla="*/ 2721859 w 5015116"/>
                <a:gd name="connsiteY459" fmla="*/ 290285 h 2605314"/>
                <a:gd name="connsiteX460" fmla="*/ 2707345 w 5015116"/>
                <a:gd name="connsiteY460" fmla="*/ 232228 h 2605314"/>
                <a:gd name="connsiteX461" fmla="*/ 2663802 w 5015116"/>
                <a:gd name="connsiteY461" fmla="*/ 210457 h 2605314"/>
                <a:gd name="connsiteX462" fmla="*/ 2656545 w 5015116"/>
                <a:gd name="connsiteY46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226888 w 5015116"/>
                <a:gd name="connsiteY307" fmla="*/ 1690914 h 2605314"/>
                <a:gd name="connsiteX308" fmla="*/ 1335745 w 5015116"/>
                <a:gd name="connsiteY308" fmla="*/ 1698171 h 2605314"/>
                <a:gd name="connsiteX309" fmla="*/ 1422831 w 5015116"/>
                <a:gd name="connsiteY309" fmla="*/ 1741714 h 2605314"/>
                <a:gd name="connsiteX310" fmla="*/ 1476896 w 5015116"/>
                <a:gd name="connsiteY310" fmla="*/ 1792514 h 2605314"/>
                <a:gd name="connsiteX311" fmla="*/ 1506651 w 5015116"/>
                <a:gd name="connsiteY311" fmla="*/ 1859642 h 2605314"/>
                <a:gd name="connsiteX312" fmla="*/ 1507376 w 5015116"/>
                <a:gd name="connsiteY312" fmla="*/ 1961968 h 2605314"/>
                <a:gd name="connsiteX313" fmla="*/ 1460205 w 5015116"/>
                <a:gd name="connsiteY313" fmla="*/ 2046877 h 2605314"/>
                <a:gd name="connsiteX314" fmla="*/ 1408316 w 5015116"/>
                <a:gd name="connsiteY314" fmla="*/ 2140857 h 2605314"/>
                <a:gd name="connsiteX315" fmla="*/ 1401059 w 5015116"/>
                <a:gd name="connsiteY315" fmla="*/ 2162628 h 2605314"/>
                <a:gd name="connsiteX316" fmla="*/ 1364774 w 5015116"/>
                <a:gd name="connsiteY316" fmla="*/ 2293257 h 2605314"/>
                <a:gd name="connsiteX317" fmla="*/ 1367314 w 5015116"/>
                <a:gd name="connsiteY317" fmla="*/ 2449285 h 2605314"/>
                <a:gd name="connsiteX318" fmla="*/ 1509916 w 5015116"/>
                <a:gd name="connsiteY318" fmla="*/ 2554514 h 2605314"/>
                <a:gd name="connsiteX319" fmla="*/ 1633288 w 5015116"/>
                <a:gd name="connsiteY319" fmla="*/ 2590800 h 2605314"/>
                <a:gd name="connsiteX320" fmla="*/ 1847736 w 5015116"/>
                <a:gd name="connsiteY320" fmla="*/ 2605314 h 2605314"/>
                <a:gd name="connsiteX321" fmla="*/ 1918494 w 5015116"/>
                <a:gd name="connsiteY321" fmla="*/ 2576285 h 2605314"/>
                <a:gd name="connsiteX322" fmla="*/ 1959859 w 5015116"/>
                <a:gd name="connsiteY322" fmla="*/ 2496457 h 2605314"/>
                <a:gd name="connsiteX323" fmla="*/ 2002676 w 5015116"/>
                <a:gd name="connsiteY323" fmla="*/ 2315028 h 2605314"/>
                <a:gd name="connsiteX324" fmla="*/ 2039688 w 5015116"/>
                <a:gd name="connsiteY324" fmla="*/ 2111828 h 2605314"/>
                <a:gd name="connsiteX325" fmla="*/ 2062911 w 5015116"/>
                <a:gd name="connsiteY325" fmla="*/ 2048691 h 2605314"/>
                <a:gd name="connsiteX326" fmla="*/ 2098834 w 5015116"/>
                <a:gd name="connsiteY326" fmla="*/ 1987731 h 2605314"/>
                <a:gd name="connsiteX327" fmla="*/ 2217851 w 5015116"/>
                <a:gd name="connsiteY327" fmla="*/ 1879237 h 2605314"/>
                <a:gd name="connsiteX328" fmla="*/ 2373516 w 5015116"/>
                <a:gd name="connsiteY328" fmla="*/ 1872342 h 2605314"/>
                <a:gd name="connsiteX329" fmla="*/ 2395288 w 5015116"/>
                <a:gd name="connsiteY329" fmla="*/ 1879600 h 2605314"/>
                <a:gd name="connsiteX330" fmla="*/ 2453345 w 5015116"/>
                <a:gd name="connsiteY330" fmla="*/ 1930400 h 2605314"/>
                <a:gd name="connsiteX331" fmla="*/ 2467859 w 5015116"/>
                <a:gd name="connsiteY331" fmla="*/ 1952171 h 2605314"/>
                <a:gd name="connsiteX332" fmla="*/ 2489631 w 5015116"/>
                <a:gd name="connsiteY332" fmla="*/ 1973942 h 2605314"/>
                <a:gd name="connsiteX333" fmla="*/ 2504145 w 5015116"/>
                <a:gd name="connsiteY333" fmla="*/ 2024742 h 2605314"/>
                <a:gd name="connsiteX334" fmla="*/ 2511402 w 5015116"/>
                <a:gd name="connsiteY334" fmla="*/ 2053771 h 2605314"/>
                <a:gd name="connsiteX335" fmla="*/ 2525916 w 5015116"/>
                <a:gd name="connsiteY335" fmla="*/ 2075542 h 2605314"/>
                <a:gd name="connsiteX336" fmla="*/ 2540431 w 5015116"/>
                <a:gd name="connsiteY336" fmla="*/ 2126342 h 2605314"/>
                <a:gd name="connsiteX337" fmla="*/ 2533174 w 5015116"/>
                <a:gd name="connsiteY337" fmla="*/ 2271485 h 2605314"/>
                <a:gd name="connsiteX338" fmla="*/ 2518659 w 5015116"/>
                <a:gd name="connsiteY338" fmla="*/ 2300514 h 2605314"/>
                <a:gd name="connsiteX339" fmla="*/ 2475116 w 5015116"/>
                <a:gd name="connsiteY339" fmla="*/ 2329542 h 2605314"/>
                <a:gd name="connsiteX340" fmla="*/ 2453345 w 5015116"/>
                <a:gd name="connsiteY340" fmla="*/ 2336800 h 2605314"/>
                <a:gd name="connsiteX341" fmla="*/ 2329974 w 5015116"/>
                <a:gd name="connsiteY341" fmla="*/ 2329542 h 2605314"/>
                <a:gd name="connsiteX342" fmla="*/ 2308202 w 5015116"/>
                <a:gd name="connsiteY342" fmla="*/ 2322285 h 2605314"/>
                <a:gd name="connsiteX343" fmla="*/ 2293688 w 5015116"/>
                <a:gd name="connsiteY343" fmla="*/ 2286000 h 2605314"/>
                <a:gd name="connsiteX344" fmla="*/ 2286431 w 5015116"/>
                <a:gd name="connsiteY344" fmla="*/ 2249714 h 2605314"/>
                <a:gd name="connsiteX345" fmla="*/ 2395288 w 5015116"/>
                <a:gd name="connsiteY345" fmla="*/ 2111828 h 2605314"/>
                <a:gd name="connsiteX346" fmla="*/ 2395288 w 5015116"/>
                <a:gd name="connsiteY346" fmla="*/ 2024742 h 2605314"/>
                <a:gd name="connsiteX347" fmla="*/ 2373516 w 5015116"/>
                <a:gd name="connsiteY347" fmla="*/ 2010228 h 2605314"/>
                <a:gd name="connsiteX348" fmla="*/ 2271916 w 5015116"/>
                <a:gd name="connsiteY348" fmla="*/ 2017485 h 2605314"/>
                <a:gd name="connsiteX349" fmla="*/ 2257402 w 5015116"/>
                <a:gd name="connsiteY349" fmla="*/ 2032000 h 2605314"/>
                <a:gd name="connsiteX350" fmla="*/ 2235631 w 5015116"/>
                <a:gd name="connsiteY350" fmla="*/ 2046514 h 2605314"/>
                <a:gd name="connsiteX351" fmla="*/ 2221116 w 5015116"/>
                <a:gd name="connsiteY351" fmla="*/ 2061028 h 2605314"/>
                <a:gd name="connsiteX352" fmla="*/ 2192088 w 5015116"/>
                <a:gd name="connsiteY352" fmla="*/ 2068285 h 2605314"/>
                <a:gd name="connsiteX353" fmla="*/ 2163059 w 5015116"/>
                <a:gd name="connsiteY353" fmla="*/ 2090057 h 2605314"/>
                <a:gd name="connsiteX354" fmla="*/ 2148545 w 5015116"/>
                <a:gd name="connsiteY354" fmla="*/ 2111828 h 2605314"/>
                <a:gd name="connsiteX355" fmla="*/ 2126774 w 5015116"/>
                <a:gd name="connsiteY355" fmla="*/ 2140857 h 2605314"/>
                <a:gd name="connsiteX356" fmla="*/ 2126774 w 5015116"/>
                <a:gd name="connsiteY356" fmla="*/ 2351314 h 2605314"/>
                <a:gd name="connsiteX357" fmla="*/ 2141288 w 5015116"/>
                <a:gd name="connsiteY357" fmla="*/ 2373085 h 2605314"/>
                <a:gd name="connsiteX358" fmla="*/ 2163059 w 5015116"/>
                <a:gd name="connsiteY358" fmla="*/ 2380342 h 2605314"/>
                <a:gd name="connsiteX359" fmla="*/ 2170316 w 5015116"/>
                <a:gd name="connsiteY359" fmla="*/ 2402114 h 2605314"/>
                <a:gd name="connsiteX360" fmla="*/ 2192088 w 5015116"/>
                <a:gd name="connsiteY360" fmla="*/ 2416628 h 2605314"/>
                <a:gd name="connsiteX361" fmla="*/ 2221116 w 5015116"/>
                <a:gd name="connsiteY361" fmla="*/ 2438400 h 2605314"/>
                <a:gd name="connsiteX362" fmla="*/ 2264659 w 5015116"/>
                <a:gd name="connsiteY362" fmla="*/ 2474685 h 2605314"/>
                <a:gd name="connsiteX363" fmla="*/ 2293688 w 5015116"/>
                <a:gd name="connsiteY363" fmla="*/ 2510971 h 2605314"/>
                <a:gd name="connsiteX364" fmla="*/ 2315459 w 5015116"/>
                <a:gd name="connsiteY364" fmla="*/ 2532742 h 2605314"/>
                <a:gd name="connsiteX365" fmla="*/ 2395288 w 5015116"/>
                <a:gd name="connsiteY365" fmla="*/ 2569028 h 2605314"/>
                <a:gd name="connsiteX366" fmla="*/ 2540431 w 5015116"/>
                <a:gd name="connsiteY366" fmla="*/ 2554514 h 2605314"/>
                <a:gd name="connsiteX367" fmla="*/ 2562202 w 5015116"/>
                <a:gd name="connsiteY367" fmla="*/ 2540000 h 2605314"/>
                <a:gd name="connsiteX368" fmla="*/ 2569459 w 5015116"/>
                <a:gd name="connsiteY368" fmla="*/ 2503714 h 2605314"/>
                <a:gd name="connsiteX369" fmla="*/ 2583974 w 5015116"/>
                <a:gd name="connsiteY369" fmla="*/ 2481942 h 2605314"/>
                <a:gd name="connsiteX370" fmla="*/ 2591231 w 5015116"/>
                <a:gd name="connsiteY370" fmla="*/ 2409371 h 2605314"/>
                <a:gd name="connsiteX371" fmla="*/ 2642031 w 5015116"/>
                <a:gd name="connsiteY371" fmla="*/ 2416628 h 2605314"/>
                <a:gd name="connsiteX372" fmla="*/ 2671059 w 5015116"/>
                <a:gd name="connsiteY372" fmla="*/ 2423885 h 2605314"/>
                <a:gd name="connsiteX373" fmla="*/ 2743631 w 5015116"/>
                <a:gd name="connsiteY373" fmla="*/ 2438400 h 2605314"/>
                <a:gd name="connsiteX374" fmla="*/ 2787174 w 5015116"/>
                <a:gd name="connsiteY374" fmla="*/ 2452914 h 2605314"/>
                <a:gd name="connsiteX375" fmla="*/ 2808945 w 5015116"/>
                <a:gd name="connsiteY375" fmla="*/ 2438400 h 2605314"/>
                <a:gd name="connsiteX376" fmla="*/ 2801688 w 5015116"/>
                <a:gd name="connsiteY376" fmla="*/ 2416628 h 2605314"/>
                <a:gd name="connsiteX377" fmla="*/ 2794431 w 5015116"/>
                <a:gd name="connsiteY377" fmla="*/ 2373085 h 2605314"/>
                <a:gd name="connsiteX378" fmla="*/ 2779916 w 5015116"/>
                <a:gd name="connsiteY378" fmla="*/ 2329542 h 2605314"/>
                <a:gd name="connsiteX379" fmla="*/ 2794431 w 5015116"/>
                <a:gd name="connsiteY379" fmla="*/ 2278742 h 2605314"/>
                <a:gd name="connsiteX380" fmla="*/ 2961345 w 5015116"/>
                <a:gd name="connsiteY380" fmla="*/ 2249714 h 2605314"/>
                <a:gd name="connsiteX381" fmla="*/ 2946831 w 5015116"/>
                <a:gd name="connsiteY381" fmla="*/ 2227942 h 2605314"/>
                <a:gd name="connsiteX382" fmla="*/ 2925059 w 5015116"/>
                <a:gd name="connsiteY382" fmla="*/ 2133600 h 2605314"/>
                <a:gd name="connsiteX383" fmla="*/ 2917802 w 5015116"/>
                <a:gd name="connsiteY383" fmla="*/ 2104571 h 2605314"/>
                <a:gd name="connsiteX384" fmla="*/ 2896031 w 5015116"/>
                <a:gd name="connsiteY384" fmla="*/ 2090057 h 2605314"/>
                <a:gd name="connsiteX385" fmla="*/ 2903288 w 5015116"/>
                <a:gd name="connsiteY385" fmla="*/ 2061028 h 2605314"/>
                <a:gd name="connsiteX386" fmla="*/ 3033916 w 5015116"/>
                <a:gd name="connsiteY386" fmla="*/ 2053771 h 2605314"/>
                <a:gd name="connsiteX387" fmla="*/ 3121002 w 5015116"/>
                <a:gd name="connsiteY387" fmla="*/ 2046514 h 2605314"/>
                <a:gd name="connsiteX388" fmla="*/ 3142774 w 5015116"/>
                <a:gd name="connsiteY388" fmla="*/ 2039257 h 2605314"/>
                <a:gd name="connsiteX389" fmla="*/ 3135516 w 5015116"/>
                <a:gd name="connsiteY389" fmla="*/ 2010228 h 2605314"/>
                <a:gd name="connsiteX390" fmla="*/ 3106488 w 5015116"/>
                <a:gd name="connsiteY390" fmla="*/ 1959428 h 2605314"/>
                <a:gd name="connsiteX391" fmla="*/ 3077459 w 5015116"/>
                <a:gd name="connsiteY391" fmla="*/ 1930400 h 2605314"/>
                <a:gd name="connsiteX392" fmla="*/ 3062945 w 5015116"/>
                <a:gd name="connsiteY392" fmla="*/ 1901371 h 2605314"/>
                <a:gd name="connsiteX393" fmla="*/ 3041174 w 5015116"/>
                <a:gd name="connsiteY393" fmla="*/ 1886857 h 2605314"/>
                <a:gd name="connsiteX394" fmla="*/ 3033916 w 5015116"/>
                <a:gd name="connsiteY394" fmla="*/ 1865085 h 2605314"/>
                <a:gd name="connsiteX395" fmla="*/ 3019402 w 5015116"/>
                <a:gd name="connsiteY395" fmla="*/ 1843314 h 2605314"/>
                <a:gd name="connsiteX396" fmla="*/ 3048431 w 5015116"/>
                <a:gd name="connsiteY396" fmla="*/ 1828800 h 2605314"/>
                <a:gd name="connsiteX397" fmla="*/ 3157288 w 5015116"/>
                <a:gd name="connsiteY397" fmla="*/ 1814285 h 2605314"/>
                <a:gd name="connsiteX398" fmla="*/ 3179059 w 5015116"/>
                <a:gd name="connsiteY398" fmla="*/ 1799771 h 2605314"/>
                <a:gd name="connsiteX399" fmla="*/ 3128259 w 5015116"/>
                <a:gd name="connsiteY399" fmla="*/ 1690914 h 2605314"/>
                <a:gd name="connsiteX400" fmla="*/ 3121002 w 5015116"/>
                <a:gd name="connsiteY400" fmla="*/ 1669142 h 2605314"/>
                <a:gd name="connsiteX401" fmla="*/ 3106488 w 5015116"/>
                <a:gd name="connsiteY401" fmla="*/ 1647371 h 2605314"/>
                <a:gd name="connsiteX402" fmla="*/ 3128259 w 5015116"/>
                <a:gd name="connsiteY402" fmla="*/ 1640114 h 2605314"/>
                <a:gd name="connsiteX403" fmla="*/ 3157288 w 5015116"/>
                <a:gd name="connsiteY403" fmla="*/ 1632857 h 2605314"/>
                <a:gd name="connsiteX404" fmla="*/ 3186316 w 5015116"/>
                <a:gd name="connsiteY404" fmla="*/ 1618342 h 2605314"/>
                <a:gd name="connsiteX405" fmla="*/ 3215345 w 5015116"/>
                <a:gd name="connsiteY405" fmla="*/ 1611085 h 2605314"/>
                <a:gd name="connsiteX406" fmla="*/ 3237116 w 5015116"/>
                <a:gd name="connsiteY406" fmla="*/ 1603828 h 2605314"/>
                <a:gd name="connsiteX407" fmla="*/ 3280659 w 5015116"/>
                <a:gd name="connsiteY407" fmla="*/ 1582057 h 2605314"/>
                <a:gd name="connsiteX408" fmla="*/ 3295174 w 5015116"/>
                <a:gd name="connsiteY408" fmla="*/ 1567542 h 2605314"/>
                <a:gd name="connsiteX409" fmla="*/ 3273402 w 5015116"/>
                <a:gd name="connsiteY409" fmla="*/ 1545771 h 2605314"/>
                <a:gd name="connsiteX410" fmla="*/ 3229859 w 5015116"/>
                <a:gd name="connsiteY410" fmla="*/ 1516742 h 2605314"/>
                <a:gd name="connsiteX411" fmla="*/ 3179059 w 5015116"/>
                <a:gd name="connsiteY411" fmla="*/ 1458685 h 2605314"/>
                <a:gd name="connsiteX412" fmla="*/ 3171802 w 5015116"/>
                <a:gd name="connsiteY412" fmla="*/ 1436914 h 2605314"/>
                <a:gd name="connsiteX413" fmla="*/ 3150031 w 5015116"/>
                <a:gd name="connsiteY413" fmla="*/ 1422400 h 2605314"/>
                <a:gd name="connsiteX414" fmla="*/ 3200831 w 5015116"/>
                <a:gd name="connsiteY414" fmla="*/ 1386114 h 2605314"/>
                <a:gd name="connsiteX415" fmla="*/ 3237116 w 5015116"/>
                <a:gd name="connsiteY415" fmla="*/ 1349828 h 2605314"/>
                <a:gd name="connsiteX416" fmla="*/ 3266145 w 5015116"/>
                <a:gd name="connsiteY416" fmla="*/ 1313542 h 2605314"/>
                <a:gd name="connsiteX417" fmla="*/ 3287916 w 5015116"/>
                <a:gd name="connsiteY417" fmla="*/ 1299028 h 2605314"/>
                <a:gd name="connsiteX418" fmla="*/ 3302431 w 5015116"/>
                <a:gd name="connsiteY418" fmla="*/ 1284514 h 2605314"/>
                <a:gd name="connsiteX419" fmla="*/ 3309688 w 5015116"/>
                <a:gd name="connsiteY419" fmla="*/ 1262742 h 2605314"/>
                <a:gd name="connsiteX420" fmla="*/ 3266145 w 5015116"/>
                <a:gd name="connsiteY420" fmla="*/ 1255485 h 2605314"/>
                <a:gd name="connsiteX421" fmla="*/ 3244374 w 5015116"/>
                <a:gd name="connsiteY421" fmla="*/ 1248228 h 2605314"/>
                <a:gd name="connsiteX422" fmla="*/ 3193574 w 5015116"/>
                <a:gd name="connsiteY422" fmla="*/ 1233714 h 2605314"/>
                <a:gd name="connsiteX423" fmla="*/ 3171802 w 5015116"/>
                <a:gd name="connsiteY423" fmla="*/ 1219200 h 2605314"/>
                <a:gd name="connsiteX424" fmla="*/ 3150031 w 5015116"/>
                <a:gd name="connsiteY424" fmla="*/ 1211942 h 2605314"/>
                <a:gd name="connsiteX425" fmla="*/ 3121002 w 5015116"/>
                <a:gd name="connsiteY425" fmla="*/ 1197428 h 2605314"/>
                <a:gd name="connsiteX426" fmla="*/ 3200831 w 5015116"/>
                <a:gd name="connsiteY426" fmla="*/ 1095828 h 2605314"/>
                <a:gd name="connsiteX427" fmla="*/ 3251631 w 5015116"/>
                <a:gd name="connsiteY427" fmla="*/ 1037771 h 2605314"/>
                <a:gd name="connsiteX428" fmla="*/ 3251631 w 5015116"/>
                <a:gd name="connsiteY428" fmla="*/ 994228 h 2605314"/>
                <a:gd name="connsiteX429" fmla="*/ 3208088 w 5015116"/>
                <a:gd name="connsiteY429" fmla="*/ 986971 h 2605314"/>
                <a:gd name="connsiteX430" fmla="*/ 3179059 w 5015116"/>
                <a:gd name="connsiteY430" fmla="*/ 979714 h 2605314"/>
                <a:gd name="connsiteX431" fmla="*/ 3121002 w 5015116"/>
                <a:gd name="connsiteY431" fmla="*/ 957942 h 2605314"/>
                <a:gd name="connsiteX432" fmla="*/ 3099231 w 5015116"/>
                <a:gd name="connsiteY432" fmla="*/ 950685 h 2605314"/>
                <a:gd name="connsiteX433" fmla="*/ 3048431 w 5015116"/>
                <a:gd name="connsiteY433" fmla="*/ 943428 h 2605314"/>
                <a:gd name="connsiteX434" fmla="*/ 3026659 w 5015116"/>
                <a:gd name="connsiteY434" fmla="*/ 936171 h 2605314"/>
                <a:gd name="connsiteX435" fmla="*/ 2990374 w 5015116"/>
                <a:gd name="connsiteY435" fmla="*/ 928914 h 2605314"/>
                <a:gd name="connsiteX436" fmla="*/ 2975859 w 5015116"/>
                <a:gd name="connsiteY436" fmla="*/ 914400 h 2605314"/>
                <a:gd name="connsiteX437" fmla="*/ 3033916 w 5015116"/>
                <a:gd name="connsiteY437" fmla="*/ 820057 h 2605314"/>
                <a:gd name="connsiteX438" fmla="*/ 3091974 w 5015116"/>
                <a:gd name="connsiteY438" fmla="*/ 747485 h 2605314"/>
                <a:gd name="connsiteX439" fmla="*/ 3128259 w 5015116"/>
                <a:gd name="connsiteY439" fmla="*/ 703942 h 2605314"/>
                <a:gd name="connsiteX440" fmla="*/ 3142774 w 5015116"/>
                <a:gd name="connsiteY440" fmla="*/ 682171 h 2605314"/>
                <a:gd name="connsiteX441" fmla="*/ 3033916 w 5015116"/>
                <a:gd name="connsiteY441" fmla="*/ 667657 h 2605314"/>
                <a:gd name="connsiteX442" fmla="*/ 2961345 w 5015116"/>
                <a:gd name="connsiteY442" fmla="*/ 660400 h 2605314"/>
                <a:gd name="connsiteX443" fmla="*/ 2888774 w 5015116"/>
                <a:gd name="connsiteY443" fmla="*/ 645885 h 2605314"/>
                <a:gd name="connsiteX444" fmla="*/ 2925059 w 5015116"/>
                <a:gd name="connsiteY444" fmla="*/ 609600 h 2605314"/>
                <a:gd name="connsiteX445" fmla="*/ 2961345 w 5015116"/>
                <a:gd name="connsiteY445" fmla="*/ 573314 h 2605314"/>
                <a:gd name="connsiteX446" fmla="*/ 2968602 w 5015116"/>
                <a:gd name="connsiteY446" fmla="*/ 529771 h 2605314"/>
                <a:gd name="connsiteX447" fmla="*/ 2983116 w 5015116"/>
                <a:gd name="connsiteY447" fmla="*/ 486228 h 2605314"/>
                <a:gd name="connsiteX448" fmla="*/ 2997631 w 5015116"/>
                <a:gd name="connsiteY448" fmla="*/ 435428 h 2605314"/>
                <a:gd name="connsiteX449" fmla="*/ 3012145 w 5015116"/>
                <a:gd name="connsiteY449" fmla="*/ 391885 h 2605314"/>
                <a:gd name="connsiteX450" fmla="*/ 2961345 w 5015116"/>
                <a:gd name="connsiteY450" fmla="*/ 399142 h 2605314"/>
                <a:gd name="connsiteX451" fmla="*/ 2917802 w 5015116"/>
                <a:gd name="connsiteY451" fmla="*/ 413657 h 2605314"/>
                <a:gd name="connsiteX452" fmla="*/ 2888774 w 5015116"/>
                <a:gd name="connsiteY452" fmla="*/ 420914 h 2605314"/>
                <a:gd name="connsiteX453" fmla="*/ 2852488 w 5015116"/>
                <a:gd name="connsiteY453" fmla="*/ 435428 h 2605314"/>
                <a:gd name="connsiteX454" fmla="*/ 2808945 w 5015116"/>
                <a:gd name="connsiteY454" fmla="*/ 442685 h 2605314"/>
                <a:gd name="connsiteX455" fmla="*/ 2779916 w 5015116"/>
                <a:gd name="connsiteY455" fmla="*/ 449942 h 2605314"/>
                <a:gd name="connsiteX456" fmla="*/ 2721859 w 5015116"/>
                <a:gd name="connsiteY456" fmla="*/ 442685 h 2605314"/>
                <a:gd name="connsiteX457" fmla="*/ 2729116 w 5015116"/>
                <a:gd name="connsiteY457" fmla="*/ 377371 h 2605314"/>
                <a:gd name="connsiteX458" fmla="*/ 2721859 w 5015116"/>
                <a:gd name="connsiteY458" fmla="*/ 290285 h 2605314"/>
                <a:gd name="connsiteX459" fmla="*/ 2707345 w 5015116"/>
                <a:gd name="connsiteY459" fmla="*/ 232228 h 2605314"/>
                <a:gd name="connsiteX460" fmla="*/ 2663802 w 5015116"/>
                <a:gd name="connsiteY460" fmla="*/ 210457 h 2605314"/>
                <a:gd name="connsiteX461" fmla="*/ 2656545 w 5015116"/>
                <a:gd name="connsiteY46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226888 w 5015116"/>
                <a:gd name="connsiteY306" fmla="*/ 1690914 h 2605314"/>
                <a:gd name="connsiteX307" fmla="*/ 1335745 w 5015116"/>
                <a:gd name="connsiteY307" fmla="*/ 1698171 h 2605314"/>
                <a:gd name="connsiteX308" fmla="*/ 1422831 w 5015116"/>
                <a:gd name="connsiteY308" fmla="*/ 1741714 h 2605314"/>
                <a:gd name="connsiteX309" fmla="*/ 1476896 w 5015116"/>
                <a:gd name="connsiteY309" fmla="*/ 1792514 h 2605314"/>
                <a:gd name="connsiteX310" fmla="*/ 1506651 w 5015116"/>
                <a:gd name="connsiteY310" fmla="*/ 1859642 h 2605314"/>
                <a:gd name="connsiteX311" fmla="*/ 1507376 w 5015116"/>
                <a:gd name="connsiteY311" fmla="*/ 1961968 h 2605314"/>
                <a:gd name="connsiteX312" fmla="*/ 1460205 w 5015116"/>
                <a:gd name="connsiteY312" fmla="*/ 2046877 h 2605314"/>
                <a:gd name="connsiteX313" fmla="*/ 1408316 w 5015116"/>
                <a:gd name="connsiteY313" fmla="*/ 2140857 h 2605314"/>
                <a:gd name="connsiteX314" fmla="*/ 1401059 w 5015116"/>
                <a:gd name="connsiteY314" fmla="*/ 2162628 h 2605314"/>
                <a:gd name="connsiteX315" fmla="*/ 1364774 w 5015116"/>
                <a:gd name="connsiteY315" fmla="*/ 2293257 h 2605314"/>
                <a:gd name="connsiteX316" fmla="*/ 1367314 w 5015116"/>
                <a:gd name="connsiteY316" fmla="*/ 2449285 h 2605314"/>
                <a:gd name="connsiteX317" fmla="*/ 1509916 w 5015116"/>
                <a:gd name="connsiteY317" fmla="*/ 2554514 h 2605314"/>
                <a:gd name="connsiteX318" fmla="*/ 1633288 w 5015116"/>
                <a:gd name="connsiteY318" fmla="*/ 2590800 h 2605314"/>
                <a:gd name="connsiteX319" fmla="*/ 1847736 w 5015116"/>
                <a:gd name="connsiteY319" fmla="*/ 2605314 h 2605314"/>
                <a:gd name="connsiteX320" fmla="*/ 1918494 w 5015116"/>
                <a:gd name="connsiteY320" fmla="*/ 2576285 h 2605314"/>
                <a:gd name="connsiteX321" fmla="*/ 1959859 w 5015116"/>
                <a:gd name="connsiteY321" fmla="*/ 2496457 h 2605314"/>
                <a:gd name="connsiteX322" fmla="*/ 2002676 w 5015116"/>
                <a:gd name="connsiteY322" fmla="*/ 2315028 h 2605314"/>
                <a:gd name="connsiteX323" fmla="*/ 2039688 w 5015116"/>
                <a:gd name="connsiteY323" fmla="*/ 2111828 h 2605314"/>
                <a:gd name="connsiteX324" fmla="*/ 2062911 w 5015116"/>
                <a:gd name="connsiteY324" fmla="*/ 2048691 h 2605314"/>
                <a:gd name="connsiteX325" fmla="*/ 2098834 w 5015116"/>
                <a:gd name="connsiteY325" fmla="*/ 1987731 h 2605314"/>
                <a:gd name="connsiteX326" fmla="*/ 2217851 w 5015116"/>
                <a:gd name="connsiteY326" fmla="*/ 1879237 h 2605314"/>
                <a:gd name="connsiteX327" fmla="*/ 2373516 w 5015116"/>
                <a:gd name="connsiteY327" fmla="*/ 1872342 h 2605314"/>
                <a:gd name="connsiteX328" fmla="*/ 2395288 w 5015116"/>
                <a:gd name="connsiteY328" fmla="*/ 1879600 h 2605314"/>
                <a:gd name="connsiteX329" fmla="*/ 2453345 w 5015116"/>
                <a:gd name="connsiteY329" fmla="*/ 1930400 h 2605314"/>
                <a:gd name="connsiteX330" fmla="*/ 2467859 w 5015116"/>
                <a:gd name="connsiteY330" fmla="*/ 1952171 h 2605314"/>
                <a:gd name="connsiteX331" fmla="*/ 2489631 w 5015116"/>
                <a:gd name="connsiteY331" fmla="*/ 1973942 h 2605314"/>
                <a:gd name="connsiteX332" fmla="*/ 2504145 w 5015116"/>
                <a:gd name="connsiteY332" fmla="*/ 2024742 h 2605314"/>
                <a:gd name="connsiteX333" fmla="*/ 2511402 w 5015116"/>
                <a:gd name="connsiteY333" fmla="*/ 2053771 h 2605314"/>
                <a:gd name="connsiteX334" fmla="*/ 2525916 w 5015116"/>
                <a:gd name="connsiteY334" fmla="*/ 2075542 h 2605314"/>
                <a:gd name="connsiteX335" fmla="*/ 2540431 w 5015116"/>
                <a:gd name="connsiteY335" fmla="*/ 2126342 h 2605314"/>
                <a:gd name="connsiteX336" fmla="*/ 2533174 w 5015116"/>
                <a:gd name="connsiteY336" fmla="*/ 2271485 h 2605314"/>
                <a:gd name="connsiteX337" fmla="*/ 2518659 w 5015116"/>
                <a:gd name="connsiteY337" fmla="*/ 2300514 h 2605314"/>
                <a:gd name="connsiteX338" fmla="*/ 2475116 w 5015116"/>
                <a:gd name="connsiteY338" fmla="*/ 2329542 h 2605314"/>
                <a:gd name="connsiteX339" fmla="*/ 2453345 w 5015116"/>
                <a:gd name="connsiteY339" fmla="*/ 2336800 h 2605314"/>
                <a:gd name="connsiteX340" fmla="*/ 2329974 w 5015116"/>
                <a:gd name="connsiteY340" fmla="*/ 2329542 h 2605314"/>
                <a:gd name="connsiteX341" fmla="*/ 2308202 w 5015116"/>
                <a:gd name="connsiteY341" fmla="*/ 2322285 h 2605314"/>
                <a:gd name="connsiteX342" fmla="*/ 2293688 w 5015116"/>
                <a:gd name="connsiteY342" fmla="*/ 2286000 h 2605314"/>
                <a:gd name="connsiteX343" fmla="*/ 2286431 w 5015116"/>
                <a:gd name="connsiteY343" fmla="*/ 2249714 h 2605314"/>
                <a:gd name="connsiteX344" fmla="*/ 2395288 w 5015116"/>
                <a:gd name="connsiteY344" fmla="*/ 2111828 h 2605314"/>
                <a:gd name="connsiteX345" fmla="*/ 2395288 w 5015116"/>
                <a:gd name="connsiteY345" fmla="*/ 2024742 h 2605314"/>
                <a:gd name="connsiteX346" fmla="*/ 2373516 w 5015116"/>
                <a:gd name="connsiteY346" fmla="*/ 2010228 h 2605314"/>
                <a:gd name="connsiteX347" fmla="*/ 2271916 w 5015116"/>
                <a:gd name="connsiteY347" fmla="*/ 2017485 h 2605314"/>
                <a:gd name="connsiteX348" fmla="*/ 2257402 w 5015116"/>
                <a:gd name="connsiteY348" fmla="*/ 2032000 h 2605314"/>
                <a:gd name="connsiteX349" fmla="*/ 2235631 w 5015116"/>
                <a:gd name="connsiteY349" fmla="*/ 2046514 h 2605314"/>
                <a:gd name="connsiteX350" fmla="*/ 2221116 w 5015116"/>
                <a:gd name="connsiteY350" fmla="*/ 2061028 h 2605314"/>
                <a:gd name="connsiteX351" fmla="*/ 2192088 w 5015116"/>
                <a:gd name="connsiteY351" fmla="*/ 2068285 h 2605314"/>
                <a:gd name="connsiteX352" fmla="*/ 2163059 w 5015116"/>
                <a:gd name="connsiteY352" fmla="*/ 2090057 h 2605314"/>
                <a:gd name="connsiteX353" fmla="*/ 2148545 w 5015116"/>
                <a:gd name="connsiteY353" fmla="*/ 2111828 h 2605314"/>
                <a:gd name="connsiteX354" fmla="*/ 2126774 w 5015116"/>
                <a:gd name="connsiteY354" fmla="*/ 2140857 h 2605314"/>
                <a:gd name="connsiteX355" fmla="*/ 2126774 w 5015116"/>
                <a:gd name="connsiteY355" fmla="*/ 2351314 h 2605314"/>
                <a:gd name="connsiteX356" fmla="*/ 2141288 w 5015116"/>
                <a:gd name="connsiteY356" fmla="*/ 2373085 h 2605314"/>
                <a:gd name="connsiteX357" fmla="*/ 2163059 w 5015116"/>
                <a:gd name="connsiteY357" fmla="*/ 2380342 h 2605314"/>
                <a:gd name="connsiteX358" fmla="*/ 2170316 w 5015116"/>
                <a:gd name="connsiteY358" fmla="*/ 2402114 h 2605314"/>
                <a:gd name="connsiteX359" fmla="*/ 2192088 w 5015116"/>
                <a:gd name="connsiteY359" fmla="*/ 2416628 h 2605314"/>
                <a:gd name="connsiteX360" fmla="*/ 2221116 w 5015116"/>
                <a:gd name="connsiteY360" fmla="*/ 2438400 h 2605314"/>
                <a:gd name="connsiteX361" fmla="*/ 2264659 w 5015116"/>
                <a:gd name="connsiteY361" fmla="*/ 2474685 h 2605314"/>
                <a:gd name="connsiteX362" fmla="*/ 2293688 w 5015116"/>
                <a:gd name="connsiteY362" fmla="*/ 2510971 h 2605314"/>
                <a:gd name="connsiteX363" fmla="*/ 2315459 w 5015116"/>
                <a:gd name="connsiteY363" fmla="*/ 2532742 h 2605314"/>
                <a:gd name="connsiteX364" fmla="*/ 2395288 w 5015116"/>
                <a:gd name="connsiteY364" fmla="*/ 2569028 h 2605314"/>
                <a:gd name="connsiteX365" fmla="*/ 2540431 w 5015116"/>
                <a:gd name="connsiteY365" fmla="*/ 2554514 h 2605314"/>
                <a:gd name="connsiteX366" fmla="*/ 2562202 w 5015116"/>
                <a:gd name="connsiteY366" fmla="*/ 2540000 h 2605314"/>
                <a:gd name="connsiteX367" fmla="*/ 2569459 w 5015116"/>
                <a:gd name="connsiteY367" fmla="*/ 2503714 h 2605314"/>
                <a:gd name="connsiteX368" fmla="*/ 2583974 w 5015116"/>
                <a:gd name="connsiteY368" fmla="*/ 2481942 h 2605314"/>
                <a:gd name="connsiteX369" fmla="*/ 2591231 w 5015116"/>
                <a:gd name="connsiteY369" fmla="*/ 2409371 h 2605314"/>
                <a:gd name="connsiteX370" fmla="*/ 2642031 w 5015116"/>
                <a:gd name="connsiteY370" fmla="*/ 2416628 h 2605314"/>
                <a:gd name="connsiteX371" fmla="*/ 2671059 w 5015116"/>
                <a:gd name="connsiteY371" fmla="*/ 2423885 h 2605314"/>
                <a:gd name="connsiteX372" fmla="*/ 2743631 w 5015116"/>
                <a:gd name="connsiteY372" fmla="*/ 2438400 h 2605314"/>
                <a:gd name="connsiteX373" fmla="*/ 2787174 w 5015116"/>
                <a:gd name="connsiteY373" fmla="*/ 2452914 h 2605314"/>
                <a:gd name="connsiteX374" fmla="*/ 2808945 w 5015116"/>
                <a:gd name="connsiteY374" fmla="*/ 2438400 h 2605314"/>
                <a:gd name="connsiteX375" fmla="*/ 2801688 w 5015116"/>
                <a:gd name="connsiteY375" fmla="*/ 2416628 h 2605314"/>
                <a:gd name="connsiteX376" fmla="*/ 2794431 w 5015116"/>
                <a:gd name="connsiteY376" fmla="*/ 2373085 h 2605314"/>
                <a:gd name="connsiteX377" fmla="*/ 2779916 w 5015116"/>
                <a:gd name="connsiteY377" fmla="*/ 2329542 h 2605314"/>
                <a:gd name="connsiteX378" fmla="*/ 2794431 w 5015116"/>
                <a:gd name="connsiteY378" fmla="*/ 2278742 h 2605314"/>
                <a:gd name="connsiteX379" fmla="*/ 2961345 w 5015116"/>
                <a:gd name="connsiteY379" fmla="*/ 2249714 h 2605314"/>
                <a:gd name="connsiteX380" fmla="*/ 2946831 w 5015116"/>
                <a:gd name="connsiteY380" fmla="*/ 2227942 h 2605314"/>
                <a:gd name="connsiteX381" fmla="*/ 2925059 w 5015116"/>
                <a:gd name="connsiteY381" fmla="*/ 2133600 h 2605314"/>
                <a:gd name="connsiteX382" fmla="*/ 2917802 w 5015116"/>
                <a:gd name="connsiteY382" fmla="*/ 2104571 h 2605314"/>
                <a:gd name="connsiteX383" fmla="*/ 2896031 w 5015116"/>
                <a:gd name="connsiteY383" fmla="*/ 2090057 h 2605314"/>
                <a:gd name="connsiteX384" fmla="*/ 2903288 w 5015116"/>
                <a:gd name="connsiteY384" fmla="*/ 2061028 h 2605314"/>
                <a:gd name="connsiteX385" fmla="*/ 3033916 w 5015116"/>
                <a:gd name="connsiteY385" fmla="*/ 2053771 h 2605314"/>
                <a:gd name="connsiteX386" fmla="*/ 3121002 w 5015116"/>
                <a:gd name="connsiteY386" fmla="*/ 2046514 h 2605314"/>
                <a:gd name="connsiteX387" fmla="*/ 3142774 w 5015116"/>
                <a:gd name="connsiteY387" fmla="*/ 2039257 h 2605314"/>
                <a:gd name="connsiteX388" fmla="*/ 3135516 w 5015116"/>
                <a:gd name="connsiteY388" fmla="*/ 2010228 h 2605314"/>
                <a:gd name="connsiteX389" fmla="*/ 3106488 w 5015116"/>
                <a:gd name="connsiteY389" fmla="*/ 1959428 h 2605314"/>
                <a:gd name="connsiteX390" fmla="*/ 3077459 w 5015116"/>
                <a:gd name="connsiteY390" fmla="*/ 1930400 h 2605314"/>
                <a:gd name="connsiteX391" fmla="*/ 3062945 w 5015116"/>
                <a:gd name="connsiteY391" fmla="*/ 1901371 h 2605314"/>
                <a:gd name="connsiteX392" fmla="*/ 3041174 w 5015116"/>
                <a:gd name="connsiteY392" fmla="*/ 1886857 h 2605314"/>
                <a:gd name="connsiteX393" fmla="*/ 3033916 w 5015116"/>
                <a:gd name="connsiteY393" fmla="*/ 1865085 h 2605314"/>
                <a:gd name="connsiteX394" fmla="*/ 3019402 w 5015116"/>
                <a:gd name="connsiteY394" fmla="*/ 1843314 h 2605314"/>
                <a:gd name="connsiteX395" fmla="*/ 3048431 w 5015116"/>
                <a:gd name="connsiteY395" fmla="*/ 1828800 h 2605314"/>
                <a:gd name="connsiteX396" fmla="*/ 3157288 w 5015116"/>
                <a:gd name="connsiteY396" fmla="*/ 1814285 h 2605314"/>
                <a:gd name="connsiteX397" fmla="*/ 3179059 w 5015116"/>
                <a:gd name="connsiteY397" fmla="*/ 1799771 h 2605314"/>
                <a:gd name="connsiteX398" fmla="*/ 3128259 w 5015116"/>
                <a:gd name="connsiteY398" fmla="*/ 1690914 h 2605314"/>
                <a:gd name="connsiteX399" fmla="*/ 3121002 w 5015116"/>
                <a:gd name="connsiteY399" fmla="*/ 1669142 h 2605314"/>
                <a:gd name="connsiteX400" fmla="*/ 3106488 w 5015116"/>
                <a:gd name="connsiteY400" fmla="*/ 1647371 h 2605314"/>
                <a:gd name="connsiteX401" fmla="*/ 3128259 w 5015116"/>
                <a:gd name="connsiteY401" fmla="*/ 1640114 h 2605314"/>
                <a:gd name="connsiteX402" fmla="*/ 3157288 w 5015116"/>
                <a:gd name="connsiteY402" fmla="*/ 1632857 h 2605314"/>
                <a:gd name="connsiteX403" fmla="*/ 3186316 w 5015116"/>
                <a:gd name="connsiteY403" fmla="*/ 1618342 h 2605314"/>
                <a:gd name="connsiteX404" fmla="*/ 3215345 w 5015116"/>
                <a:gd name="connsiteY404" fmla="*/ 1611085 h 2605314"/>
                <a:gd name="connsiteX405" fmla="*/ 3237116 w 5015116"/>
                <a:gd name="connsiteY405" fmla="*/ 1603828 h 2605314"/>
                <a:gd name="connsiteX406" fmla="*/ 3280659 w 5015116"/>
                <a:gd name="connsiteY406" fmla="*/ 1582057 h 2605314"/>
                <a:gd name="connsiteX407" fmla="*/ 3295174 w 5015116"/>
                <a:gd name="connsiteY407" fmla="*/ 1567542 h 2605314"/>
                <a:gd name="connsiteX408" fmla="*/ 3273402 w 5015116"/>
                <a:gd name="connsiteY408" fmla="*/ 1545771 h 2605314"/>
                <a:gd name="connsiteX409" fmla="*/ 3229859 w 5015116"/>
                <a:gd name="connsiteY409" fmla="*/ 1516742 h 2605314"/>
                <a:gd name="connsiteX410" fmla="*/ 3179059 w 5015116"/>
                <a:gd name="connsiteY410" fmla="*/ 1458685 h 2605314"/>
                <a:gd name="connsiteX411" fmla="*/ 3171802 w 5015116"/>
                <a:gd name="connsiteY411" fmla="*/ 1436914 h 2605314"/>
                <a:gd name="connsiteX412" fmla="*/ 3150031 w 5015116"/>
                <a:gd name="connsiteY412" fmla="*/ 1422400 h 2605314"/>
                <a:gd name="connsiteX413" fmla="*/ 3200831 w 5015116"/>
                <a:gd name="connsiteY413" fmla="*/ 1386114 h 2605314"/>
                <a:gd name="connsiteX414" fmla="*/ 3237116 w 5015116"/>
                <a:gd name="connsiteY414" fmla="*/ 1349828 h 2605314"/>
                <a:gd name="connsiteX415" fmla="*/ 3266145 w 5015116"/>
                <a:gd name="connsiteY415" fmla="*/ 1313542 h 2605314"/>
                <a:gd name="connsiteX416" fmla="*/ 3287916 w 5015116"/>
                <a:gd name="connsiteY416" fmla="*/ 1299028 h 2605314"/>
                <a:gd name="connsiteX417" fmla="*/ 3302431 w 5015116"/>
                <a:gd name="connsiteY417" fmla="*/ 1284514 h 2605314"/>
                <a:gd name="connsiteX418" fmla="*/ 3309688 w 5015116"/>
                <a:gd name="connsiteY418" fmla="*/ 1262742 h 2605314"/>
                <a:gd name="connsiteX419" fmla="*/ 3266145 w 5015116"/>
                <a:gd name="connsiteY419" fmla="*/ 1255485 h 2605314"/>
                <a:gd name="connsiteX420" fmla="*/ 3244374 w 5015116"/>
                <a:gd name="connsiteY420" fmla="*/ 1248228 h 2605314"/>
                <a:gd name="connsiteX421" fmla="*/ 3193574 w 5015116"/>
                <a:gd name="connsiteY421" fmla="*/ 1233714 h 2605314"/>
                <a:gd name="connsiteX422" fmla="*/ 3171802 w 5015116"/>
                <a:gd name="connsiteY422" fmla="*/ 1219200 h 2605314"/>
                <a:gd name="connsiteX423" fmla="*/ 3150031 w 5015116"/>
                <a:gd name="connsiteY423" fmla="*/ 1211942 h 2605314"/>
                <a:gd name="connsiteX424" fmla="*/ 3121002 w 5015116"/>
                <a:gd name="connsiteY424" fmla="*/ 1197428 h 2605314"/>
                <a:gd name="connsiteX425" fmla="*/ 3200831 w 5015116"/>
                <a:gd name="connsiteY425" fmla="*/ 1095828 h 2605314"/>
                <a:gd name="connsiteX426" fmla="*/ 3251631 w 5015116"/>
                <a:gd name="connsiteY426" fmla="*/ 1037771 h 2605314"/>
                <a:gd name="connsiteX427" fmla="*/ 3251631 w 5015116"/>
                <a:gd name="connsiteY427" fmla="*/ 994228 h 2605314"/>
                <a:gd name="connsiteX428" fmla="*/ 3208088 w 5015116"/>
                <a:gd name="connsiteY428" fmla="*/ 986971 h 2605314"/>
                <a:gd name="connsiteX429" fmla="*/ 3179059 w 5015116"/>
                <a:gd name="connsiteY429" fmla="*/ 979714 h 2605314"/>
                <a:gd name="connsiteX430" fmla="*/ 3121002 w 5015116"/>
                <a:gd name="connsiteY430" fmla="*/ 957942 h 2605314"/>
                <a:gd name="connsiteX431" fmla="*/ 3099231 w 5015116"/>
                <a:gd name="connsiteY431" fmla="*/ 950685 h 2605314"/>
                <a:gd name="connsiteX432" fmla="*/ 3048431 w 5015116"/>
                <a:gd name="connsiteY432" fmla="*/ 943428 h 2605314"/>
                <a:gd name="connsiteX433" fmla="*/ 3026659 w 5015116"/>
                <a:gd name="connsiteY433" fmla="*/ 936171 h 2605314"/>
                <a:gd name="connsiteX434" fmla="*/ 2990374 w 5015116"/>
                <a:gd name="connsiteY434" fmla="*/ 928914 h 2605314"/>
                <a:gd name="connsiteX435" fmla="*/ 2975859 w 5015116"/>
                <a:gd name="connsiteY435" fmla="*/ 914400 h 2605314"/>
                <a:gd name="connsiteX436" fmla="*/ 3033916 w 5015116"/>
                <a:gd name="connsiteY436" fmla="*/ 820057 h 2605314"/>
                <a:gd name="connsiteX437" fmla="*/ 3091974 w 5015116"/>
                <a:gd name="connsiteY437" fmla="*/ 747485 h 2605314"/>
                <a:gd name="connsiteX438" fmla="*/ 3128259 w 5015116"/>
                <a:gd name="connsiteY438" fmla="*/ 703942 h 2605314"/>
                <a:gd name="connsiteX439" fmla="*/ 3142774 w 5015116"/>
                <a:gd name="connsiteY439" fmla="*/ 682171 h 2605314"/>
                <a:gd name="connsiteX440" fmla="*/ 3033916 w 5015116"/>
                <a:gd name="connsiteY440" fmla="*/ 667657 h 2605314"/>
                <a:gd name="connsiteX441" fmla="*/ 2961345 w 5015116"/>
                <a:gd name="connsiteY441" fmla="*/ 660400 h 2605314"/>
                <a:gd name="connsiteX442" fmla="*/ 2888774 w 5015116"/>
                <a:gd name="connsiteY442" fmla="*/ 645885 h 2605314"/>
                <a:gd name="connsiteX443" fmla="*/ 2925059 w 5015116"/>
                <a:gd name="connsiteY443" fmla="*/ 609600 h 2605314"/>
                <a:gd name="connsiteX444" fmla="*/ 2961345 w 5015116"/>
                <a:gd name="connsiteY444" fmla="*/ 573314 h 2605314"/>
                <a:gd name="connsiteX445" fmla="*/ 2968602 w 5015116"/>
                <a:gd name="connsiteY445" fmla="*/ 529771 h 2605314"/>
                <a:gd name="connsiteX446" fmla="*/ 2983116 w 5015116"/>
                <a:gd name="connsiteY446" fmla="*/ 486228 h 2605314"/>
                <a:gd name="connsiteX447" fmla="*/ 2997631 w 5015116"/>
                <a:gd name="connsiteY447" fmla="*/ 435428 h 2605314"/>
                <a:gd name="connsiteX448" fmla="*/ 3012145 w 5015116"/>
                <a:gd name="connsiteY448" fmla="*/ 391885 h 2605314"/>
                <a:gd name="connsiteX449" fmla="*/ 2961345 w 5015116"/>
                <a:gd name="connsiteY449" fmla="*/ 399142 h 2605314"/>
                <a:gd name="connsiteX450" fmla="*/ 2917802 w 5015116"/>
                <a:gd name="connsiteY450" fmla="*/ 413657 h 2605314"/>
                <a:gd name="connsiteX451" fmla="*/ 2888774 w 5015116"/>
                <a:gd name="connsiteY451" fmla="*/ 420914 h 2605314"/>
                <a:gd name="connsiteX452" fmla="*/ 2852488 w 5015116"/>
                <a:gd name="connsiteY452" fmla="*/ 435428 h 2605314"/>
                <a:gd name="connsiteX453" fmla="*/ 2808945 w 5015116"/>
                <a:gd name="connsiteY453" fmla="*/ 442685 h 2605314"/>
                <a:gd name="connsiteX454" fmla="*/ 2779916 w 5015116"/>
                <a:gd name="connsiteY454" fmla="*/ 449942 h 2605314"/>
                <a:gd name="connsiteX455" fmla="*/ 2721859 w 5015116"/>
                <a:gd name="connsiteY455" fmla="*/ 442685 h 2605314"/>
                <a:gd name="connsiteX456" fmla="*/ 2729116 w 5015116"/>
                <a:gd name="connsiteY456" fmla="*/ 377371 h 2605314"/>
                <a:gd name="connsiteX457" fmla="*/ 2721859 w 5015116"/>
                <a:gd name="connsiteY457" fmla="*/ 290285 h 2605314"/>
                <a:gd name="connsiteX458" fmla="*/ 2707345 w 5015116"/>
                <a:gd name="connsiteY458" fmla="*/ 232228 h 2605314"/>
                <a:gd name="connsiteX459" fmla="*/ 2663802 w 5015116"/>
                <a:gd name="connsiteY459" fmla="*/ 210457 h 2605314"/>
                <a:gd name="connsiteX460" fmla="*/ 2656545 w 5015116"/>
                <a:gd name="connsiteY46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23688 w 5015116"/>
                <a:gd name="connsiteY304" fmla="*/ 1741714 h 2605314"/>
                <a:gd name="connsiteX305" fmla="*/ 1226888 w 5015116"/>
                <a:gd name="connsiteY305" fmla="*/ 1690914 h 2605314"/>
                <a:gd name="connsiteX306" fmla="*/ 1335745 w 5015116"/>
                <a:gd name="connsiteY306" fmla="*/ 1698171 h 2605314"/>
                <a:gd name="connsiteX307" fmla="*/ 1422831 w 5015116"/>
                <a:gd name="connsiteY307" fmla="*/ 1741714 h 2605314"/>
                <a:gd name="connsiteX308" fmla="*/ 1476896 w 5015116"/>
                <a:gd name="connsiteY308" fmla="*/ 1792514 h 2605314"/>
                <a:gd name="connsiteX309" fmla="*/ 1506651 w 5015116"/>
                <a:gd name="connsiteY309" fmla="*/ 1859642 h 2605314"/>
                <a:gd name="connsiteX310" fmla="*/ 1507376 w 5015116"/>
                <a:gd name="connsiteY310" fmla="*/ 1961968 h 2605314"/>
                <a:gd name="connsiteX311" fmla="*/ 1460205 w 5015116"/>
                <a:gd name="connsiteY311" fmla="*/ 2046877 h 2605314"/>
                <a:gd name="connsiteX312" fmla="*/ 1408316 w 5015116"/>
                <a:gd name="connsiteY312" fmla="*/ 2140857 h 2605314"/>
                <a:gd name="connsiteX313" fmla="*/ 1401059 w 5015116"/>
                <a:gd name="connsiteY313" fmla="*/ 2162628 h 2605314"/>
                <a:gd name="connsiteX314" fmla="*/ 1364774 w 5015116"/>
                <a:gd name="connsiteY314" fmla="*/ 2293257 h 2605314"/>
                <a:gd name="connsiteX315" fmla="*/ 1367314 w 5015116"/>
                <a:gd name="connsiteY315" fmla="*/ 2449285 h 2605314"/>
                <a:gd name="connsiteX316" fmla="*/ 1509916 w 5015116"/>
                <a:gd name="connsiteY316" fmla="*/ 2554514 h 2605314"/>
                <a:gd name="connsiteX317" fmla="*/ 1633288 w 5015116"/>
                <a:gd name="connsiteY317" fmla="*/ 2590800 h 2605314"/>
                <a:gd name="connsiteX318" fmla="*/ 1847736 w 5015116"/>
                <a:gd name="connsiteY318" fmla="*/ 2605314 h 2605314"/>
                <a:gd name="connsiteX319" fmla="*/ 1918494 w 5015116"/>
                <a:gd name="connsiteY319" fmla="*/ 2576285 h 2605314"/>
                <a:gd name="connsiteX320" fmla="*/ 1959859 w 5015116"/>
                <a:gd name="connsiteY320" fmla="*/ 2496457 h 2605314"/>
                <a:gd name="connsiteX321" fmla="*/ 2002676 w 5015116"/>
                <a:gd name="connsiteY321" fmla="*/ 2315028 h 2605314"/>
                <a:gd name="connsiteX322" fmla="*/ 2039688 w 5015116"/>
                <a:gd name="connsiteY322" fmla="*/ 2111828 h 2605314"/>
                <a:gd name="connsiteX323" fmla="*/ 2062911 w 5015116"/>
                <a:gd name="connsiteY323" fmla="*/ 2048691 h 2605314"/>
                <a:gd name="connsiteX324" fmla="*/ 2098834 w 5015116"/>
                <a:gd name="connsiteY324" fmla="*/ 1987731 h 2605314"/>
                <a:gd name="connsiteX325" fmla="*/ 2217851 w 5015116"/>
                <a:gd name="connsiteY325" fmla="*/ 1879237 h 2605314"/>
                <a:gd name="connsiteX326" fmla="*/ 2373516 w 5015116"/>
                <a:gd name="connsiteY326" fmla="*/ 1872342 h 2605314"/>
                <a:gd name="connsiteX327" fmla="*/ 2395288 w 5015116"/>
                <a:gd name="connsiteY327" fmla="*/ 1879600 h 2605314"/>
                <a:gd name="connsiteX328" fmla="*/ 2453345 w 5015116"/>
                <a:gd name="connsiteY328" fmla="*/ 1930400 h 2605314"/>
                <a:gd name="connsiteX329" fmla="*/ 2467859 w 5015116"/>
                <a:gd name="connsiteY329" fmla="*/ 1952171 h 2605314"/>
                <a:gd name="connsiteX330" fmla="*/ 2489631 w 5015116"/>
                <a:gd name="connsiteY330" fmla="*/ 1973942 h 2605314"/>
                <a:gd name="connsiteX331" fmla="*/ 2504145 w 5015116"/>
                <a:gd name="connsiteY331" fmla="*/ 2024742 h 2605314"/>
                <a:gd name="connsiteX332" fmla="*/ 2511402 w 5015116"/>
                <a:gd name="connsiteY332" fmla="*/ 2053771 h 2605314"/>
                <a:gd name="connsiteX333" fmla="*/ 2525916 w 5015116"/>
                <a:gd name="connsiteY333" fmla="*/ 2075542 h 2605314"/>
                <a:gd name="connsiteX334" fmla="*/ 2540431 w 5015116"/>
                <a:gd name="connsiteY334" fmla="*/ 2126342 h 2605314"/>
                <a:gd name="connsiteX335" fmla="*/ 2533174 w 5015116"/>
                <a:gd name="connsiteY335" fmla="*/ 2271485 h 2605314"/>
                <a:gd name="connsiteX336" fmla="*/ 2518659 w 5015116"/>
                <a:gd name="connsiteY336" fmla="*/ 2300514 h 2605314"/>
                <a:gd name="connsiteX337" fmla="*/ 2475116 w 5015116"/>
                <a:gd name="connsiteY337" fmla="*/ 2329542 h 2605314"/>
                <a:gd name="connsiteX338" fmla="*/ 2453345 w 5015116"/>
                <a:gd name="connsiteY338" fmla="*/ 2336800 h 2605314"/>
                <a:gd name="connsiteX339" fmla="*/ 2329974 w 5015116"/>
                <a:gd name="connsiteY339" fmla="*/ 2329542 h 2605314"/>
                <a:gd name="connsiteX340" fmla="*/ 2308202 w 5015116"/>
                <a:gd name="connsiteY340" fmla="*/ 2322285 h 2605314"/>
                <a:gd name="connsiteX341" fmla="*/ 2293688 w 5015116"/>
                <a:gd name="connsiteY341" fmla="*/ 2286000 h 2605314"/>
                <a:gd name="connsiteX342" fmla="*/ 2286431 w 5015116"/>
                <a:gd name="connsiteY342" fmla="*/ 2249714 h 2605314"/>
                <a:gd name="connsiteX343" fmla="*/ 2395288 w 5015116"/>
                <a:gd name="connsiteY343" fmla="*/ 2111828 h 2605314"/>
                <a:gd name="connsiteX344" fmla="*/ 2395288 w 5015116"/>
                <a:gd name="connsiteY344" fmla="*/ 2024742 h 2605314"/>
                <a:gd name="connsiteX345" fmla="*/ 2373516 w 5015116"/>
                <a:gd name="connsiteY345" fmla="*/ 2010228 h 2605314"/>
                <a:gd name="connsiteX346" fmla="*/ 2271916 w 5015116"/>
                <a:gd name="connsiteY346" fmla="*/ 2017485 h 2605314"/>
                <a:gd name="connsiteX347" fmla="*/ 2257402 w 5015116"/>
                <a:gd name="connsiteY347" fmla="*/ 2032000 h 2605314"/>
                <a:gd name="connsiteX348" fmla="*/ 2235631 w 5015116"/>
                <a:gd name="connsiteY348" fmla="*/ 2046514 h 2605314"/>
                <a:gd name="connsiteX349" fmla="*/ 2221116 w 5015116"/>
                <a:gd name="connsiteY349" fmla="*/ 2061028 h 2605314"/>
                <a:gd name="connsiteX350" fmla="*/ 2192088 w 5015116"/>
                <a:gd name="connsiteY350" fmla="*/ 2068285 h 2605314"/>
                <a:gd name="connsiteX351" fmla="*/ 2163059 w 5015116"/>
                <a:gd name="connsiteY351" fmla="*/ 2090057 h 2605314"/>
                <a:gd name="connsiteX352" fmla="*/ 2148545 w 5015116"/>
                <a:gd name="connsiteY352" fmla="*/ 2111828 h 2605314"/>
                <a:gd name="connsiteX353" fmla="*/ 2126774 w 5015116"/>
                <a:gd name="connsiteY353" fmla="*/ 2140857 h 2605314"/>
                <a:gd name="connsiteX354" fmla="*/ 2126774 w 5015116"/>
                <a:gd name="connsiteY354" fmla="*/ 2351314 h 2605314"/>
                <a:gd name="connsiteX355" fmla="*/ 2141288 w 5015116"/>
                <a:gd name="connsiteY355" fmla="*/ 2373085 h 2605314"/>
                <a:gd name="connsiteX356" fmla="*/ 2163059 w 5015116"/>
                <a:gd name="connsiteY356" fmla="*/ 2380342 h 2605314"/>
                <a:gd name="connsiteX357" fmla="*/ 2170316 w 5015116"/>
                <a:gd name="connsiteY357" fmla="*/ 2402114 h 2605314"/>
                <a:gd name="connsiteX358" fmla="*/ 2192088 w 5015116"/>
                <a:gd name="connsiteY358" fmla="*/ 2416628 h 2605314"/>
                <a:gd name="connsiteX359" fmla="*/ 2221116 w 5015116"/>
                <a:gd name="connsiteY359" fmla="*/ 2438400 h 2605314"/>
                <a:gd name="connsiteX360" fmla="*/ 2264659 w 5015116"/>
                <a:gd name="connsiteY360" fmla="*/ 2474685 h 2605314"/>
                <a:gd name="connsiteX361" fmla="*/ 2293688 w 5015116"/>
                <a:gd name="connsiteY361" fmla="*/ 2510971 h 2605314"/>
                <a:gd name="connsiteX362" fmla="*/ 2315459 w 5015116"/>
                <a:gd name="connsiteY362" fmla="*/ 2532742 h 2605314"/>
                <a:gd name="connsiteX363" fmla="*/ 2395288 w 5015116"/>
                <a:gd name="connsiteY363" fmla="*/ 2569028 h 2605314"/>
                <a:gd name="connsiteX364" fmla="*/ 2540431 w 5015116"/>
                <a:gd name="connsiteY364" fmla="*/ 2554514 h 2605314"/>
                <a:gd name="connsiteX365" fmla="*/ 2562202 w 5015116"/>
                <a:gd name="connsiteY365" fmla="*/ 2540000 h 2605314"/>
                <a:gd name="connsiteX366" fmla="*/ 2569459 w 5015116"/>
                <a:gd name="connsiteY366" fmla="*/ 2503714 h 2605314"/>
                <a:gd name="connsiteX367" fmla="*/ 2583974 w 5015116"/>
                <a:gd name="connsiteY367" fmla="*/ 2481942 h 2605314"/>
                <a:gd name="connsiteX368" fmla="*/ 2591231 w 5015116"/>
                <a:gd name="connsiteY368" fmla="*/ 2409371 h 2605314"/>
                <a:gd name="connsiteX369" fmla="*/ 2642031 w 5015116"/>
                <a:gd name="connsiteY369" fmla="*/ 2416628 h 2605314"/>
                <a:gd name="connsiteX370" fmla="*/ 2671059 w 5015116"/>
                <a:gd name="connsiteY370" fmla="*/ 2423885 h 2605314"/>
                <a:gd name="connsiteX371" fmla="*/ 2743631 w 5015116"/>
                <a:gd name="connsiteY371" fmla="*/ 2438400 h 2605314"/>
                <a:gd name="connsiteX372" fmla="*/ 2787174 w 5015116"/>
                <a:gd name="connsiteY372" fmla="*/ 2452914 h 2605314"/>
                <a:gd name="connsiteX373" fmla="*/ 2808945 w 5015116"/>
                <a:gd name="connsiteY373" fmla="*/ 2438400 h 2605314"/>
                <a:gd name="connsiteX374" fmla="*/ 2801688 w 5015116"/>
                <a:gd name="connsiteY374" fmla="*/ 2416628 h 2605314"/>
                <a:gd name="connsiteX375" fmla="*/ 2794431 w 5015116"/>
                <a:gd name="connsiteY375" fmla="*/ 2373085 h 2605314"/>
                <a:gd name="connsiteX376" fmla="*/ 2779916 w 5015116"/>
                <a:gd name="connsiteY376" fmla="*/ 2329542 h 2605314"/>
                <a:gd name="connsiteX377" fmla="*/ 2794431 w 5015116"/>
                <a:gd name="connsiteY377" fmla="*/ 2278742 h 2605314"/>
                <a:gd name="connsiteX378" fmla="*/ 2961345 w 5015116"/>
                <a:gd name="connsiteY378" fmla="*/ 2249714 h 2605314"/>
                <a:gd name="connsiteX379" fmla="*/ 2946831 w 5015116"/>
                <a:gd name="connsiteY379" fmla="*/ 2227942 h 2605314"/>
                <a:gd name="connsiteX380" fmla="*/ 2925059 w 5015116"/>
                <a:gd name="connsiteY380" fmla="*/ 2133600 h 2605314"/>
                <a:gd name="connsiteX381" fmla="*/ 2917802 w 5015116"/>
                <a:gd name="connsiteY381" fmla="*/ 2104571 h 2605314"/>
                <a:gd name="connsiteX382" fmla="*/ 2896031 w 5015116"/>
                <a:gd name="connsiteY382" fmla="*/ 2090057 h 2605314"/>
                <a:gd name="connsiteX383" fmla="*/ 2903288 w 5015116"/>
                <a:gd name="connsiteY383" fmla="*/ 2061028 h 2605314"/>
                <a:gd name="connsiteX384" fmla="*/ 3033916 w 5015116"/>
                <a:gd name="connsiteY384" fmla="*/ 2053771 h 2605314"/>
                <a:gd name="connsiteX385" fmla="*/ 3121002 w 5015116"/>
                <a:gd name="connsiteY385" fmla="*/ 2046514 h 2605314"/>
                <a:gd name="connsiteX386" fmla="*/ 3142774 w 5015116"/>
                <a:gd name="connsiteY386" fmla="*/ 2039257 h 2605314"/>
                <a:gd name="connsiteX387" fmla="*/ 3135516 w 5015116"/>
                <a:gd name="connsiteY387" fmla="*/ 2010228 h 2605314"/>
                <a:gd name="connsiteX388" fmla="*/ 3106488 w 5015116"/>
                <a:gd name="connsiteY388" fmla="*/ 1959428 h 2605314"/>
                <a:gd name="connsiteX389" fmla="*/ 3077459 w 5015116"/>
                <a:gd name="connsiteY389" fmla="*/ 1930400 h 2605314"/>
                <a:gd name="connsiteX390" fmla="*/ 3062945 w 5015116"/>
                <a:gd name="connsiteY390" fmla="*/ 1901371 h 2605314"/>
                <a:gd name="connsiteX391" fmla="*/ 3041174 w 5015116"/>
                <a:gd name="connsiteY391" fmla="*/ 1886857 h 2605314"/>
                <a:gd name="connsiteX392" fmla="*/ 3033916 w 5015116"/>
                <a:gd name="connsiteY392" fmla="*/ 1865085 h 2605314"/>
                <a:gd name="connsiteX393" fmla="*/ 3019402 w 5015116"/>
                <a:gd name="connsiteY393" fmla="*/ 1843314 h 2605314"/>
                <a:gd name="connsiteX394" fmla="*/ 3048431 w 5015116"/>
                <a:gd name="connsiteY394" fmla="*/ 1828800 h 2605314"/>
                <a:gd name="connsiteX395" fmla="*/ 3157288 w 5015116"/>
                <a:gd name="connsiteY395" fmla="*/ 1814285 h 2605314"/>
                <a:gd name="connsiteX396" fmla="*/ 3179059 w 5015116"/>
                <a:gd name="connsiteY396" fmla="*/ 1799771 h 2605314"/>
                <a:gd name="connsiteX397" fmla="*/ 3128259 w 5015116"/>
                <a:gd name="connsiteY397" fmla="*/ 1690914 h 2605314"/>
                <a:gd name="connsiteX398" fmla="*/ 3121002 w 5015116"/>
                <a:gd name="connsiteY398" fmla="*/ 1669142 h 2605314"/>
                <a:gd name="connsiteX399" fmla="*/ 3106488 w 5015116"/>
                <a:gd name="connsiteY399" fmla="*/ 1647371 h 2605314"/>
                <a:gd name="connsiteX400" fmla="*/ 3128259 w 5015116"/>
                <a:gd name="connsiteY400" fmla="*/ 1640114 h 2605314"/>
                <a:gd name="connsiteX401" fmla="*/ 3157288 w 5015116"/>
                <a:gd name="connsiteY401" fmla="*/ 1632857 h 2605314"/>
                <a:gd name="connsiteX402" fmla="*/ 3186316 w 5015116"/>
                <a:gd name="connsiteY402" fmla="*/ 1618342 h 2605314"/>
                <a:gd name="connsiteX403" fmla="*/ 3215345 w 5015116"/>
                <a:gd name="connsiteY403" fmla="*/ 1611085 h 2605314"/>
                <a:gd name="connsiteX404" fmla="*/ 3237116 w 5015116"/>
                <a:gd name="connsiteY404" fmla="*/ 1603828 h 2605314"/>
                <a:gd name="connsiteX405" fmla="*/ 3280659 w 5015116"/>
                <a:gd name="connsiteY405" fmla="*/ 1582057 h 2605314"/>
                <a:gd name="connsiteX406" fmla="*/ 3295174 w 5015116"/>
                <a:gd name="connsiteY406" fmla="*/ 1567542 h 2605314"/>
                <a:gd name="connsiteX407" fmla="*/ 3273402 w 5015116"/>
                <a:gd name="connsiteY407" fmla="*/ 1545771 h 2605314"/>
                <a:gd name="connsiteX408" fmla="*/ 3229859 w 5015116"/>
                <a:gd name="connsiteY408" fmla="*/ 1516742 h 2605314"/>
                <a:gd name="connsiteX409" fmla="*/ 3179059 w 5015116"/>
                <a:gd name="connsiteY409" fmla="*/ 1458685 h 2605314"/>
                <a:gd name="connsiteX410" fmla="*/ 3171802 w 5015116"/>
                <a:gd name="connsiteY410" fmla="*/ 1436914 h 2605314"/>
                <a:gd name="connsiteX411" fmla="*/ 3150031 w 5015116"/>
                <a:gd name="connsiteY411" fmla="*/ 1422400 h 2605314"/>
                <a:gd name="connsiteX412" fmla="*/ 3200831 w 5015116"/>
                <a:gd name="connsiteY412" fmla="*/ 1386114 h 2605314"/>
                <a:gd name="connsiteX413" fmla="*/ 3237116 w 5015116"/>
                <a:gd name="connsiteY413" fmla="*/ 1349828 h 2605314"/>
                <a:gd name="connsiteX414" fmla="*/ 3266145 w 5015116"/>
                <a:gd name="connsiteY414" fmla="*/ 1313542 h 2605314"/>
                <a:gd name="connsiteX415" fmla="*/ 3287916 w 5015116"/>
                <a:gd name="connsiteY415" fmla="*/ 1299028 h 2605314"/>
                <a:gd name="connsiteX416" fmla="*/ 3302431 w 5015116"/>
                <a:gd name="connsiteY416" fmla="*/ 1284514 h 2605314"/>
                <a:gd name="connsiteX417" fmla="*/ 3309688 w 5015116"/>
                <a:gd name="connsiteY417" fmla="*/ 1262742 h 2605314"/>
                <a:gd name="connsiteX418" fmla="*/ 3266145 w 5015116"/>
                <a:gd name="connsiteY418" fmla="*/ 1255485 h 2605314"/>
                <a:gd name="connsiteX419" fmla="*/ 3244374 w 5015116"/>
                <a:gd name="connsiteY419" fmla="*/ 1248228 h 2605314"/>
                <a:gd name="connsiteX420" fmla="*/ 3193574 w 5015116"/>
                <a:gd name="connsiteY420" fmla="*/ 1233714 h 2605314"/>
                <a:gd name="connsiteX421" fmla="*/ 3171802 w 5015116"/>
                <a:gd name="connsiteY421" fmla="*/ 1219200 h 2605314"/>
                <a:gd name="connsiteX422" fmla="*/ 3150031 w 5015116"/>
                <a:gd name="connsiteY422" fmla="*/ 1211942 h 2605314"/>
                <a:gd name="connsiteX423" fmla="*/ 3121002 w 5015116"/>
                <a:gd name="connsiteY423" fmla="*/ 1197428 h 2605314"/>
                <a:gd name="connsiteX424" fmla="*/ 3200831 w 5015116"/>
                <a:gd name="connsiteY424" fmla="*/ 1095828 h 2605314"/>
                <a:gd name="connsiteX425" fmla="*/ 3251631 w 5015116"/>
                <a:gd name="connsiteY425" fmla="*/ 1037771 h 2605314"/>
                <a:gd name="connsiteX426" fmla="*/ 3251631 w 5015116"/>
                <a:gd name="connsiteY426" fmla="*/ 994228 h 2605314"/>
                <a:gd name="connsiteX427" fmla="*/ 3208088 w 5015116"/>
                <a:gd name="connsiteY427" fmla="*/ 986971 h 2605314"/>
                <a:gd name="connsiteX428" fmla="*/ 3179059 w 5015116"/>
                <a:gd name="connsiteY428" fmla="*/ 979714 h 2605314"/>
                <a:gd name="connsiteX429" fmla="*/ 3121002 w 5015116"/>
                <a:gd name="connsiteY429" fmla="*/ 957942 h 2605314"/>
                <a:gd name="connsiteX430" fmla="*/ 3099231 w 5015116"/>
                <a:gd name="connsiteY430" fmla="*/ 950685 h 2605314"/>
                <a:gd name="connsiteX431" fmla="*/ 3048431 w 5015116"/>
                <a:gd name="connsiteY431" fmla="*/ 943428 h 2605314"/>
                <a:gd name="connsiteX432" fmla="*/ 3026659 w 5015116"/>
                <a:gd name="connsiteY432" fmla="*/ 936171 h 2605314"/>
                <a:gd name="connsiteX433" fmla="*/ 2990374 w 5015116"/>
                <a:gd name="connsiteY433" fmla="*/ 928914 h 2605314"/>
                <a:gd name="connsiteX434" fmla="*/ 2975859 w 5015116"/>
                <a:gd name="connsiteY434" fmla="*/ 914400 h 2605314"/>
                <a:gd name="connsiteX435" fmla="*/ 3033916 w 5015116"/>
                <a:gd name="connsiteY435" fmla="*/ 820057 h 2605314"/>
                <a:gd name="connsiteX436" fmla="*/ 3091974 w 5015116"/>
                <a:gd name="connsiteY436" fmla="*/ 747485 h 2605314"/>
                <a:gd name="connsiteX437" fmla="*/ 3128259 w 5015116"/>
                <a:gd name="connsiteY437" fmla="*/ 703942 h 2605314"/>
                <a:gd name="connsiteX438" fmla="*/ 3142774 w 5015116"/>
                <a:gd name="connsiteY438" fmla="*/ 682171 h 2605314"/>
                <a:gd name="connsiteX439" fmla="*/ 3033916 w 5015116"/>
                <a:gd name="connsiteY439" fmla="*/ 667657 h 2605314"/>
                <a:gd name="connsiteX440" fmla="*/ 2961345 w 5015116"/>
                <a:gd name="connsiteY440" fmla="*/ 660400 h 2605314"/>
                <a:gd name="connsiteX441" fmla="*/ 2888774 w 5015116"/>
                <a:gd name="connsiteY441" fmla="*/ 645885 h 2605314"/>
                <a:gd name="connsiteX442" fmla="*/ 2925059 w 5015116"/>
                <a:gd name="connsiteY442" fmla="*/ 609600 h 2605314"/>
                <a:gd name="connsiteX443" fmla="*/ 2961345 w 5015116"/>
                <a:gd name="connsiteY443" fmla="*/ 573314 h 2605314"/>
                <a:gd name="connsiteX444" fmla="*/ 2968602 w 5015116"/>
                <a:gd name="connsiteY444" fmla="*/ 529771 h 2605314"/>
                <a:gd name="connsiteX445" fmla="*/ 2983116 w 5015116"/>
                <a:gd name="connsiteY445" fmla="*/ 486228 h 2605314"/>
                <a:gd name="connsiteX446" fmla="*/ 2997631 w 5015116"/>
                <a:gd name="connsiteY446" fmla="*/ 435428 h 2605314"/>
                <a:gd name="connsiteX447" fmla="*/ 3012145 w 5015116"/>
                <a:gd name="connsiteY447" fmla="*/ 391885 h 2605314"/>
                <a:gd name="connsiteX448" fmla="*/ 2961345 w 5015116"/>
                <a:gd name="connsiteY448" fmla="*/ 399142 h 2605314"/>
                <a:gd name="connsiteX449" fmla="*/ 2917802 w 5015116"/>
                <a:gd name="connsiteY449" fmla="*/ 413657 h 2605314"/>
                <a:gd name="connsiteX450" fmla="*/ 2888774 w 5015116"/>
                <a:gd name="connsiteY450" fmla="*/ 420914 h 2605314"/>
                <a:gd name="connsiteX451" fmla="*/ 2852488 w 5015116"/>
                <a:gd name="connsiteY451" fmla="*/ 435428 h 2605314"/>
                <a:gd name="connsiteX452" fmla="*/ 2808945 w 5015116"/>
                <a:gd name="connsiteY452" fmla="*/ 442685 h 2605314"/>
                <a:gd name="connsiteX453" fmla="*/ 2779916 w 5015116"/>
                <a:gd name="connsiteY453" fmla="*/ 449942 h 2605314"/>
                <a:gd name="connsiteX454" fmla="*/ 2721859 w 5015116"/>
                <a:gd name="connsiteY454" fmla="*/ 442685 h 2605314"/>
                <a:gd name="connsiteX455" fmla="*/ 2729116 w 5015116"/>
                <a:gd name="connsiteY455" fmla="*/ 377371 h 2605314"/>
                <a:gd name="connsiteX456" fmla="*/ 2721859 w 5015116"/>
                <a:gd name="connsiteY456" fmla="*/ 290285 h 2605314"/>
                <a:gd name="connsiteX457" fmla="*/ 2707345 w 5015116"/>
                <a:gd name="connsiteY457" fmla="*/ 232228 h 2605314"/>
                <a:gd name="connsiteX458" fmla="*/ 2663802 w 5015116"/>
                <a:gd name="connsiteY458" fmla="*/ 210457 h 2605314"/>
                <a:gd name="connsiteX459" fmla="*/ 2656545 w 5015116"/>
                <a:gd name="connsiteY45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23688 w 5015116"/>
                <a:gd name="connsiteY303" fmla="*/ 174171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93208 w 5015116"/>
                <a:gd name="connsiteY302" fmla="*/ 180775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65631 w 5015116"/>
                <a:gd name="connsiteY300" fmla="*/ 190137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80871 w 5015116"/>
                <a:gd name="connsiteY300" fmla="*/ 191153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80871 w 5015116"/>
                <a:gd name="connsiteY299" fmla="*/ 1911531 h 2605314"/>
                <a:gd name="connsiteX300" fmla="*/ 993208 w 5015116"/>
                <a:gd name="connsiteY300" fmla="*/ 1807754 h 2605314"/>
                <a:gd name="connsiteX301" fmla="*/ 1041468 w 5015116"/>
                <a:gd name="connsiteY301" fmla="*/ 1751874 h 2605314"/>
                <a:gd name="connsiteX302" fmla="*/ 1226888 w 5015116"/>
                <a:gd name="connsiteY302" fmla="*/ 1690914 h 2605314"/>
                <a:gd name="connsiteX303" fmla="*/ 1335745 w 5015116"/>
                <a:gd name="connsiteY303" fmla="*/ 1698171 h 2605314"/>
                <a:gd name="connsiteX304" fmla="*/ 1422831 w 5015116"/>
                <a:gd name="connsiteY304" fmla="*/ 1741714 h 2605314"/>
                <a:gd name="connsiteX305" fmla="*/ 1476896 w 5015116"/>
                <a:gd name="connsiteY305" fmla="*/ 1792514 h 2605314"/>
                <a:gd name="connsiteX306" fmla="*/ 1506651 w 5015116"/>
                <a:gd name="connsiteY306" fmla="*/ 1859642 h 2605314"/>
                <a:gd name="connsiteX307" fmla="*/ 1507376 w 5015116"/>
                <a:gd name="connsiteY307" fmla="*/ 1961968 h 2605314"/>
                <a:gd name="connsiteX308" fmla="*/ 1460205 w 5015116"/>
                <a:gd name="connsiteY308" fmla="*/ 2046877 h 2605314"/>
                <a:gd name="connsiteX309" fmla="*/ 1408316 w 5015116"/>
                <a:gd name="connsiteY309" fmla="*/ 2140857 h 2605314"/>
                <a:gd name="connsiteX310" fmla="*/ 1401059 w 5015116"/>
                <a:gd name="connsiteY310" fmla="*/ 2162628 h 2605314"/>
                <a:gd name="connsiteX311" fmla="*/ 1364774 w 5015116"/>
                <a:gd name="connsiteY311" fmla="*/ 2293257 h 2605314"/>
                <a:gd name="connsiteX312" fmla="*/ 1367314 w 5015116"/>
                <a:gd name="connsiteY312" fmla="*/ 2449285 h 2605314"/>
                <a:gd name="connsiteX313" fmla="*/ 1509916 w 5015116"/>
                <a:gd name="connsiteY313" fmla="*/ 2554514 h 2605314"/>
                <a:gd name="connsiteX314" fmla="*/ 1633288 w 5015116"/>
                <a:gd name="connsiteY314" fmla="*/ 2590800 h 2605314"/>
                <a:gd name="connsiteX315" fmla="*/ 1847736 w 5015116"/>
                <a:gd name="connsiteY315" fmla="*/ 2605314 h 2605314"/>
                <a:gd name="connsiteX316" fmla="*/ 1918494 w 5015116"/>
                <a:gd name="connsiteY316" fmla="*/ 2576285 h 2605314"/>
                <a:gd name="connsiteX317" fmla="*/ 1959859 w 5015116"/>
                <a:gd name="connsiteY317" fmla="*/ 2496457 h 2605314"/>
                <a:gd name="connsiteX318" fmla="*/ 2002676 w 5015116"/>
                <a:gd name="connsiteY318" fmla="*/ 2315028 h 2605314"/>
                <a:gd name="connsiteX319" fmla="*/ 2039688 w 5015116"/>
                <a:gd name="connsiteY319" fmla="*/ 2111828 h 2605314"/>
                <a:gd name="connsiteX320" fmla="*/ 2062911 w 5015116"/>
                <a:gd name="connsiteY320" fmla="*/ 2048691 h 2605314"/>
                <a:gd name="connsiteX321" fmla="*/ 2098834 w 5015116"/>
                <a:gd name="connsiteY321" fmla="*/ 1987731 h 2605314"/>
                <a:gd name="connsiteX322" fmla="*/ 2217851 w 5015116"/>
                <a:gd name="connsiteY322" fmla="*/ 1879237 h 2605314"/>
                <a:gd name="connsiteX323" fmla="*/ 2373516 w 5015116"/>
                <a:gd name="connsiteY323" fmla="*/ 1872342 h 2605314"/>
                <a:gd name="connsiteX324" fmla="*/ 2395288 w 5015116"/>
                <a:gd name="connsiteY324" fmla="*/ 1879600 h 2605314"/>
                <a:gd name="connsiteX325" fmla="*/ 2453345 w 5015116"/>
                <a:gd name="connsiteY325" fmla="*/ 1930400 h 2605314"/>
                <a:gd name="connsiteX326" fmla="*/ 2467859 w 5015116"/>
                <a:gd name="connsiteY326" fmla="*/ 1952171 h 2605314"/>
                <a:gd name="connsiteX327" fmla="*/ 2489631 w 5015116"/>
                <a:gd name="connsiteY327" fmla="*/ 1973942 h 2605314"/>
                <a:gd name="connsiteX328" fmla="*/ 2504145 w 5015116"/>
                <a:gd name="connsiteY328" fmla="*/ 2024742 h 2605314"/>
                <a:gd name="connsiteX329" fmla="*/ 2511402 w 5015116"/>
                <a:gd name="connsiteY329" fmla="*/ 2053771 h 2605314"/>
                <a:gd name="connsiteX330" fmla="*/ 2525916 w 5015116"/>
                <a:gd name="connsiteY330" fmla="*/ 2075542 h 2605314"/>
                <a:gd name="connsiteX331" fmla="*/ 2540431 w 5015116"/>
                <a:gd name="connsiteY331" fmla="*/ 2126342 h 2605314"/>
                <a:gd name="connsiteX332" fmla="*/ 2533174 w 5015116"/>
                <a:gd name="connsiteY332" fmla="*/ 2271485 h 2605314"/>
                <a:gd name="connsiteX333" fmla="*/ 2518659 w 5015116"/>
                <a:gd name="connsiteY333" fmla="*/ 2300514 h 2605314"/>
                <a:gd name="connsiteX334" fmla="*/ 2475116 w 5015116"/>
                <a:gd name="connsiteY334" fmla="*/ 2329542 h 2605314"/>
                <a:gd name="connsiteX335" fmla="*/ 2453345 w 5015116"/>
                <a:gd name="connsiteY335" fmla="*/ 2336800 h 2605314"/>
                <a:gd name="connsiteX336" fmla="*/ 2329974 w 5015116"/>
                <a:gd name="connsiteY336" fmla="*/ 2329542 h 2605314"/>
                <a:gd name="connsiteX337" fmla="*/ 2308202 w 5015116"/>
                <a:gd name="connsiteY337" fmla="*/ 2322285 h 2605314"/>
                <a:gd name="connsiteX338" fmla="*/ 2293688 w 5015116"/>
                <a:gd name="connsiteY338" fmla="*/ 2286000 h 2605314"/>
                <a:gd name="connsiteX339" fmla="*/ 2286431 w 5015116"/>
                <a:gd name="connsiteY339" fmla="*/ 2249714 h 2605314"/>
                <a:gd name="connsiteX340" fmla="*/ 2395288 w 5015116"/>
                <a:gd name="connsiteY340" fmla="*/ 2111828 h 2605314"/>
                <a:gd name="connsiteX341" fmla="*/ 2395288 w 5015116"/>
                <a:gd name="connsiteY341" fmla="*/ 2024742 h 2605314"/>
                <a:gd name="connsiteX342" fmla="*/ 2373516 w 5015116"/>
                <a:gd name="connsiteY342" fmla="*/ 2010228 h 2605314"/>
                <a:gd name="connsiteX343" fmla="*/ 2271916 w 5015116"/>
                <a:gd name="connsiteY343" fmla="*/ 2017485 h 2605314"/>
                <a:gd name="connsiteX344" fmla="*/ 2257402 w 5015116"/>
                <a:gd name="connsiteY344" fmla="*/ 2032000 h 2605314"/>
                <a:gd name="connsiteX345" fmla="*/ 2235631 w 5015116"/>
                <a:gd name="connsiteY345" fmla="*/ 2046514 h 2605314"/>
                <a:gd name="connsiteX346" fmla="*/ 2221116 w 5015116"/>
                <a:gd name="connsiteY346" fmla="*/ 2061028 h 2605314"/>
                <a:gd name="connsiteX347" fmla="*/ 2192088 w 5015116"/>
                <a:gd name="connsiteY347" fmla="*/ 2068285 h 2605314"/>
                <a:gd name="connsiteX348" fmla="*/ 2163059 w 5015116"/>
                <a:gd name="connsiteY348" fmla="*/ 2090057 h 2605314"/>
                <a:gd name="connsiteX349" fmla="*/ 2148545 w 5015116"/>
                <a:gd name="connsiteY349" fmla="*/ 2111828 h 2605314"/>
                <a:gd name="connsiteX350" fmla="*/ 2126774 w 5015116"/>
                <a:gd name="connsiteY350" fmla="*/ 2140857 h 2605314"/>
                <a:gd name="connsiteX351" fmla="*/ 2126774 w 5015116"/>
                <a:gd name="connsiteY351" fmla="*/ 2351314 h 2605314"/>
                <a:gd name="connsiteX352" fmla="*/ 2141288 w 5015116"/>
                <a:gd name="connsiteY352" fmla="*/ 2373085 h 2605314"/>
                <a:gd name="connsiteX353" fmla="*/ 2163059 w 5015116"/>
                <a:gd name="connsiteY353" fmla="*/ 2380342 h 2605314"/>
                <a:gd name="connsiteX354" fmla="*/ 2170316 w 5015116"/>
                <a:gd name="connsiteY354" fmla="*/ 2402114 h 2605314"/>
                <a:gd name="connsiteX355" fmla="*/ 2192088 w 5015116"/>
                <a:gd name="connsiteY355" fmla="*/ 2416628 h 2605314"/>
                <a:gd name="connsiteX356" fmla="*/ 2221116 w 5015116"/>
                <a:gd name="connsiteY356" fmla="*/ 2438400 h 2605314"/>
                <a:gd name="connsiteX357" fmla="*/ 2264659 w 5015116"/>
                <a:gd name="connsiteY357" fmla="*/ 2474685 h 2605314"/>
                <a:gd name="connsiteX358" fmla="*/ 2293688 w 5015116"/>
                <a:gd name="connsiteY358" fmla="*/ 2510971 h 2605314"/>
                <a:gd name="connsiteX359" fmla="*/ 2315459 w 5015116"/>
                <a:gd name="connsiteY359" fmla="*/ 2532742 h 2605314"/>
                <a:gd name="connsiteX360" fmla="*/ 2395288 w 5015116"/>
                <a:gd name="connsiteY360" fmla="*/ 2569028 h 2605314"/>
                <a:gd name="connsiteX361" fmla="*/ 2540431 w 5015116"/>
                <a:gd name="connsiteY361" fmla="*/ 2554514 h 2605314"/>
                <a:gd name="connsiteX362" fmla="*/ 2562202 w 5015116"/>
                <a:gd name="connsiteY362" fmla="*/ 2540000 h 2605314"/>
                <a:gd name="connsiteX363" fmla="*/ 2569459 w 5015116"/>
                <a:gd name="connsiteY363" fmla="*/ 2503714 h 2605314"/>
                <a:gd name="connsiteX364" fmla="*/ 2583974 w 5015116"/>
                <a:gd name="connsiteY364" fmla="*/ 2481942 h 2605314"/>
                <a:gd name="connsiteX365" fmla="*/ 2591231 w 5015116"/>
                <a:gd name="connsiteY365" fmla="*/ 2409371 h 2605314"/>
                <a:gd name="connsiteX366" fmla="*/ 2642031 w 5015116"/>
                <a:gd name="connsiteY366" fmla="*/ 2416628 h 2605314"/>
                <a:gd name="connsiteX367" fmla="*/ 2671059 w 5015116"/>
                <a:gd name="connsiteY367" fmla="*/ 2423885 h 2605314"/>
                <a:gd name="connsiteX368" fmla="*/ 2743631 w 5015116"/>
                <a:gd name="connsiteY368" fmla="*/ 2438400 h 2605314"/>
                <a:gd name="connsiteX369" fmla="*/ 2787174 w 5015116"/>
                <a:gd name="connsiteY369" fmla="*/ 2452914 h 2605314"/>
                <a:gd name="connsiteX370" fmla="*/ 2808945 w 5015116"/>
                <a:gd name="connsiteY370" fmla="*/ 2438400 h 2605314"/>
                <a:gd name="connsiteX371" fmla="*/ 2801688 w 5015116"/>
                <a:gd name="connsiteY371" fmla="*/ 2416628 h 2605314"/>
                <a:gd name="connsiteX372" fmla="*/ 2794431 w 5015116"/>
                <a:gd name="connsiteY372" fmla="*/ 2373085 h 2605314"/>
                <a:gd name="connsiteX373" fmla="*/ 2779916 w 5015116"/>
                <a:gd name="connsiteY373" fmla="*/ 2329542 h 2605314"/>
                <a:gd name="connsiteX374" fmla="*/ 2794431 w 5015116"/>
                <a:gd name="connsiteY374" fmla="*/ 2278742 h 2605314"/>
                <a:gd name="connsiteX375" fmla="*/ 2961345 w 5015116"/>
                <a:gd name="connsiteY375" fmla="*/ 2249714 h 2605314"/>
                <a:gd name="connsiteX376" fmla="*/ 2946831 w 5015116"/>
                <a:gd name="connsiteY376" fmla="*/ 2227942 h 2605314"/>
                <a:gd name="connsiteX377" fmla="*/ 2925059 w 5015116"/>
                <a:gd name="connsiteY377" fmla="*/ 2133600 h 2605314"/>
                <a:gd name="connsiteX378" fmla="*/ 2917802 w 5015116"/>
                <a:gd name="connsiteY378" fmla="*/ 2104571 h 2605314"/>
                <a:gd name="connsiteX379" fmla="*/ 2896031 w 5015116"/>
                <a:gd name="connsiteY379" fmla="*/ 2090057 h 2605314"/>
                <a:gd name="connsiteX380" fmla="*/ 2903288 w 5015116"/>
                <a:gd name="connsiteY380" fmla="*/ 2061028 h 2605314"/>
                <a:gd name="connsiteX381" fmla="*/ 3033916 w 5015116"/>
                <a:gd name="connsiteY381" fmla="*/ 2053771 h 2605314"/>
                <a:gd name="connsiteX382" fmla="*/ 3121002 w 5015116"/>
                <a:gd name="connsiteY382" fmla="*/ 2046514 h 2605314"/>
                <a:gd name="connsiteX383" fmla="*/ 3142774 w 5015116"/>
                <a:gd name="connsiteY383" fmla="*/ 2039257 h 2605314"/>
                <a:gd name="connsiteX384" fmla="*/ 3135516 w 5015116"/>
                <a:gd name="connsiteY384" fmla="*/ 2010228 h 2605314"/>
                <a:gd name="connsiteX385" fmla="*/ 3106488 w 5015116"/>
                <a:gd name="connsiteY385" fmla="*/ 1959428 h 2605314"/>
                <a:gd name="connsiteX386" fmla="*/ 3077459 w 5015116"/>
                <a:gd name="connsiteY386" fmla="*/ 1930400 h 2605314"/>
                <a:gd name="connsiteX387" fmla="*/ 3062945 w 5015116"/>
                <a:gd name="connsiteY387" fmla="*/ 1901371 h 2605314"/>
                <a:gd name="connsiteX388" fmla="*/ 3041174 w 5015116"/>
                <a:gd name="connsiteY388" fmla="*/ 1886857 h 2605314"/>
                <a:gd name="connsiteX389" fmla="*/ 3033916 w 5015116"/>
                <a:gd name="connsiteY389" fmla="*/ 1865085 h 2605314"/>
                <a:gd name="connsiteX390" fmla="*/ 3019402 w 5015116"/>
                <a:gd name="connsiteY390" fmla="*/ 1843314 h 2605314"/>
                <a:gd name="connsiteX391" fmla="*/ 3048431 w 5015116"/>
                <a:gd name="connsiteY391" fmla="*/ 1828800 h 2605314"/>
                <a:gd name="connsiteX392" fmla="*/ 3157288 w 5015116"/>
                <a:gd name="connsiteY392" fmla="*/ 1814285 h 2605314"/>
                <a:gd name="connsiteX393" fmla="*/ 3179059 w 5015116"/>
                <a:gd name="connsiteY393" fmla="*/ 1799771 h 2605314"/>
                <a:gd name="connsiteX394" fmla="*/ 3128259 w 5015116"/>
                <a:gd name="connsiteY394" fmla="*/ 1690914 h 2605314"/>
                <a:gd name="connsiteX395" fmla="*/ 3121002 w 5015116"/>
                <a:gd name="connsiteY395" fmla="*/ 1669142 h 2605314"/>
                <a:gd name="connsiteX396" fmla="*/ 3106488 w 5015116"/>
                <a:gd name="connsiteY396" fmla="*/ 1647371 h 2605314"/>
                <a:gd name="connsiteX397" fmla="*/ 3128259 w 5015116"/>
                <a:gd name="connsiteY397" fmla="*/ 1640114 h 2605314"/>
                <a:gd name="connsiteX398" fmla="*/ 3157288 w 5015116"/>
                <a:gd name="connsiteY398" fmla="*/ 1632857 h 2605314"/>
                <a:gd name="connsiteX399" fmla="*/ 3186316 w 5015116"/>
                <a:gd name="connsiteY399" fmla="*/ 1618342 h 2605314"/>
                <a:gd name="connsiteX400" fmla="*/ 3215345 w 5015116"/>
                <a:gd name="connsiteY400" fmla="*/ 1611085 h 2605314"/>
                <a:gd name="connsiteX401" fmla="*/ 3237116 w 5015116"/>
                <a:gd name="connsiteY401" fmla="*/ 1603828 h 2605314"/>
                <a:gd name="connsiteX402" fmla="*/ 3280659 w 5015116"/>
                <a:gd name="connsiteY402" fmla="*/ 1582057 h 2605314"/>
                <a:gd name="connsiteX403" fmla="*/ 3295174 w 5015116"/>
                <a:gd name="connsiteY403" fmla="*/ 1567542 h 2605314"/>
                <a:gd name="connsiteX404" fmla="*/ 3273402 w 5015116"/>
                <a:gd name="connsiteY404" fmla="*/ 1545771 h 2605314"/>
                <a:gd name="connsiteX405" fmla="*/ 3229859 w 5015116"/>
                <a:gd name="connsiteY405" fmla="*/ 1516742 h 2605314"/>
                <a:gd name="connsiteX406" fmla="*/ 3179059 w 5015116"/>
                <a:gd name="connsiteY406" fmla="*/ 1458685 h 2605314"/>
                <a:gd name="connsiteX407" fmla="*/ 3171802 w 5015116"/>
                <a:gd name="connsiteY407" fmla="*/ 1436914 h 2605314"/>
                <a:gd name="connsiteX408" fmla="*/ 3150031 w 5015116"/>
                <a:gd name="connsiteY408" fmla="*/ 1422400 h 2605314"/>
                <a:gd name="connsiteX409" fmla="*/ 3200831 w 5015116"/>
                <a:gd name="connsiteY409" fmla="*/ 1386114 h 2605314"/>
                <a:gd name="connsiteX410" fmla="*/ 3237116 w 5015116"/>
                <a:gd name="connsiteY410" fmla="*/ 1349828 h 2605314"/>
                <a:gd name="connsiteX411" fmla="*/ 3266145 w 5015116"/>
                <a:gd name="connsiteY411" fmla="*/ 1313542 h 2605314"/>
                <a:gd name="connsiteX412" fmla="*/ 3287916 w 5015116"/>
                <a:gd name="connsiteY412" fmla="*/ 1299028 h 2605314"/>
                <a:gd name="connsiteX413" fmla="*/ 3302431 w 5015116"/>
                <a:gd name="connsiteY413" fmla="*/ 1284514 h 2605314"/>
                <a:gd name="connsiteX414" fmla="*/ 3309688 w 5015116"/>
                <a:gd name="connsiteY414" fmla="*/ 1262742 h 2605314"/>
                <a:gd name="connsiteX415" fmla="*/ 3266145 w 5015116"/>
                <a:gd name="connsiteY415" fmla="*/ 1255485 h 2605314"/>
                <a:gd name="connsiteX416" fmla="*/ 3244374 w 5015116"/>
                <a:gd name="connsiteY416" fmla="*/ 1248228 h 2605314"/>
                <a:gd name="connsiteX417" fmla="*/ 3193574 w 5015116"/>
                <a:gd name="connsiteY417" fmla="*/ 1233714 h 2605314"/>
                <a:gd name="connsiteX418" fmla="*/ 3171802 w 5015116"/>
                <a:gd name="connsiteY418" fmla="*/ 1219200 h 2605314"/>
                <a:gd name="connsiteX419" fmla="*/ 3150031 w 5015116"/>
                <a:gd name="connsiteY419" fmla="*/ 1211942 h 2605314"/>
                <a:gd name="connsiteX420" fmla="*/ 3121002 w 5015116"/>
                <a:gd name="connsiteY420" fmla="*/ 1197428 h 2605314"/>
                <a:gd name="connsiteX421" fmla="*/ 3200831 w 5015116"/>
                <a:gd name="connsiteY421" fmla="*/ 1095828 h 2605314"/>
                <a:gd name="connsiteX422" fmla="*/ 3251631 w 5015116"/>
                <a:gd name="connsiteY422" fmla="*/ 1037771 h 2605314"/>
                <a:gd name="connsiteX423" fmla="*/ 3251631 w 5015116"/>
                <a:gd name="connsiteY423" fmla="*/ 994228 h 2605314"/>
                <a:gd name="connsiteX424" fmla="*/ 3208088 w 5015116"/>
                <a:gd name="connsiteY424" fmla="*/ 986971 h 2605314"/>
                <a:gd name="connsiteX425" fmla="*/ 3179059 w 5015116"/>
                <a:gd name="connsiteY425" fmla="*/ 979714 h 2605314"/>
                <a:gd name="connsiteX426" fmla="*/ 3121002 w 5015116"/>
                <a:gd name="connsiteY426" fmla="*/ 957942 h 2605314"/>
                <a:gd name="connsiteX427" fmla="*/ 3099231 w 5015116"/>
                <a:gd name="connsiteY427" fmla="*/ 950685 h 2605314"/>
                <a:gd name="connsiteX428" fmla="*/ 3048431 w 5015116"/>
                <a:gd name="connsiteY428" fmla="*/ 943428 h 2605314"/>
                <a:gd name="connsiteX429" fmla="*/ 3026659 w 5015116"/>
                <a:gd name="connsiteY429" fmla="*/ 936171 h 2605314"/>
                <a:gd name="connsiteX430" fmla="*/ 2990374 w 5015116"/>
                <a:gd name="connsiteY430" fmla="*/ 928914 h 2605314"/>
                <a:gd name="connsiteX431" fmla="*/ 2975859 w 5015116"/>
                <a:gd name="connsiteY431" fmla="*/ 914400 h 2605314"/>
                <a:gd name="connsiteX432" fmla="*/ 3033916 w 5015116"/>
                <a:gd name="connsiteY432" fmla="*/ 820057 h 2605314"/>
                <a:gd name="connsiteX433" fmla="*/ 3091974 w 5015116"/>
                <a:gd name="connsiteY433" fmla="*/ 747485 h 2605314"/>
                <a:gd name="connsiteX434" fmla="*/ 3128259 w 5015116"/>
                <a:gd name="connsiteY434" fmla="*/ 703942 h 2605314"/>
                <a:gd name="connsiteX435" fmla="*/ 3142774 w 5015116"/>
                <a:gd name="connsiteY435" fmla="*/ 682171 h 2605314"/>
                <a:gd name="connsiteX436" fmla="*/ 3033916 w 5015116"/>
                <a:gd name="connsiteY436" fmla="*/ 667657 h 2605314"/>
                <a:gd name="connsiteX437" fmla="*/ 2961345 w 5015116"/>
                <a:gd name="connsiteY437" fmla="*/ 660400 h 2605314"/>
                <a:gd name="connsiteX438" fmla="*/ 2888774 w 5015116"/>
                <a:gd name="connsiteY438" fmla="*/ 645885 h 2605314"/>
                <a:gd name="connsiteX439" fmla="*/ 2925059 w 5015116"/>
                <a:gd name="connsiteY439" fmla="*/ 609600 h 2605314"/>
                <a:gd name="connsiteX440" fmla="*/ 2961345 w 5015116"/>
                <a:gd name="connsiteY440" fmla="*/ 573314 h 2605314"/>
                <a:gd name="connsiteX441" fmla="*/ 2968602 w 5015116"/>
                <a:gd name="connsiteY441" fmla="*/ 529771 h 2605314"/>
                <a:gd name="connsiteX442" fmla="*/ 2983116 w 5015116"/>
                <a:gd name="connsiteY442" fmla="*/ 486228 h 2605314"/>
                <a:gd name="connsiteX443" fmla="*/ 2997631 w 5015116"/>
                <a:gd name="connsiteY443" fmla="*/ 435428 h 2605314"/>
                <a:gd name="connsiteX444" fmla="*/ 3012145 w 5015116"/>
                <a:gd name="connsiteY444" fmla="*/ 391885 h 2605314"/>
                <a:gd name="connsiteX445" fmla="*/ 2961345 w 5015116"/>
                <a:gd name="connsiteY445" fmla="*/ 399142 h 2605314"/>
                <a:gd name="connsiteX446" fmla="*/ 2917802 w 5015116"/>
                <a:gd name="connsiteY446" fmla="*/ 413657 h 2605314"/>
                <a:gd name="connsiteX447" fmla="*/ 2888774 w 5015116"/>
                <a:gd name="connsiteY447" fmla="*/ 420914 h 2605314"/>
                <a:gd name="connsiteX448" fmla="*/ 2852488 w 5015116"/>
                <a:gd name="connsiteY448" fmla="*/ 435428 h 2605314"/>
                <a:gd name="connsiteX449" fmla="*/ 2808945 w 5015116"/>
                <a:gd name="connsiteY449" fmla="*/ 442685 h 2605314"/>
                <a:gd name="connsiteX450" fmla="*/ 2779916 w 5015116"/>
                <a:gd name="connsiteY450" fmla="*/ 449942 h 2605314"/>
                <a:gd name="connsiteX451" fmla="*/ 2721859 w 5015116"/>
                <a:gd name="connsiteY451" fmla="*/ 442685 h 2605314"/>
                <a:gd name="connsiteX452" fmla="*/ 2729116 w 5015116"/>
                <a:gd name="connsiteY452" fmla="*/ 377371 h 2605314"/>
                <a:gd name="connsiteX453" fmla="*/ 2721859 w 5015116"/>
                <a:gd name="connsiteY453" fmla="*/ 290285 h 2605314"/>
                <a:gd name="connsiteX454" fmla="*/ 2707345 w 5015116"/>
                <a:gd name="connsiteY454" fmla="*/ 232228 h 2605314"/>
                <a:gd name="connsiteX455" fmla="*/ 2663802 w 5015116"/>
                <a:gd name="connsiteY455" fmla="*/ 210457 h 2605314"/>
                <a:gd name="connsiteX456" fmla="*/ 2656545 w 5015116"/>
                <a:gd name="connsiteY45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9002 w 5015116"/>
                <a:gd name="connsiteY295" fmla="*/ 1966685 h 2605314"/>
                <a:gd name="connsiteX296" fmla="*/ 1081745 w 5015116"/>
                <a:gd name="connsiteY296" fmla="*/ 2002971 h 2605314"/>
                <a:gd name="connsiteX297" fmla="*/ 1016431 w 5015116"/>
                <a:gd name="connsiteY297" fmla="*/ 1995714 h 2605314"/>
                <a:gd name="connsiteX298" fmla="*/ 980871 w 5015116"/>
                <a:gd name="connsiteY298" fmla="*/ 1911531 h 2605314"/>
                <a:gd name="connsiteX299" fmla="*/ 993208 w 5015116"/>
                <a:gd name="connsiteY299" fmla="*/ 1807754 h 2605314"/>
                <a:gd name="connsiteX300" fmla="*/ 1041468 w 5015116"/>
                <a:gd name="connsiteY300" fmla="*/ 1751874 h 2605314"/>
                <a:gd name="connsiteX301" fmla="*/ 1226888 w 5015116"/>
                <a:gd name="connsiteY301" fmla="*/ 1690914 h 2605314"/>
                <a:gd name="connsiteX302" fmla="*/ 1335745 w 5015116"/>
                <a:gd name="connsiteY302" fmla="*/ 1698171 h 2605314"/>
                <a:gd name="connsiteX303" fmla="*/ 1422831 w 5015116"/>
                <a:gd name="connsiteY303" fmla="*/ 1741714 h 2605314"/>
                <a:gd name="connsiteX304" fmla="*/ 1476896 w 5015116"/>
                <a:gd name="connsiteY304" fmla="*/ 1792514 h 2605314"/>
                <a:gd name="connsiteX305" fmla="*/ 1506651 w 5015116"/>
                <a:gd name="connsiteY305" fmla="*/ 1859642 h 2605314"/>
                <a:gd name="connsiteX306" fmla="*/ 1507376 w 5015116"/>
                <a:gd name="connsiteY306" fmla="*/ 1961968 h 2605314"/>
                <a:gd name="connsiteX307" fmla="*/ 1460205 w 5015116"/>
                <a:gd name="connsiteY307" fmla="*/ 2046877 h 2605314"/>
                <a:gd name="connsiteX308" fmla="*/ 1408316 w 5015116"/>
                <a:gd name="connsiteY308" fmla="*/ 2140857 h 2605314"/>
                <a:gd name="connsiteX309" fmla="*/ 1401059 w 5015116"/>
                <a:gd name="connsiteY309" fmla="*/ 2162628 h 2605314"/>
                <a:gd name="connsiteX310" fmla="*/ 1364774 w 5015116"/>
                <a:gd name="connsiteY310" fmla="*/ 2293257 h 2605314"/>
                <a:gd name="connsiteX311" fmla="*/ 1367314 w 5015116"/>
                <a:gd name="connsiteY311" fmla="*/ 2449285 h 2605314"/>
                <a:gd name="connsiteX312" fmla="*/ 1509916 w 5015116"/>
                <a:gd name="connsiteY312" fmla="*/ 2554514 h 2605314"/>
                <a:gd name="connsiteX313" fmla="*/ 1633288 w 5015116"/>
                <a:gd name="connsiteY313" fmla="*/ 2590800 h 2605314"/>
                <a:gd name="connsiteX314" fmla="*/ 1847736 w 5015116"/>
                <a:gd name="connsiteY314" fmla="*/ 2605314 h 2605314"/>
                <a:gd name="connsiteX315" fmla="*/ 1918494 w 5015116"/>
                <a:gd name="connsiteY315" fmla="*/ 2576285 h 2605314"/>
                <a:gd name="connsiteX316" fmla="*/ 1959859 w 5015116"/>
                <a:gd name="connsiteY316" fmla="*/ 2496457 h 2605314"/>
                <a:gd name="connsiteX317" fmla="*/ 2002676 w 5015116"/>
                <a:gd name="connsiteY317" fmla="*/ 2315028 h 2605314"/>
                <a:gd name="connsiteX318" fmla="*/ 2039688 w 5015116"/>
                <a:gd name="connsiteY318" fmla="*/ 2111828 h 2605314"/>
                <a:gd name="connsiteX319" fmla="*/ 2062911 w 5015116"/>
                <a:gd name="connsiteY319" fmla="*/ 2048691 h 2605314"/>
                <a:gd name="connsiteX320" fmla="*/ 2098834 w 5015116"/>
                <a:gd name="connsiteY320" fmla="*/ 1987731 h 2605314"/>
                <a:gd name="connsiteX321" fmla="*/ 2217851 w 5015116"/>
                <a:gd name="connsiteY321" fmla="*/ 1879237 h 2605314"/>
                <a:gd name="connsiteX322" fmla="*/ 2373516 w 5015116"/>
                <a:gd name="connsiteY322" fmla="*/ 1872342 h 2605314"/>
                <a:gd name="connsiteX323" fmla="*/ 2395288 w 5015116"/>
                <a:gd name="connsiteY323" fmla="*/ 1879600 h 2605314"/>
                <a:gd name="connsiteX324" fmla="*/ 2453345 w 5015116"/>
                <a:gd name="connsiteY324" fmla="*/ 1930400 h 2605314"/>
                <a:gd name="connsiteX325" fmla="*/ 2467859 w 5015116"/>
                <a:gd name="connsiteY325" fmla="*/ 1952171 h 2605314"/>
                <a:gd name="connsiteX326" fmla="*/ 2489631 w 5015116"/>
                <a:gd name="connsiteY326" fmla="*/ 1973942 h 2605314"/>
                <a:gd name="connsiteX327" fmla="*/ 2504145 w 5015116"/>
                <a:gd name="connsiteY327" fmla="*/ 2024742 h 2605314"/>
                <a:gd name="connsiteX328" fmla="*/ 2511402 w 5015116"/>
                <a:gd name="connsiteY328" fmla="*/ 2053771 h 2605314"/>
                <a:gd name="connsiteX329" fmla="*/ 2525916 w 5015116"/>
                <a:gd name="connsiteY329" fmla="*/ 2075542 h 2605314"/>
                <a:gd name="connsiteX330" fmla="*/ 2540431 w 5015116"/>
                <a:gd name="connsiteY330" fmla="*/ 2126342 h 2605314"/>
                <a:gd name="connsiteX331" fmla="*/ 2533174 w 5015116"/>
                <a:gd name="connsiteY331" fmla="*/ 2271485 h 2605314"/>
                <a:gd name="connsiteX332" fmla="*/ 2518659 w 5015116"/>
                <a:gd name="connsiteY332" fmla="*/ 2300514 h 2605314"/>
                <a:gd name="connsiteX333" fmla="*/ 2475116 w 5015116"/>
                <a:gd name="connsiteY333" fmla="*/ 2329542 h 2605314"/>
                <a:gd name="connsiteX334" fmla="*/ 2453345 w 5015116"/>
                <a:gd name="connsiteY334" fmla="*/ 2336800 h 2605314"/>
                <a:gd name="connsiteX335" fmla="*/ 2329974 w 5015116"/>
                <a:gd name="connsiteY335" fmla="*/ 2329542 h 2605314"/>
                <a:gd name="connsiteX336" fmla="*/ 2308202 w 5015116"/>
                <a:gd name="connsiteY336" fmla="*/ 2322285 h 2605314"/>
                <a:gd name="connsiteX337" fmla="*/ 2293688 w 5015116"/>
                <a:gd name="connsiteY337" fmla="*/ 2286000 h 2605314"/>
                <a:gd name="connsiteX338" fmla="*/ 2286431 w 5015116"/>
                <a:gd name="connsiteY338" fmla="*/ 2249714 h 2605314"/>
                <a:gd name="connsiteX339" fmla="*/ 2395288 w 5015116"/>
                <a:gd name="connsiteY339" fmla="*/ 2111828 h 2605314"/>
                <a:gd name="connsiteX340" fmla="*/ 2395288 w 5015116"/>
                <a:gd name="connsiteY340" fmla="*/ 2024742 h 2605314"/>
                <a:gd name="connsiteX341" fmla="*/ 2373516 w 5015116"/>
                <a:gd name="connsiteY341" fmla="*/ 2010228 h 2605314"/>
                <a:gd name="connsiteX342" fmla="*/ 2271916 w 5015116"/>
                <a:gd name="connsiteY342" fmla="*/ 2017485 h 2605314"/>
                <a:gd name="connsiteX343" fmla="*/ 2257402 w 5015116"/>
                <a:gd name="connsiteY343" fmla="*/ 2032000 h 2605314"/>
                <a:gd name="connsiteX344" fmla="*/ 2235631 w 5015116"/>
                <a:gd name="connsiteY344" fmla="*/ 2046514 h 2605314"/>
                <a:gd name="connsiteX345" fmla="*/ 2221116 w 5015116"/>
                <a:gd name="connsiteY345" fmla="*/ 2061028 h 2605314"/>
                <a:gd name="connsiteX346" fmla="*/ 2192088 w 5015116"/>
                <a:gd name="connsiteY346" fmla="*/ 2068285 h 2605314"/>
                <a:gd name="connsiteX347" fmla="*/ 2163059 w 5015116"/>
                <a:gd name="connsiteY347" fmla="*/ 2090057 h 2605314"/>
                <a:gd name="connsiteX348" fmla="*/ 2148545 w 5015116"/>
                <a:gd name="connsiteY348" fmla="*/ 2111828 h 2605314"/>
                <a:gd name="connsiteX349" fmla="*/ 2126774 w 5015116"/>
                <a:gd name="connsiteY349" fmla="*/ 2140857 h 2605314"/>
                <a:gd name="connsiteX350" fmla="*/ 2126774 w 5015116"/>
                <a:gd name="connsiteY350" fmla="*/ 2351314 h 2605314"/>
                <a:gd name="connsiteX351" fmla="*/ 2141288 w 5015116"/>
                <a:gd name="connsiteY351" fmla="*/ 2373085 h 2605314"/>
                <a:gd name="connsiteX352" fmla="*/ 2163059 w 5015116"/>
                <a:gd name="connsiteY352" fmla="*/ 2380342 h 2605314"/>
                <a:gd name="connsiteX353" fmla="*/ 2170316 w 5015116"/>
                <a:gd name="connsiteY353" fmla="*/ 2402114 h 2605314"/>
                <a:gd name="connsiteX354" fmla="*/ 2192088 w 5015116"/>
                <a:gd name="connsiteY354" fmla="*/ 2416628 h 2605314"/>
                <a:gd name="connsiteX355" fmla="*/ 2221116 w 5015116"/>
                <a:gd name="connsiteY355" fmla="*/ 2438400 h 2605314"/>
                <a:gd name="connsiteX356" fmla="*/ 2264659 w 5015116"/>
                <a:gd name="connsiteY356" fmla="*/ 2474685 h 2605314"/>
                <a:gd name="connsiteX357" fmla="*/ 2293688 w 5015116"/>
                <a:gd name="connsiteY357" fmla="*/ 2510971 h 2605314"/>
                <a:gd name="connsiteX358" fmla="*/ 2315459 w 5015116"/>
                <a:gd name="connsiteY358" fmla="*/ 2532742 h 2605314"/>
                <a:gd name="connsiteX359" fmla="*/ 2395288 w 5015116"/>
                <a:gd name="connsiteY359" fmla="*/ 2569028 h 2605314"/>
                <a:gd name="connsiteX360" fmla="*/ 2540431 w 5015116"/>
                <a:gd name="connsiteY360" fmla="*/ 2554514 h 2605314"/>
                <a:gd name="connsiteX361" fmla="*/ 2562202 w 5015116"/>
                <a:gd name="connsiteY361" fmla="*/ 2540000 h 2605314"/>
                <a:gd name="connsiteX362" fmla="*/ 2569459 w 5015116"/>
                <a:gd name="connsiteY362" fmla="*/ 2503714 h 2605314"/>
                <a:gd name="connsiteX363" fmla="*/ 2583974 w 5015116"/>
                <a:gd name="connsiteY363" fmla="*/ 2481942 h 2605314"/>
                <a:gd name="connsiteX364" fmla="*/ 2591231 w 5015116"/>
                <a:gd name="connsiteY364" fmla="*/ 2409371 h 2605314"/>
                <a:gd name="connsiteX365" fmla="*/ 2642031 w 5015116"/>
                <a:gd name="connsiteY365" fmla="*/ 2416628 h 2605314"/>
                <a:gd name="connsiteX366" fmla="*/ 2671059 w 5015116"/>
                <a:gd name="connsiteY366" fmla="*/ 2423885 h 2605314"/>
                <a:gd name="connsiteX367" fmla="*/ 2743631 w 5015116"/>
                <a:gd name="connsiteY367" fmla="*/ 2438400 h 2605314"/>
                <a:gd name="connsiteX368" fmla="*/ 2787174 w 5015116"/>
                <a:gd name="connsiteY368" fmla="*/ 2452914 h 2605314"/>
                <a:gd name="connsiteX369" fmla="*/ 2808945 w 5015116"/>
                <a:gd name="connsiteY369" fmla="*/ 2438400 h 2605314"/>
                <a:gd name="connsiteX370" fmla="*/ 2801688 w 5015116"/>
                <a:gd name="connsiteY370" fmla="*/ 2416628 h 2605314"/>
                <a:gd name="connsiteX371" fmla="*/ 2794431 w 5015116"/>
                <a:gd name="connsiteY371" fmla="*/ 2373085 h 2605314"/>
                <a:gd name="connsiteX372" fmla="*/ 2779916 w 5015116"/>
                <a:gd name="connsiteY372" fmla="*/ 2329542 h 2605314"/>
                <a:gd name="connsiteX373" fmla="*/ 2794431 w 5015116"/>
                <a:gd name="connsiteY373" fmla="*/ 2278742 h 2605314"/>
                <a:gd name="connsiteX374" fmla="*/ 2961345 w 5015116"/>
                <a:gd name="connsiteY374" fmla="*/ 2249714 h 2605314"/>
                <a:gd name="connsiteX375" fmla="*/ 2946831 w 5015116"/>
                <a:gd name="connsiteY375" fmla="*/ 2227942 h 2605314"/>
                <a:gd name="connsiteX376" fmla="*/ 2925059 w 5015116"/>
                <a:gd name="connsiteY376" fmla="*/ 2133600 h 2605314"/>
                <a:gd name="connsiteX377" fmla="*/ 2917802 w 5015116"/>
                <a:gd name="connsiteY377" fmla="*/ 2104571 h 2605314"/>
                <a:gd name="connsiteX378" fmla="*/ 2896031 w 5015116"/>
                <a:gd name="connsiteY378" fmla="*/ 2090057 h 2605314"/>
                <a:gd name="connsiteX379" fmla="*/ 2903288 w 5015116"/>
                <a:gd name="connsiteY379" fmla="*/ 2061028 h 2605314"/>
                <a:gd name="connsiteX380" fmla="*/ 3033916 w 5015116"/>
                <a:gd name="connsiteY380" fmla="*/ 2053771 h 2605314"/>
                <a:gd name="connsiteX381" fmla="*/ 3121002 w 5015116"/>
                <a:gd name="connsiteY381" fmla="*/ 2046514 h 2605314"/>
                <a:gd name="connsiteX382" fmla="*/ 3142774 w 5015116"/>
                <a:gd name="connsiteY382" fmla="*/ 2039257 h 2605314"/>
                <a:gd name="connsiteX383" fmla="*/ 3135516 w 5015116"/>
                <a:gd name="connsiteY383" fmla="*/ 2010228 h 2605314"/>
                <a:gd name="connsiteX384" fmla="*/ 3106488 w 5015116"/>
                <a:gd name="connsiteY384" fmla="*/ 1959428 h 2605314"/>
                <a:gd name="connsiteX385" fmla="*/ 3077459 w 5015116"/>
                <a:gd name="connsiteY385" fmla="*/ 1930400 h 2605314"/>
                <a:gd name="connsiteX386" fmla="*/ 3062945 w 5015116"/>
                <a:gd name="connsiteY386" fmla="*/ 1901371 h 2605314"/>
                <a:gd name="connsiteX387" fmla="*/ 3041174 w 5015116"/>
                <a:gd name="connsiteY387" fmla="*/ 1886857 h 2605314"/>
                <a:gd name="connsiteX388" fmla="*/ 3033916 w 5015116"/>
                <a:gd name="connsiteY388" fmla="*/ 1865085 h 2605314"/>
                <a:gd name="connsiteX389" fmla="*/ 3019402 w 5015116"/>
                <a:gd name="connsiteY389" fmla="*/ 1843314 h 2605314"/>
                <a:gd name="connsiteX390" fmla="*/ 3048431 w 5015116"/>
                <a:gd name="connsiteY390" fmla="*/ 1828800 h 2605314"/>
                <a:gd name="connsiteX391" fmla="*/ 3157288 w 5015116"/>
                <a:gd name="connsiteY391" fmla="*/ 1814285 h 2605314"/>
                <a:gd name="connsiteX392" fmla="*/ 3179059 w 5015116"/>
                <a:gd name="connsiteY392" fmla="*/ 1799771 h 2605314"/>
                <a:gd name="connsiteX393" fmla="*/ 3128259 w 5015116"/>
                <a:gd name="connsiteY393" fmla="*/ 1690914 h 2605314"/>
                <a:gd name="connsiteX394" fmla="*/ 3121002 w 5015116"/>
                <a:gd name="connsiteY394" fmla="*/ 1669142 h 2605314"/>
                <a:gd name="connsiteX395" fmla="*/ 3106488 w 5015116"/>
                <a:gd name="connsiteY395" fmla="*/ 1647371 h 2605314"/>
                <a:gd name="connsiteX396" fmla="*/ 3128259 w 5015116"/>
                <a:gd name="connsiteY396" fmla="*/ 1640114 h 2605314"/>
                <a:gd name="connsiteX397" fmla="*/ 3157288 w 5015116"/>
                <a:gd name="connsiteY397" fmla="*/ 1632857 h 2605314"/>
                <a:gd name="connsiteX398" fmla="*/ 3186316 w 5015116"/>
                <a:gd name="connsiteY398" fmla="*/ 1618342 h 2605314"/>
                <a:gd name="connsiteX399" fmla="*/ 3215345 w 5015116"/>
                <a:gd name="connsiteY399" fmla="*/ 1611085 h 2605314"/>
                <a:gd name="connsiteX400" fmla="*/ 3237116 w 5015116"/>
                <a:gd name="connsiteY400" fmla="*/ 1603828 h 2605314"/>
                <a:gd name="connsiteX401" fmla="*/ 3280659 w 5015116"/>
                <a:gd name="connsiteY401" fmla="*/ 1582057 h 2605314"/>
                <a:gd name="connsiteX402" fmla="*/ 3295174 w 5015116"/>
                <a:gd name="connsiteY402" fmla="*/ 1567542 h 2605314"/>
                <a:gd name="connsiteX403" fmla="*/ 3273402 w 5015116"/>
                <a:gd name="connsiteY403" fmla="*/ 1545771 h 2605314"/>
                <a:gd name="connsiteX404" fmla="*/ 3229859 w 5015116"/>
                <a:gd name="connsiteY404" fmla="*/ 1516742 h 2605314"/>
                <a:gd name="connsiteX405" fmla="*/ 3179059 w 5015116"/>
                <a:gd name="connsiteY405" fmla="*/ 1458685 h 2605314"/>
                <a:gd name="connsiteX406" fmla="*/ 3171802 w 5015116"/>
                <a:gd name="connsiteY406" fmla="*/ 1436914 h 2605314"/>
                <a:gd name="connsiteX407" fmla="*/ 3150031 w 5015116"/>
                <a:gd name="connsiteY407" fmla="*/ 1422400 h 2605314"/>
                <a:gd name="connsiteX408" fmla="*/ 3200831 w 5015116"/>
                <a:gd name="connsiteY408" fmla="*/ 1386114 h 2605314"/>
                <a:gd name="connsiteX409" fmla="*/ 3237116 w 5015116"/>
                <a:gd name="connsiteY409" fmla="*/ 1349828 h 2605314"/>
                <a:gd name="connsiteX410" fmla="*/ 3266145 w 5015116"/>
                <a:gd name="connsiteY410" fmla="*/ 1313542 h 2605314"/>
                <a:gd name="connsiteX411" fmla="*/ 3287916 w 5015116"/>
                <a:gd name="connsiteY411" fmla="*/ 1299028 h 2605314"/>
                <a:gd name="connsiteX412" fmla="*/ 3302431 w 5015116"/>
                <a:gd name="connsiteY412" fmla="*/ 1284514 h 2605314"/>
                <a:gd name="connsiteX413" fmla="*/ 3309688 w 5015116"/>
                <a:gd name="connsiteY413" fmla="*/ 1262742 h 2605314"/>
                <a:gd name="connsiteX414" fmla="*/ 3266145 w 5015116"/>
                <a:gd name="connsiteY414" fmla="*/ 1255485 h 2605314"/>
                <a:gd name="connsiteX415" fmla="*/ 3244374 w 5015116"/>
                <a:gd name="connsiteY415" fmla="*/ 1248228 h 2605314"/>
                <a:gd name="connsiteX416" fmla="*/ 3193574 w 5015116"/>
                <a:gd name="connsiteY416" fmla="*/ 1233714 h 2605314"/>
                <a:gd name="connsiteX417" fmla="*/ 3171802 w 5015116"/>
                <a:gd name="connsiteY417" fmla="*/ 1219200 h 2605314"/>
                <a:gd name="connsiteX418" fmla="*/ 3150031 w 5015116"/>
                <a:gd name="connsiteY418" fmla="*/ 1211942 h 2605314"/>
                <a:gd name="connsiteX419" fmla="*/ 3121002 w 5015116"/>
                <a:gd name="connsiteY419" fmla="*/ 1197428 h 2605314"/>
                <a:gd name="connsiteX420" fmla="*/ 3200831 w 5015116"/>
                <a:gd name="connsiteY420" fmla="*/ 1095828 h 2605314"/>
                <a:gd name="connsiteX421" fmla="*/ 3251631 w 5015116"/>
                <a:gd name="connsiteY421" fmla="*/ 1037771 h 2605314"/>
                <a:gd name="connsiteX422" fmla="*/ 3251631 w 5015116"/>
                <a:gd name="connsiteY422" fmla="*/ 994228 h 2605314"/>
                <a:gd name="connsiteX423" fmla="*/ 3208088 w 5015116"/>
                <a:gd name="connsiteY423" fmla="*/ 986971 h 2605314"/>
                <a:gd name="connsiteX424" fmla="*/ 3179059 w 5015116"/>
                <a:gd name="connsiteY424" fmla="*/ 979714 h 2605314"/>
                <a:gd name="connsiteX425" fmla="*/ 3121002 w 5015116"/>
                <a:gd name="connsiteY425" fmla="*/ 957942 h 2605314"/>
                <a:gd name="connsiteX426" fmla="*/ 3099231 w 5015116"/>
                <a:gd name="connsiteY426" fmla="*/ 950685 h 2605314"/>
                <a:gd name="connsiteX427" fmla="*/ 3048431 w 5015116"/>
                <a:gd name="connsiteY427" fmla="*/ 943428 h 2605314"/>
                <a:gd name="connsiteX428" fmla="*/ 3026659 w 5015116"/>
                <a:gd name="connsiteY428" fmla="*/ 936171 h 2605314"/>
                <a:gd name="connsiteX429" fmla="*/ 2990374 w 5015116"/>
                <a:gd name="connsiteY429" fmla="*/ 928914 h 2605314"/>
                <a:gd name="connsiteX430" fmla="*/ 2975859 w 5015116"/>
                <a:gd name="connsiteY430" fmla="*/ 914400 h 2605314"/>
                <a:gd name="connsiteX431" fmla="*/ 3033916 w 5015116"/>
                <a:gd name="connsiteY431" fmla="*/ 820057 h 2605314"/>
                <a:gd name="connsiteX432" fmla="*/ 3091974 w 5015116"/>
                <a:gd name="connsiteY432" fmla="*/ 747485 h 2605314"/>
                <a:gd name="connsiteX433" fmla="*/ 3128259 w 5015116"/>
                <a:gd name="connsiteY433" fmla="*/ 703942 h 2605314"/>
                <a:gd name="connsiteX434" fmla="*/ 3142774 w 5015116"/>
                <a:gd name="connsiteY434" fmla="*/ 682171 h 2605314"/>
                <a:gd name="connsiteX435" fmla="*/ 3033916 w 5015116"/>
                <a:gd name="connsiteY435" fmla="*/ 667657 h 2605314"/>
                <a:gd name="connsiteX436" fmla="*/ 2961345 w 5015116"/>
                <a:gd name="connsiteY436" fmla="*/ 660400 h 2605314"/>
                <a:gd name="connsiteX437" fmla="*/ 2888774 w 5015116"/>
                <a:gd name="connsiteY437" fmla="*/ 645885 h 2605314"/>
                <a:gd name="connsiteX438" fmla="*/ 2925059 w 5015116"/>
                <a:gd name="connsiteY438" fmla="*/ 609600 h 2605314"/>
                <a:gd name="connsiteX439" fmla="*/ 2961345 w 5015116"/>
                <a:gd name="connsiteY439" fmla="*/ 573314 h 2605314"/>
                <a:gd name="connsiteX440" fmla="*/ 2968602 w 5015116"/>
                <a:gd name="connsiteY440" fmla="*/ 529771 h 2605314"/>
                <a:gd name="connsiteX441" fmla="*/ 2983116 w 5015116"/>
                <a:gd name="connsiteY441" fmla="*/ 486228 h 2605314"/>
                <a:gd name="connsiteX442" fmla="*/ 2997631 w 5015116"/>
                <a:gd name="connsiteY442" fmla="*/ 435428 h 2605314"/>
                <a:gd name="connsiteX443" fmla="*/ 3012145 w 5015116"/>
                <a:gd name="connsiteY443" fmla="*/ 391885 h 2605314"/>
                <a:gd name="connsiteX444" fmla="*/ 2961345 w 5015116"/>
                <a:gd name="connsiteY444" fmla="*/ 399142 h 2605314"/>
                <a:gd name="connsiteX445" fmla="*/ 2917802 w 5015116"/>
                <a:gd name="connsiteY445" fmla="*/ 413657 h 2605314"/>
                <a:gd name="connsiteX446" fmla="*/ 2888774 w 5015116"/>
                <a:gd name="connsiteY446" fmla="*/ 420914 h 2605314"/>
                <a:gd name="connsiteX447" fmla="*/ 2852488 w 5015116"/>
                <a:gd name="connsiteY447" fmla="*/ 435428 h 2605314"/>
                <a:gd name="connsiteX448" fmla="*/ 2808945 w 5015116"/>
                <a:gd name="connsiteY448" fmla="*/ 442685 h 2605314"/>
                <a:gd name="connsiteX449" fmla="*/ 2779916 w 5015116"/>
                <a:gd name="connsiteY449" fmla="*/ 449942 h 2605314"/>
                <a:gd name="connsiteX450" fmla="*/ 2721859 w 5015116"/>
                <a:gd name="connsiteY450" fmla="*/ 442685 h 2605314"/>
                <a:gd name="connsiteX451" fmla="*/ 2729116 w 5015116"/>
                <a:gd name="connsiteY451" fmla="*/ 377371 h 2605314"/>
                <a:gd name="connsiteX452" fmla="*/ 2721859 w 5015116"/>
                <a:gd name="connsiteY452" fmla="*/ 290285 h 2605314"/>
                <a:gd name="connsiteX453" fmla="*/ 2707345 w 5015116"/>
                <a:gd name="connsiteY453" fmla="*/ 232228 h 2605314"/>
                <a:gd name="connsiteX454" fmla="*/ 2663802 w 5015116"/>
                <a:gd name="connsiteY454" fmla="*/ 210457 h 2605314"/>
                <a:gd name="connsiteX455" fmla="*/ 2656545 w 5015116"/>
                <a:gd name="connsiteY45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1745 w 5015116"/>
                <a:gd name="connsiteY295" fmla="*/ 2002971 h 2605314"/>
                <a:gd name="connsiteX296" fmla="*/ 1016431 w 5015116"/>
                <a:gd name="connsiteY296" fmla="*/ 1995714 h 2605314"/>
                <a:gd name="connsiteX297" fmla="*/ 980871 w 5015116"/>
                <a:gd name="connsiteY297" fmla="*/ 1911531 h 2605314"/>
                <a:gd name="connsiteX298" fmla="*/ 993208 w 5015116"/>
                <a:gd name="connsiteY298" fmla="*/ 1807754 h 2605314"/>
                <a:gd name="connsiteX299" fmla="*/ 1041468 w 5015116"/>
                <a:gd name="connsiteY299" fmla="*/ 1751874 h 2605314"/>
                <a:gd name="connsiteX300" fmla="*/ 1226888 w 5015116"/>
                <a:gd name="connsiteY300" fmla="*/ 1690914 h 2605314"/>
                <a:gd name="connsiteX301" fmla="*/ 1335745 w 5015116"/>
                <a:gd name="connsiteY301" fmla="*/ 1698171 h 2605314"/>
                <a:gd name="connsiteX302" fmla="*/ 1422831 w 5015116"/>
                <a:gd name="connsiteY302" fmla="*/ 1741714 h 2605314"/>
                <a:gd name="connsiteX303" fmla="*/ 1476896 w 5015116"/>
                <a:gd name="connsiteY303" fmla="*/ 1792514 h 2605314"/>
                <a:gd name="connsiteX304" fmla="*/ 1506651 w 5015116"/>
                <a:gd name="connsiteY304" fmla="*/ 1859642 h 2605314"/>
                <a:gd name="connsiteX305" fmla="*/ 1507376 w 5015116"/>
                <a:gd name="connsiteY305" fmla="*/ 1961968 h 2605314"/>
                <a:gd name="connsiteX306" fmla="*/ 1460205 w 5015116"/>
                <a:gd name="connsiteY306" fmla="*/ 2046877 h 2605314"/>
                <a:gd name="connsiteX307" fmla="*/ 1408316 w 5015116"/>
                <a:gd name="connsiteY307" fmla="*/ 2140857 h 2605314"/>
                <a:gd name="connsiteX308" fmla="*/ 1401059 w 5015116"/>
                <a:gd name="connsiteY308" fmla="*/ 2162628 h 2605314"/>
                <a:gd name="connsiteX309" fmla="*/ 1364774 w 5015116"/>
                <a:gd name="connsiteY309" fmla="*/ 2293257 h 2605314"/>
                <a:gd name="connsiteX310" fmla="*/ 1367314 w 5015116"/>
                <a:gd name="connsiteY310" fmla="*/ 2449285 h 2605314"/>
                <a:gd name="connsiteX311" fmla="*/ 1509916 w 5015116"/>
                <a:gd name="connsiteY311" fmla="*/ 2554514 h 2605314"/>
                <a:gd name="connsiteX312" fmla="*/ 1633288 w 5015116"/>
                <a:gd name="connsiteY312" fmla="*/ 2590800 h 2605314"/>
                <a:gd name="connsiteX313" fmla="*/ 1847736 w 5015116"/>
                <a:gd name="connsiteY313" fmla="*/ 2605314 h 2605314"/>
                <a:gd name="connsiteX314" fmla="*/ 1918494 w 5015116"/>
                <a:gd name="connsiteY314" fmla="*/ 2576285 h 2605314"/>
                <a:gd name="connsiteX315" fmla="*/ 1959859 w 5015116"/>
                <a:gd name="connsiteY315" fmla="*/ 2496457 h 2605314"/>
                <a:gd name="connsiteX316" fmla="*/ 2002676 w 5015116"/>
                <a:gd name="connsiteY316" fmla="*/ 2315028 h 2605314"/>
                <a:gd name="connsiteX317" fmla="*/ 2039688 w 5015116"/>
                <a:gd name="connsiteY317" fmla="*/ 2111828 h 2605314"/>
                <a:gd name="connsiteX318" fmla="*/ 2062911 w 5015116"/>
                <a:gd name="connsiteY318" fmla="*/ 2048691 h 2605314"/>
                <a:gd name="connsiteX319" fmla="*/ 2098834 w 5015116"/>
                <a:gd name="connsiteY319" fmla="*/ 1987731 h 2605314"/>
                <a:gd name="connsiteX320" fmla="*/ 2217851 w 5015116"/>
                <a:gd name="connsiteY320" fmla="*/ 1879237 h 2605314"/>
                <a:gd name="connsiteX321" fmla="*/ 2373516 w 5015116"/>
                <a:gd name="connsiteY321" fmla="*/ 1872342 h 2605314"/>
                <a:gd name="connsiteX322" fmla="*/ 2395288 w 5015116"/>
                <a:gd name="connsiteY322" fmla="*/ 1879600 h 2605314"/>
                <a:gd name="connsiteX323" fmla="*/ 2453345 w 5015116"/>
                <a:gd name="connsiteY323" fmla="*/ 1930400 h 2605314"/>
                <a:gd name="connsiteX324" fmla="*/ 2467859 w 5015116"/>
                <a:gd name="connsiteY324" fmla="*/ 1952171 h 2605314"/>
                <a:gd name="connsiteX325" fmla="*/ 2489631 w 5015116"/>
                <a:gd name="connsiteY325" fmla="*/ 1973942 h 2605314"/>
                <a:gd name="connsiteX326" fmla="*/ 2504145 w 5015116"/>
                <a:gd name="connsiteY326" fmla="*/ 2024742 h 2605314"/>
                <a:gd name="connsiteX327" fmla="*/ 2511402 w 5015116"/>
                <a:gd name="connsiteY327" fmla="*/ 2053771 h 2605314"/>
                <a:gd name="connsiteX328" fmla="*/ 2525916 w 5015116"/>
                <a:gd name="connsiteY328" fmla="*/ 2075542 h 2605314"/>
                <a:gd name="connsiteX329" fmla="*/ 2540431 w 5015116"/>
                <a:gd name="connsiteY329" fmla="*/ 2126342 h 2605314"/>
                <a:gd name="connsiteX330" fmla="*/ 2533174 w 5015116"/>
                <a:gd name="connsiteY330" fmla="*/ 2271485 h 2605314"/>
                <a:gd name="connsiteX331" fmla="*/ 2518659 w 5015116"/>
                <a:gd name="connsiteY331" fmla="*/ 2300514 h 2605314"/>
                <a:gd name="connsiteX332" fmla="*/ 2475116 w 5015116"/>
                <a:gd name="connsiteY332" fmla="*/ 2329542 h 2605314"/>
                <a:gd name="connsiteX333" fmla="*/ 2453345 w 5015116"/>
                <a:gd name="connsiteY333" fmla="*/ 2336800 h 2605314"/>
                <a:gd name="connsiteX334" fmla="*/ 2329974 w 5015116"/>
                <a:gd name="connsiteY334" fmla="*/ 2329542 h 2605314"/>
                <a:gd name="connsiteX335" fmla="*/ 2308202 w 5015116"/>
                <a:gd name="connsiteY335" fmla="*/ 2322285 h 2605314"/>
                <a:gd name="connsiteX336" fmla="*/ 2293688 w 5015116"/>
                <a:gd name="connsiteY336" fmla="*/ 2286000 h 2605314"/>
                <a:gd name="connsiteX337" fmla="*/ 2286431 w 5015116"/>
                <a:gd name="connsiteY337" fmla="*/ 2249714 h 2605314"/>
                <a:gd name="connsiteX338" fmla="*/ 2395288 w 5015116"/>
                <a:gd name="connsiteY338" fmla="*/ 2111828 h 2605314"/>
                <a:gd name="connsiteX339" fmla="*/ 2395288 w 5015116"/>
                <a:gd name="connsiteY339" fmla="*/ 2024742 h 2605314"/>
                <a:gd name="connsiteX340" fmla="*/ 2373516 w 5015116"/>
                <a:gd name="connsiteY340" fmla="*/ 2010228 h 2605314"/>
                <a:gd name="connsiteX341" fmla="*/ 2271916 w 5015116"/>
                <a:gd name="connsiteY341" fmla="*/ 2017485 h 2605314"/>
                <a:gd name="connsiteX342" fmla="*/ 2257402 w 5015116"/>
                <a:gd name="connsiteY342" fmla="*/ 2032000 h 2605314"/>
                <a:gd name="connsiteX343" fmla="*/ 2235631 w 5015116"/>
                <a:gd name="connsiteY343" fmla="*/ 2046514 h 2605314"/>
                <a:gd name="connsiteX344" fmla="*/ 2221116 w 5015116"/>
                <a:gd name="connsiteY344" fmla="*/ 2061028 h 2605314"/>
                <a:gd name="connsiteX345" fmla="*/ 2192088 w 5015116"/>
                <a:gd name="connsiteY345" fmla="*/ 2068285 h 2605314"/>
                <a:gd name="connsiteX346" fmla="*/ 2163059 w 5015116"/>
                <a:gd name="connsiteY346" fmla="*/ 2090057 h 2605314"/>
                <a:gd name="connsiteX347" fmla="*/ 2148545 w 5015116"/>
                <a:gd name="connsiteY347" fmla="*/ 2111828 h 2605314"/>
                <a:gd name="connsiteX348" fmla="*/ 2126774 w 5015116"/>
                <a:gd name="connsiteY348" fmla="*/ 2140857 h 2605314"/>
                <a:gd name="connsiteX349" fmla="*/ 2126774 w 5015116"/>
                <a:gd name="connsiteY349" fmla="*/ 2351314 h 2605314"/>
                <a:gd name="connsiteX350" fmla="*/ 2141288 w 5015116"/>
                <a:gd name="connsiteY350" fmla="*/ 2373085 h 2605314"/>
                <a:gd name="connsiteX351" fmla="*/ 2163059 w 5015116"/>
                <a:gd name="connsiteY351" fmla="*/ 2380342 h 2605314"/>
                <a:gd name="connsiteX352" fmla="*/ 2170316 w 5015116"/>
                <a:gd name="connsiteY352" fmla="*/ 2402114 h 2605314"/>
                <a:gd name="connsiteX353" fmla="*/ 2192088 w 5015116"/>
                <a:gd name="connsiteY353" fmla="*/ 2416628 h 2605314"/>
                <a:gd name="connsiteX354" fmla="*/ 2221116 w 5015116"/>
                <a:gd name="connsiteY354" fmla="*/ 2438400 h 2605314"/>
                <a:gd name="connsiteX355" fmla="*/ 2264659 w 5015116"/>
                <a:gd name="connsiteY355" fmla="*/ 2474685 h 2605314"/>
                <a:gd name="connsiteX356" fmla="*/ 2293688 w 5015116"/>
                <a:gd name="connsiteY356" fmla="*/ 2510971 h 2605314"/>
                <a:gd name="connsiteX357" fmla="*/ 2315459 w 5015116"/>
                <a:gd name="connsiteY357" fmla="*/ 2532742 h 2605314"/>
                <a:gd name="connsiteX358" fmla="*/ 2395288 w 5015116"/>
                <a:gd name="connsiteY358" fmla="*/ 2569028 h 2605314"/>
                <a:gd name="connsiteX359" fmla="*/ 2540431 w 5015116"/>
                <a:gd name="connsiteY359" fmla="*/ 2554514 h 2605314"/>
                <a:gd name="connsiteX360" fmla="*/ 2562202 w 5015116"/>
                <a:gd name="connsiteY360" fmla="*/ 2540000 h 2605314"/>
                <a:gd name="connsiteX361" fmla="*/ 2569459 w 5015116"/>
                <a:gd name="connsiteY361" fmla="*/ 2503714 h 2605314"/>
                <a:gd name="connsiteX362" fmla="*/ 2583974 w 5015116"/>
                <a:gd name="connsiteY362" fmla="*/ 2481942 h 2605314"/>
                <a:gd name="connsiteX363" fmla="*/ 2591231 w 5015116"/>
                <a:gd name="connsiteY363" fmla="*/ 2409371 h 2605314"/>
                <a:gd name="connsiteX364" fmla="*/ 2642031 w 5015116"/>
                <a:gd name="connsiteY364" fmla="*/ 2416628 h 2605314"/>
                <a:gd name="connsiteX365" fmla="*/ 2671059 w 5015116"/>
                <a:gd name="connsiteY365" fmla="*/ 2423885 h 2605314"/>
                <a:gd name="connsiteX366" fmla="*/ 2743631 w 5015116"/>
                <a:gd name="connsiteY366" fmla="*/ 2438400 h 2605314"/>
                <a:gd name="connsiteX367" fmla="*/ 2787174 w 5015116"/>
                <a:gd name="connsiteY367" fmla="*/ 2452914 h 2605314"/>
                <a:gd name="connsiteX368" fmla="*/ 2808945 w 5015116"/>
                <a:gd name="connsiteY368" fmla="*/ 2438400 h 2605314"/>
                <a:gd name="connsiteX369" fmla="*/ 2801688 w 5015116"/>
                <a:gd name="connsiteY369" fmla="*/ 2416628 h 2605314"/>
                <a:gd name="connsiteX370" fmla="*/ 2794431 w 5015116"/>
                <a:gd name="connsiteY370" fmla="*/ 2373085 h 2605314"/>
                <a:gd name="connsiteX371" fmla="*/ 2779916 w 5015116"/>
                <a:gd name="connsiteY371" fmla="*/ 2329542 h 2605314"/>
                <a:gd name="connsiteX372" fmla="*/ 2794431 w 5015116"/>
                <a:gd name="connsiteY372" fmla="*/ 2278742 h 2605314"/>
                <a:gd name="connsiteX373" fmla="*/ 2961345 w 5015116"/>
                <a:gd name="connsiteY373" fmla="*/ 2249714 h 2605314"/>
                <a:gd name="connsiteX374" fmla="*/ 2946831 w 5015116"/>
                <a:gd name="connsiteY374" fmla="*/ 2227942 h 2605314"/>
                <a:gd name="connsiteX375" fmla="*/ 2925059 w 5015116"/>
                <a:gd name="connsiteY375" fmla="*/ 2133600 h 2605314"/>
                <a:gd name="connsiteX376" fmla="*/ 2917802 w 5015116"/>
                <a:gd name="connsiteY376" fmla="*/ 2104571 h 2605314"/>
                <a:gd name="connsiteX377" fmla="*/ 2896031 w 5015116"/>
                <a:gd name="connsiteY377" fmla="*/ 2090057 h 2605314"/>
                <a:gd name="connsiteX378" fmla="*/ 2903288 w 5015116"/>
                <a:gd name="connsiteY378" fmla="*/ 2061028 h 2605314"/>
                <a:gd name="connsiteX379" fmla="*/ 3033916 w 5015116"/>
                <a:gd name="connsiteY379" fmla="*/ 2053771 h 2605314"/>
                <a:gd name="connsiteX380" fmla="*/ 3121002 w 5015116"/>
                <a:gd name="connsiteY380" fmla="*/ 2046514 h 2605314"/>
                <a:gd name="connsiteX381" fmla="*/ 3142774 w 5015116"/>
                <a:gd name="connsiteY381" fmla="*/ 2039257 h 2605314"/>
                <a:gd name="connsiteX382" fmla="*/ 3135516 w 5015116"/>
                <a:gd name="connsiteY382" fmla="*/ 2010228 h 2605314"/>
                <a:gd name="connsiteX383" fmla="*/ 3106488 w 5015116"/>
                <a:gd name="connsiteY383" fmla="*/ 1959428 h 2605314"/>
                <a:gd name="connsiteX384" fmla="*/ 3077459 w 5015116"/>
                <a:gd name="connsiteY384" fmla="*/ 1930400 h 2605314"/>
                <a:gd name="connsiteX385" fmla="*/ 3062945 w 5015116"/>
                <a:gd name="connsiteY385" fmla="*/ 1901371 h 2605314"/>
                <a:gd name="connsiteX386" fmla="*/ 3041174 w 5015116"/>
                <a:gd name="connsiteY386" fmla="*/ 1886857 h 2605314"/>
                <a:gd name="connsiteX387" fmla="*/ 3033916 w 5015116"/>
                <a:gd name="connsiteY387" fmla="*/ 1865085 h 2605314"/>
                <a:gd name="connsiteX388" fmla="*/ 3019402 w 5015116"/>
                <a:gd name="connsiteY388" fmla="*/ 1843314 h 2605314"/>
                <a:gd name="connsiteX389" fmla="*/ 3048431 w 5015116"/>
                <a:gd name="connsiteY389" fmla="*/ 1828800 h 2605314"/>
                <a:gd name="connsiteX390" fmla="*/ 3157288 w 5015116"/>
                <a:gd name="connsiteY390" fmla="*/ 1814285 h 2605314"/>
                <a:gd name="connsiteX391" fmla="*/ 3179059 w 5015116"/>
                <a:gd name="connsiteY391" fmla="*/ 1799771 h 2605314"/>
                <a:gd name="connsiteX392" fmla="*/ 3128259 w 5015116"/>
                <a:gd name="connsiteY392" fmla="*/ 1690914 h 2605314"/>
                <a:gd name="connsiteX393" fmla="*/ 3121002 w 5015116"/>
                <a:gd name="connsiteY393" fmla="*/ 1669142 h 2605314"/>
                <a:gd name="connsiteX394" fmla="*/ 3106488 w 5015116"/>
                <a:gd name="connsiteY394" fmla="*/ 1647371 h 2605314"/>
                <a:gd name="connsiteX395" fmla="*/ 3128259 w 5015116"/>
                <a:gd name="connsiteY395" fmla="*/ 1640114 h 2605314"/>
                <a:gd name="connsiteX396" fmla="*/ 3157288 w 5015116"/>
                <a:gd name="connsiteY396" fmla="*/ 1632857 h 2605314"/>
                <a:gd name="connsiteX397" fmla="*/ 3186316 w 5015116"/>
                <a:gd name="connsiteY397" fmla="*/ 1618342 h 2605314"/>
                <a:gd name="connsiteX398" fmla="*/ 3215345 w 5015116"/>
                <a:gd name="connsiteY398" fmla="*/ 1611085 h 2605314"/>
                <a:gd name="connsiteX399" fmla="*/ 3237116 w 5015116"/>
                <a:gd name="connsiteY399" fmla="*/ 1603828 h 2605314"/>
                <a:gd name="connsiteX400" fmla="*/ 3280659 w 5015116"/>
                <a:gd name="connsiteY400" fmla="*/ 1582057 h 2605314"/>
                <a:gd name="connsiteX401" fmla="*/ 3295174 w 5015116"/>
                <a:gd name="connsiteY401" fmla="*/ 1567542 h 2605314"/>
                <a:gd name="connsiteX402" fmla="*/ 3273402 w 5015116"/>
                <a:gd name="connsiteY402" fmla="*/ 1545771 h 2605314"/>
                <a:gd name="connsiteX403" fmla="*/ 3229859 w 5015116"/>
                <a:gd name="connsiteY403" fmla="*/ 1516742 h 2605314"/>
                <a:gd name="connsiteX404" fmla="*/ 3179059 w 5015116"/>
                <a:gd name="connsiteY404" fmla="*/ 1458685 h 2605314"/>
                <a:gd name="connsiteX405" fmla="*/ 3171802 w 5015116"/>
                <a:gd name="connsiteY405" fmla="*/ 1436914 h 2605314"/>
                <a:gd name="connsiteX406" fmla="*/ 3150031 w 5015116"/>
                <a:gd name="connsiteY406" fmla="*/ 1422400 h 2605314"/>
                <a:gd name="connsiteX407" fmla="*/ 3200831 w 5015116"/>
                <a:gd name="connsiteY407" fmla="*/ 1386114 h 2605314"/>
                <a:gd name="connsiteX408" fmla="*/ 3237116 w 5015116"/>
                <a:gd name="connsiteY408" fmla="*/ 1349828 h 2605314"/>
                <a:gd name="connsiteX409" fmla="*/ 3266145 w 5015116"/>
                <a:gd name="connsiteY409" fmla="*/ 1313542 h 2605314"/>
                <a:gd name="connsiteX410" fmla="*/ 3287916 w 5015116"/>
                <a:gd name="connsiteY410" fmla="*/ 1299028 h 2605314"/>
                <a:gd name="connsiteX411" fmla="*/ 3302431 w 5015116"/>
                <a:gd name="connsiteY411" fmla="*/ 1284514 h 2605314"/>
                <a:gd name="connsiteX412" fmla="*/ 3309688 w 5015116"/>
                <a:gd name="connsiteY412" fmla="*/ 1262742 h 2605314"/>
                <a:gd name="connsiteX413" fmla="*/ 3266145 w 5015116"/>
                <a:gd name="connsiteY413" fmla="*/ 1255485 h 2605314"/>
                <a:gd name="connsiteX414" fmla="*/ 3244374 w 5015116"/>
                <a:gd name="connsiteY414" fmla="*/ 1248228 h 2605314"/>
                <a:gd name="connsiteX415" fmla="*/ 3193574 w 5015116"/>
                <a:gd name="connsiteY415" fmla="*/ 1233714 h 2605314"/>
                <a:gd name="connsiteX416" fmla="*/ 3171802 w 5015116"/>
                <a:gd name="connsiteY416" fmla="*/ 1219200 h 2605314"/>
                <a:gd name="connsiteX417" fmla="*/ 3150031 w 5015116"/>
                <a:gd name="connsiteY417" fmla="*/ 1211942 h 2605314"/>
                <a:gd name="connsiteX418" fmla="*/ 3121002 w 5015116"/>
                <a:gd name="connsiteY418" fmla="*/ 1197428 h 2605314"/>
                <a:gd name="connsiteX419" fmla="*/ 3200831 w 5015116"/>
                <a:gd name="connsiteY419" fmla="*/ 1095828 h 2605314"/>
                <a:gd name="connsiteX420" fmla="*/ 3251631 w 5015116"/>
                <a:gd name="connsiteY420" fmla="*/ 1037771 h 2605314"/>
                <a:gd name="connsiteX421" fmla="*/ 3251631 w 5015116"/>
                <a:gd name="connsiteY421" fmla="*/ 994228 h 2605314"/>
                <a:gd name="connsiteX422" fmla="*/ 3208088 w 5015116"/>
                <a:gd name="connsiteY422" fmla="*/ 986971 h 2605314"/>
                <a:gd name="connsiteX423" fmla="*/ 3179059 w 5015116"/>
                <a:gd name="connsiteY423" fmla="*/ 979714 h 2605314"/>
                <a:gd name="connsiteX424" fmla="*/ 3121002 w 5015116"/>
                <a:gd name="connsiteY424" fmla="*/ 957942 h 2605314"/>
                <a:gd name="connsiteX425" fmla="*/ 3099231 w 5015116"/>
                <a:gd name="connsiteY425" fmla="*/ 950685 h 2605314"/>
                <a:gd name="connsiteX426" fmla="*/ 3048431 w 5015116"/>
                <a:gd name="connsiteY426" fmla="*/ 943428 h 2605314"/>
                <a:gd name="connsiteX427" fmla="*/ 3026659 w 5015116"/>
                <a:gd name="connsiteY427" fmla="*/ 936171 h 2605314"/>
                <a:gd name="connsiteX428" fmla="*/ 2990374 w 5015116"/>
                <a:gd name="connsiteY428" fmla="*/ 928914 h 2605314"/>
                <a:gd name="connsiteX429" fmla="*/ 2975859 w 5015116"/>
                <a:gd name="connsiteY429" fmla="*/ 914400 h 2605314"/>
                <a:gd name="connsiteX430" fmla="*/ 3033916 w 5015116"/>
                <a:gd name="connsiteY430" fmla="*/ 820057 h 2605314"/>
                <a:gd name="connsiteX431" fmla="*/ 3091974 w 5015116"/>
                <a:gd name="connsiteY431" fmla="*/ 747485 h 2605314"/>
                <a:gd name="connsiteX432" fmla="*/ 3128259 w 5015116"/>
                <a:gd name="connsiteY432" fmla="*/ 703942 h 2605314"/>
                <a:gd name="connsiteX433" fmla="*/ 3142774 w 5015116"/>
                <a:gd name="connsiteY433" fmla="*/ 682171 h 2605314"/>
                <a:gd name="connsiteX434" fmla="*/ 3033916 w 5015116"/>
                <a:gd name="connsiteY434" fmla="*/ 667657 h 2605314"/>
                <a:gd name="connsiteX435" fmla="*/ 2961345 w 5015116"/>
                <a:gd name="connsiteY435" fmla="*/ 660400 h 2605314"/>
                <a:gd name="connsiteX436" fmla="*/ 2888774 w 5015116"/>
                <a:gd name="connsiteY436" fmla="*/ 645885 h 2605314"/>
                <a:gd name="connsiteX437" fmla="*/ 2925059 w 5015116"/>
                <a:gd name="connsiteY437" fmla="*/ 609600 h 2605314"/>
                <a:gd name="connsiteX438" fmla="*/ 2961345 w 5015116"/>
                <a:gd name="connsiteY438" fmla="*/ 573314 h 2605314"/>
                <a:gd name="connsiteX439" fmla="*/ 2968602 w 5015116"/>
                <a:gd name="connsiteY439" fmla="*/ 529771 h 2605314"/>
                <a:gd name="connsiteX440" fmla="*/ 2983116 w 5015116"/>
                <a:gd name="connsiteY440" fmla="*/ 486228 h 2605314"/>
                <a:gd name="connsiteX441" fmla="*/ 2997631 w 5015116"/>
                <a:gd name="connsiteY441" fmla="*/ 435428 h 2605314"/>
                <a:gd name="connsiteX442" fmla="*/ 3012145 w 5015116"/>
                <a:gd name="connsiteY442" fmla="*/ 391885 h 2605314"/>
                <a:gd name="connsiteX443" fmla="*/ 2961345 w 5015116"/>
                <a:gd name="connsiteY443" fmla="*/ 399142 h 2605314"/>
                <a:gd name="connsiteX444" fmla="*/ 2917802 w 5015116"/>
                <a:gd name="connsiteY444" fmla="*/ 413657 h 2605314"/>
                <a:gd name="connsiteX445" fmla="*/ 2888774 w 5015116"/>
                <a:gd name="connsiteY445" fmla="*/ 420914 h 2605314"/>
                <a:gd name="connsiteX446" fmla="*/ 2852488 w 5015116"/>
                <a:gd name="connsiteY446" fmla="*/ 435428 h 2605314"/>
                <a:gd name="connsiteX447" fmla="*/ 2808945 w 5015116"/>
                <a:gd name="connsiteY447" fmla="*/ 442685 h 2605314"/>
                <a:gd name="connsiteX448" fmla="*/ 2779916 w 5015116"/>
                <a:gd name="connsiteY448" fmla="*/ 449942 h 2605314"/>
                <a:gd name="connsiteX449" fmla="*/ 2721859 w 5015116"/>
                <a:gd name="connsiteY449" fmla="*/ 442685 h 2605314"/>
                <a:gd name="connsiteX450" fmla="*/ 2729116 w 5015116"/>
                <a:gd name="connsiteY450" fmla="*/ 377371 h 2605314"/>
                <a:gd name="connsiteX451" fmla="*/ 2721859 w 5015116"/>
                <a:gd name="connsiteY451" fmla="*/ 290285 h 2605314"/>
                <a:gd name="connsiteX452" fmla="*/ 2707345 w 5015116"/>
                <a:gd name="connsiteY452" fmla="*/ 232228 h 2605314"/>
                <a:gd name="connsiteX453" fmla="*/ 2663802 w 5015116"/>
                <a:gd name="connsiteY453" fmla="*/ 210457 h 2605314"/>
                <a:gd name="connsiteX454" fmla="*/ 2656545 w 5015116"/>
                <a:gd name="connsiteY45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41468 w 5015116"/>
                <a:gd name="connsiteY298" fmla="*/ 175187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87848 w 5015116"/>
                <a:gd name="connsiteY289" fmla="*/ 195725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241402 w 5015116"/>
                <a:gd name="connsiteY287" fmla="*/ 1995714 h 2605314"/>
                <a:gd name="connsiteX288" fmla="*/ 1287848 w 5015116"/>
                <a:gd name="connsiteY288" fmla="*/ 1957251 h 2605314"/>
                <a:gd name="connsiteX289" fmla="*/ 1274422 w 5015116"/>
                <a:gd name="connsiteY289" fmla="*/ 1839322 h 2605314"/>
                <a:gd name="connsiteX290" fmla="*/ 1219631 w 5015116"/>
                <a:gd name="connsiteY290" fmla="*/ 1814285 h 2605314"/>
                <a:gd name="connsiteX291" fmla="*/ 1126014 w 5015116"/>
                <a:gd name="connsiteY291" fmla="*/ 1833154 h 2605314"/>
                <a:gd name="connsiteX292" fmla="*/ 1103516 w 5015116"/>
                <a:gd name="connsiteY292" fmla="*/ 1894114 h 2605314"/>
                <a:gd name="connsiteX293" fmla="*/ 1081745 w 5015116"/>
                <a:gd name="connsiteY293" fmla="*/ 2002971 h 2605314"/>
                <a:gd name="connsiteX294" fmla="*/ 1016431 w 5015116"/>
                <a:gd name="connsiteY294" fmla="*/ 1995714 h 2605314"/>
                <a:gd name="connsiteX295" fmla="*/ 980871 w 5015116"/>
                <a:gd name="connsiteY295" fmla="*/ 1911531 h 2605314"/>
                <a:gd name="connsiteX296" fmla="*/ 993208 w 5015116"/>
                <a:gd name="connsiteY296" fmla="*/ 1807754 h 2605314"/>
                <a:gd name="connsiteX297" fmla="*/ 1066868 w 5015116"/>
                <a:gd name="connsiteY297" fmla="*/ 1731554 h 2605314"/>
                <a:gd name="connsiteX298" fmla="*/ 1226888 w 5015116"/>
                <a:gd name="connsiteY298" fmla="*/ 1690914 h 2605314"/>
                <a:gd name="connsiteX299" fmla="*/ 1335745 w 5015116"/>
                <a:gd name="connsiteY299" fmla="*/ 1698171 h 2605314"/>
                <a:gd name="connsiteX300" fmla="*/ 1422831 w 5015116"/>
                <a:gd name="connsiteY300" fmla="*/ 1741714 h 2605314"/>
                <a:gd name="connsiteX301" fmla="*/ 1476896 w 5015116"/>
                <a:gd name="connsiteY301" fmla="*/ 1792514 h 2605314"/>
                <a:gd name="connsiteX302" fmla="*/ 1506651 w 5015116"/>
                <a:gd name="connsiteY302" fmla="*/ 1859642 h 2605314"/>
                <a:gd name="connsiteX303" fmla="*/ 1507376 w 5015116"/>
                <a:gd name="connsiteY303" fmla="*/ 1961968 h 2605314"/>
                <a:gd name="connsiteX304" fmla="*/ 1460205 w 5015116"/>
                <a:gd name="connsiteY304" fmla="*/ 2046877 h 2605314"/>
                <a:gd name="connsiteX305" fmla="*/ 1408316 w 5015116"/>
                <a:gd name="connsiteY305" fmla="*/ 2140857 h 2605314"/>
                <a:gd name="connsiteX306" fmla="*/ 1401059 w 5015116"/>
                <a:gd name="connsiteY306" fmla="*/ 2162628 h 2605314"/>
                <a:gd name="connsiteX307" fmla="*/ 1364774 w 5015116"/>
                <a:gd name="connsiteY307" fmla="*/ 2293257 h 2605314"/>
                <a:gd name="connsiteX308" fmla="*/ 1367314 w 5015116"/>
                <a:gd name="connsiteY308" fmla="*/ 2449285 h 2605314"/>
                <a:gd name="connsiteX309" fmla="*/ 1509916 w 5015116"/>
                <a:gd name="connsiteY309" fmla="*/ 2554514 h 2605314"/>
                <a:gd name="connsiteX310" fmla="*/ 1633288 w 5015116"/>
                <a:gd name="connsiteY310" fmla="*/ 2590800 h 2605314"/>
                <a:gd name="connsiteX311" fmla="*/ 1847736 w 5015116"/>
                <a:gd name="connsiteY311" fmla="*/ 2605314 h 2605314"/>
                <a:gd name="connsiteX312" fmla="*/ 1918494 w 5015116"/>
                <a:gd name="connsiteY312" fmla="*/ 2576285 h 2605314"/>
                <a:gd name="connsiteX313" fmla="*/ 1959859 w 5015116"/>
                <a:gd name="connsiteY313" fmla="*/ 2496457 h 2605314"/>
                <a:gd name="connsiteX314" fmla="*/ 2002676 w 5015116"/>
                <a:gd name="connsiteY314" fmla="*/ 2315028 h 2605314"/>
                <a:gd name="connsiteX315" fmla="*/ 2039688 w 5015116"/>
                <a:gd name="connsiteY315" fmla="*/ 2111828 h 2605314"/>
                <a:gd name="connsiteX316" fmla="*/ 2062911 w 5015116"/>
                <a:gd name="connsiteY316" fmla="*/ 2048691 h 2605314"/>
                <a:gd name="connsiteX317" fmla="*/ 2098834 w 5015116"/>
                <a:gd name="connsiteY317" fmla="*/ 1987731 h 2605314"/>
                <a:gd name="connsiteX318" fmla="*/ 2217851 w 5015116"/>
                <a:gd name="connsiteY318" fmla="*/ 1879237 h 2605314"/>
                <a:gd name="connsiteX319" fmla="*/ 2373516 w 5015116"/>
                <a:gd name="connsiteY319" fmla="*/ 1872342 h 2605314"/>
                <a:gd name="connsiteX320" fmla="*/ 2395288 w 5015116"/>
                <a:gd name="connsiteY320" fmla="*/ 1879600 h 2605314"/>
                <a:gd name="connsiteX321" fmla="*/ 2453345 w 5015116"/>
                <a:gd name="connsiteY321" fmla="*/ 1930400 h 2605314"/>
                <a:gd name="connsiteX322" fmla="*/ 2467859 w 5015116"/>
                <a:gd name="connsiteY322" fmla="*/ 1952171 h 2605314"/>
                <a:gd name="connsiteX323" fmla="*/ 2489631 w 5015116"/>
                <a:gd name="connsiteY323" fmla="*/ 1973942 h 2605314"/>
                <a:gd name="connsiteX324" fmla="*/ 2504145 w 5015116"/>
                <a:gd name="connsiteY324" fmla="*/ 2024742 h 2605314"/>
                <a:gd name="connsiteX325" fmla="*/ 2511402 w 5015116"/>
                <a:gd name="connsiteY325" fmla="*/ 2053771 h 2605314"/>
                <a:gd name="connsiteX326" fmla="*/ 2525916 w 5015116"/>
                <a:gd name="connsiteY326" fmla="*/ 2075542 h 2605314"/>
                <a:gd name="connsiteX327" fmla="*/ 2540431 w 5015116"/>
                <a:gd name="connsiteY327" fmla="*/ 2126342 h 2605314"/>
                <a:gd name="connsiteX328" fmla="*/ 2533174 w 5015116"/>
                <a:gd name="connsiteY328" fmla="*/ 2271485 h 2605314"/>
                <a:gd name="connsiteX329" fmla="*/ 2518659 w 5015116"/>
                <a:gd name="connsiteY329" fmla="*/ 2300514 h 2605314"/>
                <a:gd name="connsiteX330" fmla="*/ 2475116 w 5015116"/>
                <a:gd name="connsiteY330" fmla="*/ 2329542 h 2605314"/>
                <a:gd name="connsiteX331" fmla="*/ 2453345 w 5015116"/>
                <a:gd name="connsiteY331" fmla="*/ 2336800 h 2605314"/>
                <a:gd name="connsiteX332" fmla="*/ 2329974 w 5015116"/>
                <a:gd name="connsiteY332" fmla="*/ 2329542 h 2605314"/>
                <a:gd name="connsiteX333" fmla="*/ 2308202 w 5015116"/>
                <a:gd name="connsiteY333" fmla="*/ 2322285 h 2605314"/>
                <a:gd name="connsiteX334" fmla="*/ 2293688 w 5015116"/>
                <a:gd name="connsiteY334" fmla="*/ 2286000 h 2605314"/>
                <a:gd name="connsiteX335" fmla="*/ 2286431 w 5015116"/>
                <a:gd name="connsiteY335" fmla="*/ 2249714 h 2605314"/>
                <a:gd name="connsiteX336" fmla="*/ 2395288 w 5015116"/>
                <a:gd name="connsiteY336" fmla="*/ 2111828 h 2605314"/>
                <a:gd name="connsiteX337" fmla="*/ 2395288 w 5015116"/>
                <a:gd name="connsiteY337" fmla="*/ 2024742 h 2605314"/>
                <a:gd name="connsiteX338" fmla="*/ 2373516 w 5015116"/>
                <a:gd name="connsiteY338" fmla="*/ 2010228 h 2605314"/>
                <a:gd name="connsiteX339" fmla="*/ 2271916 w 5015116"/>
                <a:gd name="connsiteY339" fmla="*/ 2017485 h 2605314"/>
                <a:gd name="connsiteX340" fmla="*/ 2257402 w 5015116"/>
                <a:gd name="connsiteY340" fmla="*/ 2032000 h 2605314"/>
                <a:gd name="connsiteX341" fmla="*/ 2235631 w 5015116"/>
                <a:gd name="connsiteY341" fmla="*/ 2046514 h 2605314"/>
                <a:gd name="connsiteX342" fmla="*/ 2221116 w 5015116"/>
                <a:gd name="connsiteY342" fmla="*/ 2061028 h 2605314"/>
                <a:gd name="connsiteX343" fmla="*/ 2192088 w 5015116"/>
                <a:gd name="connsiteY343" fmla="*/ 2068285 h 2605314"/>
                <a:gd name="connsiteX344" fmla="*/ 2163059 w 5015116"/>
                <a:gd name="connsiteY344" fmla="*/ 2090057 h 2605314"/>
                <a:gd name="connsiteX345" fmla="*/ 2148545 w 5015116"/>
                <a:gd name="connsiteY345" fmla="*/ 2111828 h 2605314"/>
                <a:gd name="connsiteX346" fmla="*/ 2126774 w 5015116"/>
                <a:gd name="connsiteY346" fmla="*/ 2140857 h 2605314"/>
                <a:gd name="connsiteX347" fmla="*/ 2126774 w 5015116"/>
                <a:gd name="connsiteY347" fmla="*/ 2351314 h 2605314"/>
                <a:gd name="connsiteX348" fmla="*/ 2141288 w 5015116"/>
                <a:gd name="connsiteY348" fmla="*/ 2373085 h 2605314"/>
                <a:gd name="connsiteX349" fmla="*/ 2163059 w 5015116"/>
                <a:gd name="connsiteY349" fmla="*/ 2380342 h 2605314"/>
                <a:gd name="connsiteX350" fmla="*/ 2170316 w 5015116"/>
                <a:gd name="connsiteY350" fmla="*/ 2402114 h 2605314"/>
                <a:gd name="connsiteX351" fmla="*/ 2192088 w 5015116"/>
                <a:gd name="connsiteY351" fmla="*/ 2416628 h 2605314"/>
                <a:gd name="connsiteX352" fmla="*/ 2221116 w 5015116"/>
                <a:gd name="connsiteY352" fmla="*/ 2438400 h 2605314"/>
                <a:gd name="connsiteX353" fmla="*/ 2264659 w 5015116"/>
                <a:gd name="connsiteY353" fmla="*/ 2474685 h 2605314"/>
                <a:gd name="connsiteX354" fmla="*/ 2293688 w 5015116"/>
                <a:gd name="connsiteY354" fmla="*/ 2510971 h 2605314"/>
                <a:gd name="connsiteX355" fmla="*/ 2315459 w 5015116"/>
                <a:gd name="connsiteY355" fmla="*/ 2532742 h 2605314"/>
                <a:gd name="connsiteX356" fmla="*/ 2395288 w 5015116"/>
                <a:gd name="connsiteY356" fmla="*/ 2569028 h 2605314"/>
                <a:gd name="connsiteX357" fmla="*/ 2540431 w 5015116"/>
                <a:gd name="connsiteY357" fmla="*/ 2554514 h 2605314"/>
                <a:gd name="connsiteX358" fmla="*/ 2562202 w 5015116"/>
                <a:gd name="connsiteY358" fmla="*/ 2540000 h 2605314"/>
                <a:gd name="connsiteX359" fmla="*/ 2569459 w 5015116"/>
                <a:gd name="connsiteY359" fmla="*/ 2503714 h 2605314"/>
                <a:gd name="connsiteX360" fmla="*/ 2583974 w 5015116"/>
                <a:gd name="connsiteY360" fmla="*/ 2481942 h 2605314"/>
                <a:gd name="connsiteX361" fmla="*/ 2591231 w 5015116"/>
                <a:gd name="connsiteY361" fmla="*/ 2409371 h 2605314"/>
                <a:gd name="connsiteX362" fmla="*/ 2642031 w 5015116"/>
                <a:gd name="connsiteY362" fmla="*/ 2416628 h 2605314"/>
                <a:gd name="connsiteX363" fmla="*/ 2671059 w 5015116"/>
                <a:gd name="connsiteY363" fmla="*/ 2423885 h 2605314"/>
                <a:gd name="connsiteX364" fmla="*/ 2743631 w 5015116"/>
                <a:gd name="connsiteY364" fmla="*/ 2438400 h 2605314"/>
                <a:gd name="connsiteX365" fmla="*/ 2787174 w 5015116"/>
                <a:gd name="connsiteY365" fmla="*/ 2452914 h 2605314"/>
                <a:gd name="connsiteX366" fmla="*/ 2808945 w 5015116"/>
                <a:gd name="connsiteY366" fmla="*/ 2438400 h 2605314"/>
                <a:gd name="connsiteX367" fmla="*/ 2801688 w 5015116"/>
                <a:gd name="connsiteY367" fmla="*/ 2416628 h 2605314"/>
                <a:gd name="connsiteX368" fmla="*/ 2794431 w 5015116"/>
                <a:gd name="connsiteY368" fmla="*/ 2373085 h 2605314"/>
                <a:gd name="connsiteX369" fmla="*/ 2779916 w 5015116"/>
                <a:gd name="connsiteY369" fmla="*/ 2329542 h 2605314"/>
                <a:gd name="connsiteX370" fmla="*/ 2794431 w 5015116"/>
                <a:gd name="connsiteY370" fmla="*/ 2278742 h 2605314"/>
                <a:gd name="connsiteX371" fmla="*/ 2961345 w 5015116"/>
                <a:gd name="connsiteY371" fmla="*/ 2249714 h 2605314"/>
                <a:gd name="connsiteX372" fmla="*/ 2946831 w 5015116"/>
                <a:gd name="connsiteY372" fmla="*/ 2227942 h 2605314"/>
                <a:gd name="connsiteX373" fmla="*/ 2925059 w 5015116"/>
                <a:gd name="connsiteY373" fmla="*/ 2133600 h 2605314"/>
                <a:gd name="connsiteX374" fmla="*/ 2917802 w 5015116"/>
                <a:gd name="connsiteY374" fmla="*/ 2104571 h 2605314"/>
                <a:gd name="connsiteX375" fmla="*/ 2896031 w 5015116"/>
                <a:gd name="connsiteY375" fmla="*/ 2090057 h 2605314"/>
                <a:gd name="connsiteX376" fmla="*/ 2903288 w 5015116"/>
                <a:gd name="connsiteY376" fmla="*/ 2061028 h 2605314"/>
                <a:gd name="connsiteX377" fmla="*/ 3033916 w 5015116"/>
                <a:gd name="connsiteY377" fmla="*/ 2053771 h 2605314"/>
                <a:gd name="connsiteX378" fmla="*/ 3121002 w 5015116"/>
                <a:gd name="connsiteY378" fmla="*/ 2046514 h 2605314"/>
                <a:gd name="connsiteX379" fmla="*/ 3142774 w 5015116"/>
                <a:gd name="connsiteY379" fmla="*/ 2039257 h 2605314"/>
                <a:gd name="connsiteX380" fmla="*/ 3135516 w 5015116"/>
                <a:gd name="connsiteY380" fmla="*/ 2010228 h 2605314"/>
                <a:gd name="connsiteX381" fmla="*/ 3106488 w 5015116"/>
                <a:gd name="connsiteY381" fmla="*/ 1959428 h 2605314"/>
                <a:gd name="connsiteX382" fmla="*/ 3077459 w 5015116"/>
                <a:gd name="connsiteY382" fmla="*/ 1930400 h 2605314"/>
                <a:gd name="connsiteX383" fmla="*/ 3062945 w 5015116"/>
                <a:gd name="connsiteY383" fmla="*/ 1901371 h 2605314"/>
                <a:gd name="connsiteX384" fmla="*/ 3041174 w 5015116"/>
                <a:gd name="connsiteY384" fmla="*/ 1886857 h 2605314"/>
                <a:gd name="connsiteX385" fmla="*/ 3033916 w 5015116"/>
                <a:gd name="connsiteY385" fmla="*/ 1865085 h 2605314"/>
                <a:gd name="connsiteX386" fmla="*/ 3019402 w 5015116"/>
                <a:gd name="connsiteY386" fmla="*/ 1843314 h 2605314"/>
                <a:gd name="connsiteX387" fmla="*/ 3048431 w 5015116"/>
                <a:gd name="connsiteY387" fmla="*/ 1828800 h 2605314"/>
                <a:gd name="connsiteX388" fmla="*/ 3157288 w 5015116"/>
                <a:gd name="connsiteY388" fmla="*/ 1814285 h 2605314"/>
                <a:gd name="connsiteX389" fmla="*/ 3179059 w 5015116"/>
                <a:gd name="connsiteY389" fmla="*/ 1799771 h 2605314"/>
                <a:gd name="connsiteX390" fmla="*/ 3128259 w 5015116"/>
                <a:gd name="connsiteY390" fmla="*/ 1690914 h 2605314"/>
                <a:gd name="connsiteX391" fmla="*/ 3121002 w 5015116"/>
                <a:gd name="connsiteY391" fmla="*/ 1669142 h 2605314"/>
                <a:gd name="connsiteX392" fmla="*/ 3106488 w 5015116"/>
                <a:gd name="connsiteY392" fmla="*/ 1647371 h 2605314"/>
                <a:gd name="connsiteX393" fmla="*/ 3128259 w 5015116"/>
                <a:gd name="connsiteY393" fmla="*/ 1640114 h 2605314"/>
                <a:gd name="connsiteX394" fmla="*/ 3157288 w 5015116"/>
                <a:gd name="connsiteY394" fmla="*/ 1632857 h 2605314"/>
                <a:gd name="connsiteX395" fmla="*/ 3186316 w 5015116"/>
                <a:gd name="connsiteY395" fmla="*/ 1618342 h 2605314"/>
                <a:gd name="connsiteX396" fmla="*/ 3215345 w 5015116"/>
                <a:gd name="connsiteY396" fmla="*/ 1611085 h 2605314"/>
                <a:gd name="connsiteX397" fmla="*/ 3237116 w 5015116"/>
                <a:gd name="connsiteY397" fmla="*/ 1603828 h 2605314"/>
                <a:gd name="connsiteX398" fmla="*/ 3280659 w 5015116"/>
                <a:gd name="connsiteY398" fmla="*/ 1582057 h 2605314"/>
                <a:gd name="connsiteX399" fmla="*/ 3295174 w 5015116"/>
                <a:gd name="connsiteY399" fmla="*/ 1567542 h 2605314"/>
                <a:gd name="connsiteX400" fmla="*/ 3273402 w 5015116"/>
                <a:gd name="connsiteY400" fmla="*/ 1545771 h 2605314"/>
                <a:gd name="connsiteX401" fmla="*/ 3229859 w 5015116"/>
                <a:gd name="connsiteY401" fmla="*/ 1516742 h 2605314"/>
                <a:gd name="connsiteX402" fmla="*/ 3179059 w 5015116"/>
                <a:gd name="connsiteY402" fmla="*/ 1458685 h 2605314"/>
                <a:gd name="connsiteX403" fmla="*/ 3171802 w 5015116"/>
                <a:gd name="connsiteY403" fmla="*/ 1436914 h 2605314"/>
                <a:gd name="connsiteX404" fmla="*/ 3150031 w 5015116"/>
                <a:gd name="connsiteY404" fmla="*/ 1422400 h 2605314"/>
                <a:gd name="connsiteX405" fmla="*/ 3200831 w 5015116"/>
                <a:gd name="connsiteY405" fmla="*/ 1386114 h 2605314"/>
                <a:gd name="connsiteX406" fmla="*/ 3237116 w 5015116"/>
                <a:gd name="connsiteY406" fmla="*/ 1349828 h 2605314"/>
                <a:gd name="connsiteX407" fmla="*/ 3266145 w 5015116"/>
                <a:gd name="connsiteY407" fmla="*/ 1313542 h 2605314"/>
                <a:gd name="connsiteX408" fmla="*/ 3287916 w 5015116"/>
                <a:gd name="connsiteY408" fmla="*/ 1299028 h 2605314"/>
                <a:gd name="connsiteX409" fmla="*/ 3302431 w 5015116"/>
                <a:gd name="connsiteY409" fmla="*/ 1284514 h 2605314"/>
                <a:gd name="connsiteX410" fmla="*/ 3309688 w 5015116"/>
                <a:gd name="connsiteY410" fmla="*/ 1262742 h 2605314"/>
                <a:gd name="connsiteX411" fmla="*/ 3266145 w 5015116"/>
                <a:gd name="connsiteY411" fmla="*/ 1255485 h 2605314"/>
                <a:gd name="connsiteX412" fmla="*/ 3244374 w 5015116"/>
                <a:gd name="connsiteY412" fmla="*/ 1248228 h 2605314"/>
                <a:gd name="connsiteX413" fmla="*/ 3193574 w 5015116"/>
                <a:gd name="connsiteY413" fmla="*/ 1233714 h 2605314"/>
                <a:gd name="connsiteX414" fmla="*/ 3171802 w 5015116"/>
                <a:gd name="connsiteY414" fmla="*/ 1219200 h 2605314"/>
                <a:gd name="connsiteX415" fmla="*/ 3150031 w 5015116"/>
                <a:gd name="connsiteY415" fmla="*/ 1211942 h 2605314"/>
                <a:gd name="connsiteX416" fmla="*/ 3121002 w 5015116"/>
                <a:gd name="connsiteY416" fmla="*/ 1197428 h 2605314"/>
                <a:gd name="connsiteX417" fmla="*/ 3200831 w 5015116"/>
                <a:gd name="connsiteY417" fmla="*/ 1095828 h 2605314"/>
                <a:gd name="connsiteX418" fmla="*/ 3251631 w 5015116"/>
                <a:gd name="connsiteY418" fmla="*/ 1037771 h 2605314"/>
                <a:gd name="connsiteX419" fmla="*/ 3251631 w 5015116"/>
                <a:gd name="connsiteY419" fmla="*/ 994228 h 2605314"/>
                <a:gd name="connsiteX420" fmla="*/ 3208088 w 5015116"/>
                <a:gd name="connsiteY420" fmla="*/ 986971 h 2605314"/>
                <a:gd name="connsiteX421" fmla="*/ 3179059 w 5015116"/>
                <a:gd name="connsiteY421" fmla="*/ 979714 h 2605314"/>
                <a:gd name="connsiteX422" fmla="*/ 3121002 w 5015116"/>
                <a:gd name="connsiteY422" fmla="*/ 957942 h 2605314"/>
                <a:gd name="connsiteX423" fmla="*/ 3099231 w 5015116"/>
                <a:gd name="connsiteY423" fmla="*/ 950685 h 2605314"/>
                <a:gd name="connsiteX424" fmla="*/ 3048431 w 5015116"/>
                <a:gd name="connsiteY424" fmla="*/ 943428 h 2605314"/>
                <a:gd name="connsiteX425" fmla="*/ 3026659 w 5015116"/>
                <a:gd name="connsiteY425" fmla="*/ 936171 h 2605314"/>
                <a:gd name="connsiteX426" fmla="*/ 2990374 w 5015116"/>
                <a:gd name="connsiteY426" fmla="*/ 928914 h 2605314"/>
                <a:gd name="connsiteX427" fmla="*/ 2975859 w 5015116"/>
                <a:gd name="connsiteY427" fmla="*/ 914400 h 2605314"/>
                <a:gd name="connsiteX428" fmla="*/ 3033916 w 5015116"/>
                <a:gd name="connsiteY428" fmla="*/ 820057 h 2605314"/>
                <a:gd name="connsiteX429" fmla="*/ 3091974 w 5015116"/>
                <a:gd name="connsiteY429" fmla="*/ 747485 h 2605314"/>
                <a:gd name="connsiteX430" fmla="*/ 3128259 w 5015116"/>
                <a:gd name="connsiteY430" fmla="*/ 703942 h 2605314"/>
                <a:gd name="connsiteX431" fmla="*/ 3142774 w 5015116"/>
                <a:gd name="connsiteY431" fmla="*/ 682171 h 2605314"/>
                <a:gd name="connsiteX432" fmla="*/ 3033916 w 5015116"/>
                <a:gd name="connsiteY432" fmla="*/ 667657 h 2605314"/>
                <a:gd name="connsiteX433" fmla="*/ 2961345 w 5015116"/>
                <a:gd name="connsiteY433" fmla="*/ 660400 h 2605314"/>
                <a:gd name="connsiteX434" fmla="*/ 2888774 w 5015116"/>
                <a:gd name="connsiteY434" fmla="*/ 645885 h 2605314"/>
                <a:gd name="connsiteX435" fmla="*/ 2925059 w 5015116"/>
                <a:gd name="connsiteY435" fmla="*/ 609600 h 2605314"/>
                <a:gd name="connsiteX436" fmla="*/ 2961345 w 5015116"/>
                <a:gd name="connsiteY436" fmla="*/ 573314 h 2605314"/>
                <a:gd name="connsiteX437" fmla="*/ 2968602 w 5015116"/>
                <a:gd name="connsiteY437" fmla="*/ 529771 h 2605314"/>
                <a:gd name="connsiteX438" fmla="*/ 2983116 w 5015116"/>
                <a:gd name="connsiteY438" fmla="*/ 486228 h 2605314"/>
                <a:gd name="connsiteX439" fmla="*/ 2997631 w 5015116"/>
                <a:gd name="connsiteY439" fmla="*/ 435428 h 2605314"/>
                <a:gd name="connsiteX440" fmla="*/ 3012145 w 5015116"/>
                <a:gd name="connsiteY440" fmla="*/ 391885 h 2605314"/>
                <a:gd name="connsiteX441" fmla="*/ 2961345 w 5015116"/>
                <a:gd name="connsiteY441" fmla="*/ 399142 h 2605314"/>
                <a:gd name="connsiteX442" fmla="*/ 2917802 w 5015116"/>
                <a:gd name="connsiteY442" fmla="*/ 413657 h 2605314"/>
                <a:gd name="connsiteX443" fmla="*/ 2888774 w 5015116"/>
                <a:gd name="connsiteY443" fmla="*/ 420914 h 2605314"/>
                <a:gd name="connsiteX444" fmla="*/ 2852488 w 5015116"/>
                <a:gd name="connsiteY444" fmla="*/ 435428 h 2605314"/>
                <a:gd name="connsiteX445" fmla="*/ 2808945 w 5015116"/>
                <a:gd name="connsiteY445" fmla="*/ 442685 h 2605314"/>
                <a:gd name="connsiteX446" fmla="*/ 2779916 w 5015116"/>
                <a:gd name="connsiteY446" fmla="*/ 449942 h 2605314"/>
                <a:gd name="connsiteX447" fmla="*/ 2721859 w 5015116"/>
                <a:gd name="connsiteY447" fmla="*/ 442685 h 2605314"/>
                <a:gd name="connsiteX448" fmla="*/ 2729116 w 5015116"/>
                <a:gd name="connsiteY448" fmla="*/ 377371 h 2605314"/>
                <a:gd name="connsiteX449" fmla="*/ 2721859 w 5015116"/>
                <a:gd name="connsiteY449" fmla="*/ 290285 h 2605314"/>
                <a:gd name="connsiteX450" fmla="*/ 2707345 w 5015116"/>
                <a:gd name="connsiteY450" fmla="*/ 232228 h 2605314"/>
                <a:gd name="connsiteX451" fmla="*/ 2663802 w 5015116"/>
                <a:gd name="connsiteY451" fmla="*/ 210457 h 2605314"/>
                <a:gd name="connsiteX452" fmla="*/ 2656545 w 5015116"/>
                <a:gd name="connsiteY45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1402 w 5015116"/>
                <a:gd name="connsiteY286" fmla="*/ 199571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3942 w 5015116"/>
                <a:gd name="connsiteY286" fmla="*/ 201349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243942 w 5015116"/>
                <a:gd name="connsiteY285" fmla="*/ 2013494 h 2605314"/>
                <a:gd name="connsiteX286" fmla="*/ 1287848 w 5015116"/>
                <a:gd name="connsiteY286" fmla="*/ 1957251 h 2605314"/>
                <a:gd name="connsiteX287" fmla="*/ 1274422 w 5015116"/>
                <a:gd name="connsiteY287" fmla="*/ 1839322 h 2605314"/>
                <a:gd name="connsiteX288" fmla="*/ 1219631 w 5015116"/>
                <a:gd name="connsiteY288" fmla="*/ 1814285 h 2605314"/>
                <a:gd name="connsiteX289" fmla="*/ 1126014 w 5015116"/>
                <a:gd name="connsiteY289" fmla="*/ 1833154 h 2605314"/>
                <a:gd name="connsiteX290" fmla="*/ 1103516 w 5015116"/>
                <a:gd name="connsiteY290" fmla="*/ 1894114 h 2605314"/>
                <a:gd name="connsiteX291" fmla="*/ 1081745 w 5015116"/>
                <a:gd name="connsiteY291" fmla="*/ 2002971 h 2605314"/>
                <a:gd name="connsiteX292" fmla="*/ 1016431 w 5015116"/>
                <a:gd name="connsiteY292" fmla="*/ 1995714 h 2605314"/>
                <a:gd name="connsiteX293" fmla="*/ 980871 w 5015116"/>
                <a:gd name="connsiteY293" fmla="*/ 1911531 h 2605314"/>
                <a:gd name="connsiteX294" fmla="*/ 993208 w 5015116"/>
                <a:gd name="connsiteY294" fmla="*/ 1807754 h 2605314"/>
                <a:gd name="connsiteX295" fmla="*/ 1066868 w 5015116"/>
                <a:gd name="connsiteY295" fmla="*/ 1731554 h 2605314"/>
                <a:gd name="connsiteX296" fmla="*/ 1226888 w 5015116"/>
                <a:gd name="connsiteY296" fmla="*/ 1690914 h 2605314"/>
                <a:gd name="connsiteX297" fmla="*/ 1335745 w 5015116"/>
                <a:gd name="connsiteY297" fmla="*/ 1698171 h 2605314"/>
                <a:gd name="connsiteX298" fmla="*/ 1422831 w 5015116"/>
                <a:gd name="connsiteY298" fmla="*/ 1741714 h 2605314"/>
                <a:gd name="connsiteX299" fmla="*/ 1476896 w 5015116"/>
                <a:gd name="connsiteY299" fmla="*/ 1792514 h 2605314"/>
                <a:gd name="connsiteX300" fmla="*/ 1506651 w 5015116"/>
                <a:gd name="connsiteY300" fmla="*/ 1859642 h 2605314"/>
                <a:gd name="connsiteX301" fmla="*/ 1507376 w 5015116"/>
                <a:gd name="connsiteY301" fmla="*/ 1961968 h 2605314"/>
                <a:gd name="connsiteX302" fmla="*/ 1460205 w 5015116"/>
                <a:gd name="connsiteY302" fmla="*/ 2046877 h 2605314"/>
                <a:gd name="connsiteX303" fmla="*/ 1408316 w 5015116"/>
                <a:gd name="connsiteY303" fmla="*/ 2140857 h 2605314"/>
                <a:gd name="connsiteX304" fmla="*/ 1401059 w 5015116"/>
                <a:gd name="connsiteY304" fmla="*/ 2162628 h 2605314"/>
                <a:gd name="connsiteX305" fmla="*/ 1364774 w 5015116"/>
                <a:gd name="connsiteY305" fmla="*/ 2293257 h 2605314"/>
                <a:gd name="connsiteX306" fmla="*/ 1367314 w 5015116"/>
                <a:gd name="connsiteY306" fmla="*/ 2449285 h 2605314"/>
                <a:gd name="connsiteX307" fmla="*/ 1509916 w 5015116"/>
                <a:gd name="connsiteY307" fmla="*/ 2554514 h 2605314"/>
                <a:gd name="connsiteX308" fmla="*/ 1633288 w 5015116"/>
                <a:gd name="connsiteY308" fmla="*/ 2590800 h 2605314"/>
                <a:gd name="connsiteX309" fmla="*/ 1847736 w 5015116"/>
                <a:gd name="connsiteY309" fmla="*/ 2605314 h 2605314"/>
                <a:gd name="connsiteX310" fmla="*/ 1918494 w 5015116"/>
                <a:gd name="connsiteY310" fmla="*/ 2576285 h 2605314"/>
                <a:gd name="connsiteX311" fmla="*/ 1959859 w 5015116"/>
                <a:gd name="connsiteY311" fmla="*/ 2496457 h 2605314"/>
                <a:gd name="connsiteX312" fmla="*/ 2002676 w 5015116"/>
                <a:gd name="connsiteY312" fmla="*/ 2315028 h 2605314"/>
                <a:gd name="connsiteX313" fmla="*/ 2039688 w 5015116"/>
                <a:gd name="connsiteY313" fmla="*/ 2111828 h 2605314"/>
                <a:gd name="connsiteX314" fmla="*/ 2062911 w 5015116"/>
                <a:gd name="connsiteY314" fmla="*/ 2048691 h 2605314"/>
                <a:gd name="connsiteX315" fmla="*/ 2098834 w 5015116"/>
                <a:gd name="connsiteY315" fmla="*/ 1987731 h 2605314"/>
                <a:gd name="connsiteX316" fmla="*/ 2217851 w 5015116"/>
                <a:gd name="connsiteY316" fmla="*/ 1879237 h 2605314"/>
                <a:gd name="connsiteX317" fmla="*/ 2373516 w 5015116"/>
                <a:gd name="connsiteY317" fmla="*/ 1872342 h 2605314"/>
                <a:gd name="connsiteX318" fmla="*/ 2395288 w 5015116"/>
                <a:gd name="connsiteY318" fmla="*/ 1879600 h 2605314"/>
                <a:gd name="connsiteX319" fmla="*/ 2453345 w 5015116"/>
                <a:gd name="connsiteY319" fmla="*/ 1930400 h 2605314"/>
                <a:gd name="connsiteX320" fmla="*/ 2467859 w 5015116"/>
                <a:gd name="connsiteY320" fmla="*/ 1952171 h 2605314"/>
                <a:gd name="connsiteX321" fmla="*/ 2489631 w 5015116"/>
                <a:gd name="connsiteY321" fmla="*/ 1973942 h 2605314"/>
                <a:gd name="connsiteX322" fmla="*/ 2504145 w 5015116"/>
                <a:gd name="connsiteY322" fmla="*/ 2024742 h 2605314"/>
                <a:gd name="connsiteX323" fmla="*/ 2511402 w 5015116"/>
                <a:gd name="connsiteY323" fmla="*/ 2053771 h 2605314"/>
                <a:gd name="connsiteX324" fmla="*/ 2525916 w 5015116"/>
                <a:gd name="connsiteY324" fmla="*/ 2075542 h 2605314"/>
                <a:gd name="connsiteX325" fmla="*/ 2540431 w 5015116"/>
                <a:gd name="connsiteY325" fmla="*/ 2126342 h 2605314"/>
                <a:gd name="connsiteX326" fmla="*/ 2533174 w 5015116"/>
                <a:gd name="connsiteY326" fmla="*/ 2271485 h 2605314"/>
                <a:gd name="connsiteX327" fmla="*/ 2518659 w 5015116"/>
                <a:gd name="connsiteY327" fmla="*/ 2300514 h 2605314"/>
                <a:gd name="connsiteX328" fmla="*/ 2475116 w 5015116"/>
                <a:gd name="connsiteY328" fmla="*/ 2329542 h 2605314"/>
                <a:gd name="connsiteX329" fmla="*/ 2453345 w 5015116"/>
                <a:gd name="connsiteY329" fmla="*/ 2336800 h 2605314"/>
                <a:gd name="connsiteX330" fmla="*/ 2329974 w 5015116"/>
                <a:gd name="connsiteY330" fmla="*/ 2329542 h 2605314"/>
                <a:gd name="connsiteX331" fmla="*/ 2308202 w 5015116"/>
                <a:gd name="connsiteY331" fmla="*/ 2322285 h 2605314"/>
                <a:gd name="connsiteX332" fmla="*/ 2293688 w 5015116"/>
                <a:gd name="connsiteY332" fmla="*/ 2286000 h 2605314"/>
                <a:gd name="connsiteX333" fmla="*/ 2286431 w 5015116"/>
                <a:gd name="connsiteY333" fmla="*/ 2249714 h 2605314"/>
                <a:gd name="connsiteX334" fmla="*/ 2395288 w 5015116"/>
                <a:gd name="connsiteY334" fmla="*/ 2111828 h 2605314"/>
                <a:gd name="connsiteX335" fmla="*/ 2395288 w 5015116"/>
                <a:gd name="connsiteY335" fmla="*/ 2024742 h 2605314"/>
                <a:gd name="connsiteX336" fmla="*/ 2373516 w 5015116"/>
                <a:gd name="connsiteY336" fmla="*/ 2010228 h 2605314"/>
                <a:gd name="connsiteX337" fmla="*/ 2271916 w 5015116"/>
                <a:gd name="connsiteY337" fmla="*/ 2017485 h 2605314"/>
                <a:gd name="connsiteX338" fmla="*/ 2257402 w 5015116"/>
                <a:gd name="connsiteY338" fmla="*/ 2032000 h 2605314"/>
                <a:gd name="connsiteX339" fmla="*/ 2235631 w 5015116"/>
                <a:gd name="connsiteY339" fmla="*/ 2046514 h 2605314"/>
                <a:gd name="connsiteX340" fmla="*/ 2221116 w 5015116"/>
                <a:gd name="connsiteY340" fmla="*/ 2061028 h 2605314"/>
                <a:gd name="connsiteX341" fmla="*/ 2192088 w 5015116"/>
                <a:gd name="connsiteY341" fmla="*/ 2068285 h 2605314"/>
                <a:gd name="connsiteX342" fmla="*/ 2163059 w 5015116"/>
                <a:gd name="connsiteY342" fmla="*/ 2090057 h 2605314"/>
                <a:gd name="connsiteX343" fmla="*/ 2148545 w 5015116"/>
                <a:gd name="connsiteY343" fmla="*/ 2111828 h 2605314"/>
                <a:gd name="connsiteX344" fmla="*/ 2126774 w 5015116"/>
                <a:gd name="connsiteY344" fmla="*/ 2140857 h 2605314"/>
                <a:gd name="connsiteX345" fmla="*/ 2126774 w 5015116"/>
                <a:gd name="connsiteY345" fmla="*/ 2351314 h 2605314"/>
                <a:gd name="connsiteX346" fmla="*/ 2141288 w 5015116"/>
                <a:gd name="connsiteY346" fmla="*/ 2373085 h 2605314"/>
                <a:gd name="connsiteX347" fmla="*/ 2163059 w 5015116"/>
                <a:gd name="connsiteY347" fmla="*/ 2380342 h 2605314"/>
                <a:gd name="connsiteX348" fmla="*/ 2170316 w 5015116"/>
                <a:gd name="connsiteY348" fmla="*/ 2402114 h 2605314"/>
                <a:gd name="connsiteX349" fmla="*/ 2192088 w 5015116"/>
                <a:gd name="connsiteY349" fmla="*/ 2416628 h 2605314"/>
                <a:gd name="connsiteX350" fmla="*/ 2221116 w 5015116"/>
                <a:gd name="connsiteY350" fmla="*/ 2438400 h 2605314"/>
                <a:gd name="connsiteX351" fmla="*/ 2264659 w 5015116"/>
                <a:gd name="connsiteY351" fmla="*/ 2474685 h 2605314"/>
                <a:gd name="connsiteX352" fmla="*/ 2293688 w 5015116"/>
                <a:gd name="connsiteY352" fmla="*/ 2510971 h 2605314"/>
                <a:gd name="connsiteX353" fmla="*/ 2315459 w 5015116"/>
                <a:gd name="connsiteY353" fmla="*/ 2532742 h 2605314"/>
                <a:gd name="connsiteX354" fmla="*/ 2395288 w 5015116"/>
                <a:gd name="connsiteY354" fmla="*/ 2569028 h 2605314"/>
                <a:gd name="connsiteX355" fmla="*/ 2540431 w 5015116"/>
                <a:gd name="connsiteY355" fmla="*/ 2554514 h 2605314"/>
                <a:gd name="connsiteX356" fmla="*/ 2562202 w 5015116"/>
                <a:gd name="connsiteY356" fmla="*/ 2540000 h 2605314"/>
                <a:gd name="connsiteX357" fmla="*/ 2569459 w 5015116"/>
                <a:gd name="connsiteY357" fmla="*/ 2503714 h 2605314"/>
                <a:gd name="connsiteX358" fmla="*/ 2583974 w 5015116"/>
                <a:gd name="connsiteY358" fmla="*/ 2481942 h 2605314"/>
                <a:gd name="connsiteX359" fmla="*/ 2591231 w 5015116"/>
                <a:gd name="connsiteY359" fmla="*/ 2409371 h 2605314"/>
                <a:gd name="connsiteX360" fmla="*/ 2642031 w 5015116"/>
                <a:gd name="connsiteY360" fmla="*/ 2416628 h 2605314"/>
                <a:gd name="connsiteX361" fmla="*/ 2671059 w 5015116"/>
                <a:gd name="connsiteY361" fmla="*/ 2423885 h 2605314"/>
                <a:gd name="connsiteX362" fmla="*/ 2743631 w 5015116"/>
                <a:gd name="connsiteY362" fmla="*/ 2438400 h 2605314"/>
                <a:gd name="connsiteX363" fmla="*/ 2787174 w 5015116"/>
                <a:gd name="connsiteY363" fmla="*/ 2452914 h 2605314"/>
                <a:gd name="connsiteX364" fmla="*/ 2808945 w 5015116"/>
                <a:gd name="connsiteY364" fmla="*/ 2438400 h 2605314"/>
                <a:gd name="connsiteX365" fmla="*/ 2801688 w 5015116"/>
                <a:gd name="connsiteY365" fmla="*/ 2416628 h 2605314"/>
                <a:gd name="connsiteX366" fmla="*/ 2794431 w 5015116"/>
                <a:gd name="connsiteY366" fmla="*/ 2373085 h 2605314"/>
                <a:gd name="connsiteX367" fmla="*/ 2779916 w 5015116"/>
                <a:gd name="connsiteY367" fmla="*/ 2329542 h 2605314"/>
                <a:gd name="connsiteX368" fmla="*/ 2794431 w 5015116"/>
                <a:gd name="connsiteY368" fmla="*/ 2278742 h 2605314"/>
                <a:gd name="connsiteX369" fmla="*/ 2961345 w 5015116"/>
                <a:gd name="connsiteY369" fmla="*/ 2249714 h 2605314"/>
                <a:gd name="connsiteX370" fmla="*/ 2946831 w 5015116"/>
                <a:gd name="connsiteY370" fmla="*/ 2227942 h 2605314"/>
                <a:gd name="connsiteX371" fmla="*/ 2925059 w 5015116"/>
                <a:gd name="connsiteY371" fmla="*/ 2133600 h 2605314"/>
                <a:gd name="connsiteX372" fmla="*/ 2917802 w 5015116"/>
                <a:gd name="connsiteY372" fmla="*/ 2104571 h 2605314"/>
                <a:gd name="connsiteX373" fmla="*/ 2896031 w 5015116"/>
                <a:gd name="connsiteY373" fmla="*/ 2090057 h 2605314"/>
                <a:gd name="connsiteX374" fmla="*/ 2903288 w 5015116"/>
                <a:gd name="connsiteY374" fmla="*/ 2061028 h 2605314"/>
                <a:gd name="connsiteX375" fmla="*/ 3033916 w 5015116"/>
                <a:gd name="connsiteY375" fmla="*/ 2053771 h 2605314"/>
                <a:gd name="connsiteX376" fmla="*/ 3121002 w 5015116"/>
                <a:gd name="connsiteY376" fmla="*/ 2046514 h 2605314"/>
                <a:gd name="connsiteX377" fmla="*/ 3142774 w 5015116"/>
                <a:gd name="connsiteY377" fmla="*/ 2039257 h 2605314"/>
                <a:gd name="connsiteX378" fmla="*/ 3135516 w 5015116"/>
                <a:gd name="connsiteY378" fmla="*/ 2010228 h 2605314"/>
                <a:gd name="connsiteX379" fmla="*/ 3106488 w 5015116"/>
                <a:gd name="connsiteY379" fmla="*/ 1959428 h 2605314"/>
                <a:gd name="connsiteX380" fmla="*/ 3077459 w 5015116"/>
                <a:gd name="connsiteY380" fmla="*/ 1930400 h 2605314"/>
                <a:gd name="connsiteX381" fmla="*/ 3062945 w 5015116"/>
                <a:gd name="connsiteY381" fmla="*/ 1901371 h 2605314"/>
                <a:gd name="connsiteX382" fmla="*/ 3041174 w 5015116"/>
                <a:gd name="connsiteY382" fmla="*/ 1886857 h 2605314"/>
                <a:gd name="connsiteX383" fmla="*/ 3033916 w 5015116"/>
                <a:gd name="connsiteY383" fmla="*/ 1865085 h 2605314"/>
                <a:gd name="connsiteX384" fmla="*/ 3019402 w 5015116"/>
                <a:gd name="connsiteY384" fmla="*/ 1843314 h 2605314"/>
                <a:gd name="connsiteX385" fmla="*/ 3048431 w 5015116"/>
                <a:gd name="connsiteY385" fmla="*/ 1828800 h 2605314"/>
                <a:gd name="connsiteX386" fmla="*/ 3157288 w 5015116"/>
                <a:gd name="connsiteY386" fmla="*/ 1814285 h 2605314"/>
                <a:gd name="connsiteX387" fmla="*/ 3179059 w 5015116"/>
                <a:gd name="connsiteY387" fmla="*/ 1799771 h 2605314"/>
                <a:gd name="connsiteX388" fmla="*/ 3128259 w 5015116"/>
                <a:gd name="connsiteY388" fmla="*/ 1690914 h 2605314"/>
                <a:gd name="connsiteX389" fmla="*/ 3121002 w 5015116"/>
                <a:gd name="connsiteY389" fmla="*/ 1669142 h 2605314"/>
                <a:gd name="connsiteX390" fmla="*/ 3106488 w 5015116"/>
                <a:gd name="connsiteY390" fmla="*/ 1647371 h 2605314"/>
                <a:gd name="connsiteX391" fmla="*/ 3128259 w 5015116"/>
                <a:gd name="connsiteY391" fmla="*/ 1640114 h 2605314"/>
                <a:gd name="connsiteX392" fmla="*/ 3157288 w 5015116"/>
                <a:gd name="connsiteY392" fmla="*/ 1632857 h 2605314"/>
                <a:gd name="connsiteX393" fmla="*/ 3186316 w 5015116"/>
                <a:gd name="connsiteY393" fmla="*/ 1618342 h 2605314"/>
                <a:gd name="connsiteX394" fmla="*/ 3215345 w 5015116"/>
                <a:gd name="connsiteY394" fmla="*/ 1611085 h 2605314"/>
                <a:gd name="connsiteX395" fmla="*/ 3237116 w 5015116"/>
                <a:gd name="connsiteY395" fmla="*/ 1603828 h 2605314"/>
                <a:gd name="connsiteX396" fmla="*/ 3280659 w 5015116"/>
                <a:gd name="connsiteY396" fmla="*/ 1582057 h 2605314"/>
                <a:gd name="connsiteX397" fmla="*/ 3295174 w 5015116"/>
                <a:gd name="connsiteY397" fmla="*/ 1567542 h 2605314"/>
                <a:gd name="connsiteX398" fmla="*/ 3273402 w 5015116"/>
                <a:gd name="connsiteY398" fmla="*/ 1545771 h 2605314"/>
                <a:gd name="connsiteX399" fmla="*/ 3229859 w 5015116"/>
                <a:gd name="connsiteY399" fmla="*/ 1516742 h 2605314"/>
                <a:gd name="connsiteX400" fmla="*/ 3179059 w 5015116"/>
                <a:gd name="connsiteY400" fmla="*/ 1458685 h 2605314"/>
                <a:gd name="connsiteX401" fmla="*/ 3171802 w 5015116"/>
                <a:gd name="connsiteY401" fmla="*/ 1436914 h 2605314"/>
                <a:gd name="connsiteX402" fmla="*/ 3150031 w 5015116"/>
                <a:gd name="connsiteY402" fmla="*/ 1422400 h 2605314"/>
                <a:gd name="connsiteX403" fmla="*/ 3200831 w 5015116"/>
                <a:gd name="connsiteY403" fmla="*/ 1386114 h 2605314"/>
                <a:gd name="connsiteX404" fmla="*/ 3237116 w 5015116"/>
                <a:gd name="connsiteY404" fmla="*/ 1349828 h 2605314"/>
                <a:gd name="connsiteX405" fmla="*/ 3266145 w 5015116"/>
                <a:gd name="connsiteY405" fmla="*/ 1313542 h 2605314"/>
                <a:gd name="connsiteX406" fmla="*/ 3287916 w 5015116"/>
                <a:gd name="connsiteY406" fmla="*/ 1299028 h 2605314"/>
                <a:gd name="connsiteX407" fmla="*/ 3302431 w 5015116"/>
                <a:gd name="connsiteY407" fmla="*/ 1284514 h 2605314"/>
                <a:gd name="connsiteX408" fmla="*/ 3309688 w 5015116"/>
                <a:gd name="connsiteY408" fmla="*/ 1262742 h 2605314"/>
                <a:gd name="connsiteX409" fmla="*/ 3266145 w 5015116"/>
                <a:gd name="connsiteY409" fmla="*/ 1255485 h 2605314"/>
                <a:gd name="connsiteX410" fmla="*/ 3244374 w 5015116"/>
                <a:gd name="connsiteY410" fmla="*/ 1248228 h 2605314"/>
                <a:gd name="connsiteX411" fmla="*/ 3193574 w 5015116"/>
                <a:gd name="connsiteY411" fmla="*/ 1233714 h 2605314"/>
                <a:gd name="connsiteX412" fmla="*/ 3171802 w 5015116"/>
                <a:gd name="connsiteY412" fmla="*/ 1219200 h 2605314"/>
                <a:gd name="connsiteX413" fmla="*/ 3150031 w 5015116"/>
                <a:gd name="connsiteY413" fmla="*/ 1211942 h 2605314"/>
                <a:gd name="connsiteX414" fmla="*/ 3121002 w 5015116"/>
                <a:gd name="connsiteY414" fmla="*/ 1197428 h 2605314"/>
                <a:gd name="connsiteX415" fmla="*/ 3200831 w 5015116"/>
                <a:gd name="connsiteY415" fmla="*/ 1095828 h 2605314"/>
                <a:gd name="connsiteX416" fmla="*/ 3251631 w 5015116"/>
                <a:gd name="connsiteY416" fmla="*/ 1037771 h 2605314"/>
                <a:gd name="connsiteX417" fmla="*/ 3251631 w 5015116"/>
                <a:gd name="connsiteY417" fmla="*/ 994228 h 2605314"/>
                <a:gd name="connsiteX418" fmla="*/ 3208088 w 5015116"/>
                <a:gd name="connsiteY418" fmla="*/ 986971 h 2605314"/>
                <a:gd name="connsiteX419" fmla="*/ 3179059 w 5015116"/>
                <a:gd name="connsiteY419" fmla="*/ 979714 h 2605314"/>
                <a:gd name="connsiteX420" fmla="*/ 3121002 w 5015116"/>
                <a:gd name="connsiteY420" fmla="*/ 957942 h 2605314"/>
                <a:gd name="connsiteX421" fmla="*/ 3099231 w 5015116"/>
                <a:gd name="connsiteY421" fmla="*/ 950685 h 2605314"/>
                <a:gd name="connsiteX422" fmla="*/ 3048431 w 5015116"/>
                <a:gd name="connsiteY422" fmla="*/ 943428 h 2605314"/>
                <a:gd name="connsiteX423" fmla="*/ 3026659 w 5015116"/>
                <a:gd name="connsiteY423" fmla="*/ 936171 h 2605314"/>
                <a:gd name="connsiteX424" fmla="*/ 2990374 w 5015116"/>
                <a:gd name="connsiteY424" fmla="*/ 928914 h 2605314"/>
                <a:gd name="connsiteX425" fmla="*/ 2975859 w 5015116"/>
                <a:gd name="connsiteY425" fmla="*/ 914400 h 2605314"/>
                <a:gd name="connsiteX426" fmla="*/ 3033916 w 5015116"/>
                <a:gd name="connsiteY426" fmla="*/ 820057 h 2605314"/>
                <a:gd name="connsiteX427" fmla="*/ 3091974 w 5015116"/>
                <a:gd name="connsiteY427" fmla="*/ 747485 h 2605314"/>
                <a:gd name="connsiteX428" fmla="*/ 3128259 w 5015116"/>
                <a:gd name="connsiteY428" fmla="*/ 703942 h 2605314"/>
                <a:gd name="connsiteX429" fmla="*/ 3142774 w 5015116"/>
                <a:gd name="connsiteY429" fmla="*/ 682171 h 2605314"/>
                <a:gd name="connsiteX430" fmla="*/ 3033916 w 5015116"/>
                <a:gd name="connsiteY430" fmla="*/ 667657 h 2605314"/>
                <a:gd name="connsiteX431" fmla="*/ 2961345 w 5015116"/>
                <a:gd name="connsiteY431" fmla="*/ 660400 h 2605314"/>
                <a:gd name="connsiteX432" fmla="*/ 2888774 w 5015116"/>
                <a:gd name="connsiteY432" fmla="*/ 645885 h 2605314"/>
                <a:gd name="connsiteX433" fmla="*/ 2925059 w 5015116"/>
                <a:gd name="connsiteY433" fmla="*/ 609600 h 2605314"/>
                <a:gd name="connsiteX434" fmla="*/ 2961345 w 5015116"/>
                <a:gd name="connsiteY434" fmla="*/ 573314 h 2605314"/>
                <a:gd name="connsiteX435" fmla="*/ 2968602 w 5015116"/>
                <a:gd name="connsiteY435" fmla="*/ 529771 h 2605314"/>
                <a:gd name="connsiteX436" fmla="*/ 2983116 w 5015116"/>
                <a:gd name="connsiteY436" fmla="*/ 486228 h 2605314"/>
                <a:gd name="connsiteX437" fmla="*/ 2997631 w 5015116"/>
                <a:gd name="connsiteY437" fmla="*/ 435428 h 2605314"/>
                <a:gd name="connsiteX438" fmla="*/ 3012145 w 5015116"/>
                <a:gd name="connsiteY438" fmla="*/ 391885 h 2605314"/>
                <a:gd name="connsiteX439" fmla="*/ 2961345 w 5015116"/>
                <a:gd name="connsiteY439" fmla="*/ 399142 h 2605314"/>
                <a:gd name="connsiteX440" fmla="*/ 2917802 w 5015116"/>
                <a:gd name="connsiteY440" fmla="*/ 413657 h 2605314"/>
                <a:gd name="connsiteX441" fmla="*/ 2888774 w 5015116"/>
                <a:gd name="connsiteY441" fmla="*/ 420914 h 2605314"/>
                <a:gd name="connsiteX442" fmla="*/ 2852488 w 5015116"/>
                <a:gd name="connsiteY442" fmla="*/ 435428 h 2605314"/>
                <a:gd name="connsiteX443" fmla="*/ 2808945 w 5015116"/>
                <a:gd name="connsiteY443" fmla="*/ 442685 h 2605314"/>
                <a:gd name="connsiteX444" fmla="*/ 2779916 w 5015116"/>
                <a:gd name="connsiteY444" fmla="*/ 449942 h 2605314"/>
                <a:gd name="connsiteX445" fmla="*/ 2721859 w 5015116"/>
                <a:gd name="connsiteY445" fmla="*/ 442685 h 2605314"/>
                <a:gd name="connsiteX446" fmla="*/ 2729116 w 5015116"/>
                <a:gd name="connsiteY446" fmla="*/ 377371 h 2605314"/>
                <a:gd name="connsiteX447" fmla="*/ 2721859 w 5015116"/>
                <a:gd name="connsiteY447" fmla="*/ 290285 h 2605314"/>
                <a:gd name="connsiteX448" fmla="*/ 2707345 w 5015116"/>
                <a:gd name="connsiteY448" fmla="*/ 232228 h 2605314"/>
                <a:gd name="connsiteX449" fmla="*/ 2663802 w 5015116"/>
                <a:gd name="connsiteY449" fmla="*/ 210457 h 2605314"/>
                <a:gd name="connsiteX450" fmla="*/ 2656545 w 5015116"/>
                <a:gd name="connsiteY45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65631 w 5015116"/>
                <a:gd name="connsiteY281" fmla="*/ 2148114 h 2605314"/>
                <a:gd name="connsiteX282" fmla="*/ 1074488 w 5015116"/>
                <a:gd name="connsiteY282" fmla="*/ 2133600 h 2605314"/>
                <a:gd name="connsiteX283" fmla="*/ 1125288 w 5015116"/>
                <a:gd name="connsiteY283" fmla="*/ 2104571 h 2605314"/>
                <a:gd name="connsiteX284" fmla="*/ 1243942 w 5015116"/>
                <a:gd name="connsiteY284" fmla="*/ 2013494 h 2605314"/>
                <a:gd name="connsiteX285" fmla="*/ 1287848 w 5015116"/>
                <a:gd name="connsiteY285" fmla="*/ 1957251 h 2605314"/>
                <a:gd name="connsiteX286" fmla="*/ 1274422 w 5015116"/>
                <a:gd name="connsiteY286" fmla="*/ 1839322 h 2605314"/>
                <a:gd name="connsiteX287" fmla="*/ 1219631 w 5015116"/>
                <a:gd name="connsiteY287" fmla="*/ 1814285 h 2605314"/>
                <a:gd name="connsiteX288" fmla="*/ 1126014 w 5015116"/>
                <a:gd name="connsiteY288" fmla="*/ 1833154 h 2605314"/>
                <a:gd name="connsiteX289" fmla="*/ 1103516 w 5015116"/>
                <a:gd name="connsiteY289" fmla="*/ 1894114 h 2605314"/>
                <a:gd name="connsiteX290" fmla="*/ 1081745 w 5015116"/>
                <a:gd name="connsiteY290" fmla="*/ 2002971 h 2605314"/>
                <a:gd name="connsiteX291" fmla="*/ 1016431 w 5015116"/>
                <a:gd name="connsiteY291" fmla="*/ 1995714 h 2605314"/>
                <a:gd name="connsiteX292" fmla="*/ 980871 w 5015116"/>
                <a:gd name="connsiteY292" fmla="*/ 1911531 h 2605314"/>
                <a:gd name="connsiteX293" fmla="*/ 993208 w 5015116"/>
                <a:gd name="connsiteY293" fmla="*/ 1807754 h 2605314"/>
                <a:gd name="connsiteX294" fmla="*/ 1066868 w 5015116"/>
                <a:gd name="connsiteY294" fmla="*/ 1731554 h 2605314"/>
                <a:gd name="connsiteX295" fmla="*/ 1226888 w 5015116"/>
                <a:gd name="connsiteY295" fmla="*/ 1690914 h 2605314"/>
                <a:gd name="connsiteX296" fmla="*/ 1335745 w 5015116"/>
                <a:gd name="connsiteY296" fmla="*/ 1698171 h 2605314"/>
                <a:gd name="connsiteX297" fmla="*/ 1422831 w 5015116"/>
                <a:gd name="connsiteY297" fmla="*/ 1741714 h 2605314"/>
                <a:gd name="connsiteX298" fmla="*/ 1476896 w 5015116"/>
                <a:gd name="connsiteY298" fmla="*/ 1792514 h 2605314"/>
                <a:gd name="connsiteX299" fmla="*/ 1506651 w 5015116"/>
                <a:gd name="connsiteY299" fmla="*/ 1859642 h 2605314"/>
                <a:gd name="connsiteX300" fmla="*/ 1507376 w 5015116"/>
                <a:gd name="connsiteY300" fmla="*/ 1961968 h 2605314"/>
                <a:gd name="connsiteX301" fmla="*/ 1460205 w 5015116"/>
                <a:gd name="connsiteY301" fmla="*/ 2046877 h 2605314"/>
                <a:gd name="connsiteX302" fmla="*/ 1408316 w 5015116"/>
                <a:gd name="connsiteY302" fmla="*/ 2140857 h 2605314"/>
                <a:gd name="connsiteX303" fmla="*/ 1401059 w 5015116"/>
                <a:gd name="connsiteY303" fmla="*/ 2162628 h 2605314"/>
                <a:gd name="connsiteX304" fmla="*/ 1364774 w 5015116"/>
                <a:gd name="connsiteY304" fmla="*/ 2293257 h 2605314"/>
                <a:gd name="connsiteX305" fmla="*/ 1367314 w 5015116"/>
                <a:gd name="connsiteY305" fmla="*/ 2449285 h 2605314"/>
                <a:gd name="connsiteX306" fmla="*/ 1509916 w 5015116"/>
                <a:gd name="connsiteY306" fmla="*/ 2554514 h 2605314"/>
                <a:gd name="connsiteX307" fmla="*/ 1633288 w 5015116"/>
                <a:gd name="connsiteY307" fmla="*/ 2590800 h 2605314"/>
                <a:gd name="connsiteX308" fmla="*/ 1847736 w 5015116"/>
                <a:gd name="connsiteY308" fmla="*/ 2605314 h 2605314"/>
                <a:gd name="connsiteX309" fmla="*/ 1918494 w 5015116"/>
                <a:gd name="connsiteY309" fmla="*/ 2576285 h 2605314"/>
                <a:gd name="connsiteX310" fmla="*/ 1959859 w 5015116"/>
                <a:gd name="connsiteY310" fmla="*/ 2496457 h 2605314"/>
                <a:gd name="connsiteX311" fmla="*/ 2002676 w 5015116"/>
                <a:gd name="connsiteY311" fmla="*/ 2315028 h 2605314"/>
                <a:gd name="connsiteX312" fmla="*/ 2039688 w 5015116"/>
                <a:gd name="connsiteY312" fmla="*/ 2111828 h 2605314"/>
                <a:gd name="connsiteX313" fmla="*/ 2062911 w 5015116"/>
                <a:gd name="connsiteY313" fmla="*/ 2048691 h 2605314"/>
                <a:gd name="connsiteX314" fmla="*/ 2098834 w 5015116"/>
                <a:gd name="connsiteY314" fmla="*/ 1987731 h 2605314"/>
                <a:gd name="connsiteX315" fmla="*/ 2217851 w 5015116"/>
                <a:gd name="connsiteY315" fmla="*/ 1879237 h 2605314"/>
                <a:gd name="connsiteX316" fmla="*/ 2373516 w 5015116"/>
                <a:gd name="connsiteY316" fmla="*/ 1872342 h 2605314"/>
                <a:gd name="connsiteX317" fmla="*/ 2395288 w 5015116"/>
                <a:gd name="connsiteY317" fmla="*/ 1879600 h 2605314"/>
                <a:gd name="connsiteX318" fmla="*/ 2453345 w 5015116"/>
                <a:gd name="connsiteY318" fmla="*/ 1930400 h 2605314"/>
                <a:gd name="connsiteX319" fmla="*/ 2467859 w 5015116"/>
                <a:gd name="connsiteY319" fmla="*/ 1952171 h 2605314"/>
                <a:gd name="connsiteX320" fmla="*/ 2489631 w 5015116"/>
                <a:gd name="connsiteY320" fmla="*/ 1973942 h 2605314"/>
                <a:gd name="connsiteX321" fmla="*/ 2504145 w 5015116"/>
                <a:gd name="connsiteY321" fmla="*/ 2024742 h 2605314"/>
                <a:gd name="connsiteX322" fmla="*/ 2511402 w 5015116"/>
                <a:gd name="connsiteY322" fmla="*/ 2053771 h 2605314"/>
                <a:gd name="connsiteX323" fmla="*/ 2525916 w 5015116"/>
                <a:gd name="connsiteY323" fmla="*/ 2075542 h 2605314"/>
                <a:gd name="connsiteX324" fmla="*/ 2540431 w 5015116"/>
                <a:gd name="connsiteY324" fmla="*/ 2126342 h 2605314"/>
                <a:gd name="connsiteX325" fmla="*/ 2533174 w 5015116"/>
                <a:gd name="connsiteY325" fmla="*/ 2271485 h 2605314"/>
                <a:gd name="connsiteX326" fmla="*/ 2518659 w 5015116"/>
                <a:gd name="connsiteY326" fmla="*/ 2300514 h 2605314"/>
                <a:gd name="connsiteX327" fmla="*/ 2475116 w 5015116"/>
                <a:gd name="connsiteY327" fmla="*/ 2329542 h 2605314"/>
                <a:gd name="connsiteX328" fmla="*/ 2453345 w 5015116"/>
                <a:gd name="connsiteY328" fmla="*/ 2336800 h 2605314"/>
                <a:gd name="connsiteX329" fmla="*/ 2329974 w 5015116"/>
                <a:gd name="connsiteY329" fmla="*/ 2329542 h 2605314"/>
                <a:gd name="connsiteX330" fmla="*/ 2308202 w 5015116"/>
                <a:gd name="connsiteY330" fmla="*/ 2322285 h 2605314"/>
                <a:gd name="connsiteX331" fmla="*/ 2293688 w 5015116"/>
                <a:gd name="connsiteY331" fmla="*/ 2286000 h 2605314"/>
                <a:gd name="connsiteX332" fmla="*/ 2286431 w 5015116"/>
                <a:gd name="connsiteY332" fmla="*/ 2249714 h 2605314"/>
                <a:gd name="connsiteX333" fmla="*/ 2395288 w 5015116"/>
                <a:gd name="connsiteY333" fmla="*/ 2111828 h 2605314"/>
                <a:gd name="connsiteX334" fmla="*/ 2395288 w 5015116"/>
                <a:gd name="connsiteY334" fmla="*/ 2024742 h 2605314"/>
                <a:gd name="connsiteX335" fmla="*/ 2373516 w 5015116"/>
                <a:gd name="connsiteY335" fmla="*/ 2010228 h 2605314"/>
                <a:gd name="connsiteX336" fmla="*/ 2271916 w 5015116"/>
                <a:gd name="connsiteY336" fmla="*/ 2017485 h 2605314"/>
                <a:gd name="connsiteX337" fmla="*/ 2257402 w 5015116"/>
                <a:gd name="connsiteY337" fmla="*/ 2032000 h 2605314"/>
                <a:gd name="connsiteX338" fmla="*/ 2235631 w 5015116"/>
                <a:gd name="connsiteY338" fmla="*/ 2046514 h 2605314"/>
                <a:gd name="connsiteX339" fmla="*/ 2221116 w 5015116"/>
                <a:gd name="connsiteY339" fmla="*/ 2061028 h 2605314"/>
                <a:gd name="connsiteX340" fmla="*/ 2192088 w 5015116"/>
                <a:gd name="connsiteY340" fmla="*/ 2068285 h 2605314"/>
                <a:gd name="connsiteX341" fmla="*/ 2163059 w 5015116"/>
                <a:gd name="connsiteY341" fmla="*/ 2090057 h 2605314"/>
                <a:gd name="connsiteX342" fmla="*/ 2148545 w 5015116"/>
                <a:gd name="connsiteY342" fmla="*/ 2111828 h 2605314"/>
                <a:gd name="connsiteX343" fmla="*/ 2126774 w 5015116"/>
                <a:gd name="connsiteY343" fmla="*/ 2140857 h 2605314"/>
                <a:gd name="connsiteX344" fmla="*/ 2126774 w 5015116"/>
                <a:gd name="connsiteY344" fmla="*/ 2351314 h 2605314"/>
                <a:gd name="connsiteX345" fmla="*/ 2141288 w 5015116"/>
                <a:gd name="connsiteY345" fmla="*/ 2373085 h 2605314"/>
                <a:gd name="connsiteX346" fmla="*/ 2163059 w 5015116"/>
                <a:gd name="connsiteY346" fmla="*/ 2380342 h 2605314"/>
                <a:gd name="connsiteX347" fmla="*/ 2170316 w 5015116"/>
                <a:gd name="connsiteY347" fmla="*/ 2402114 h 2605314"/>
                <a:gd name="connsiteX348" fmla="*/ 2192088 w 5015116"/>
                <a:gd name="connsiteY348" fmla="*/ 2416628 h 2605314"/>
                <a:gd name="connsiteX349" fmla="*/ 2221116 w 5015116"/>
                <a:gd name="connsiteY349" fmla="*/ 2438400 h 2605314"/>
                <a:gd name="connsiteX350" fmla="*/ 2264659 w 5015116"/>
                <a:gd name="connsiteY350" fmla="*/ 2474685 h 2605314"/>
                <a:gd name="connsiteX351" fmla="*/ 2293688 w 5015116"/>
                <a:gd name="connsiteY351" fmla="*/ 2510971 h 2605314"/>
                <a:gd name="connsiteX352" fmla="*/ 2315459 w 5015116"/>
                <a:gd name="connsiteY352" fmla="*/ 2532742 h 2605314"/>
                <a:gd name="connsiteX353" fmla="*/ 2395288 w 5015116"/>
                <a:gd name="connsiteY353" fmla="*/ 2569028 h 2605314"/>
                <a:gd name="connsiteX354" fmla="*/ 2540431 w 5015116"/>
                <a:gd name="connsiteY354" fmla="*/ 2554514 h 2605314"/>
                <a:gd name="connsiteX355" fmla="*/ 2562202 w 5015116"/>
                <a:gd name="connsiteY355" fmla="*/ 2540000 h 2605314"/>
                <a:gd name="connsiteX356" fmla="*/ 2569459 w 5015116"/>
                <a:gd name="connsiteY356" fmla="*/ 2503714 h 2605314"/>
                <a:gd name="connsiteX357" fmla="*/ 2583974 w 5015116"/>
                <a:gd name="connsiteY357" fmla="*/ 2481942 h 2605314"/>
                <a:gd name="connsiteX358" fmla="*/ 2591231 w 5015116"/>
                <a:gd name="connsiteY358" fmla="*/ 2409371 h 2605314"/>
                <a:gd name="connsiteX359" fmla="*/ 2642031 w 5015116"/>
                <a:gd name="connsiteY359" fmla="*/ 2416628 h 2605314"/>
                <a:gd name="connsiteX360" fmla="*/ 2671059 w 5015116"/>
                <a:gd name="connsiteY360" fmla="*/ 2423885 h 2605314"/>
                <a:gd name="connsiteX361" fmla="*/ 2743631 w 5015116"/>
                <a:gd name="connsiteY361" fmla="*/ 2438400 h 2605314"/>
                <a:gd name="connsiteX362" fmla="*/ 2787174 w 5015116"/>
                <a:gd name="connsiteY362" fmla="*/ 2452914 h 2605314"/>
                <a:gd name="connsiteX363" fmla="*/ 2808945 w 5015116"/>
                <a:gd name="connsiteY363" fmla="*/ 2438400 h 2605314"/>
                <a:gd name="connsiteX364" fmla="*/ 2801688 w 5015116"/>
                <a:gd name="connsiteY364" fmla="*/ 2416628 h 2605314"/>
                <a:gd name="connsiteX365" fmla="*/ 2794431 w 5015116"/>
                <a:gd name="connsiteY365" fmla="*/ 2373085 h 2605314"/>
                <a:gd name="connsiteX366" fmla="*/ 2779916 w 5015116"/>
                <a:gd name="connsiteY366" fmla="*/ 2329542 h 2605314"/>
                <a:gd name="connsiteX367" fmla="*/ 2794431 w 5015116"/>
                <a:gd name="connsiteY367" fmla="*/ 2278742 h 2605314"/>
                <a:gd name="connsiteX368" fmla="*/ 2961345 w 5015116"/>
                <a:gd name="connsiteY368" fmla="*/ 2249714 h 2605314"/>
                <a:gd name="connsiteX369" fmla="*/ 2946831 w 5015116"/>
                <a:gd name="connsiteY369" fmla="*/ 2227942 h 2605314"/>
                <a:gd name="connsiteX370" fmla="*/ 2925059 w 5015116"/>
                <a:gd name="connsiteY370" fmla="*/ 2133600 h 2605314"/>
                <a:gd name="connsiteX371" fmla="*/ 2917802 w 5015116"/>
                <a:gd name="connsiteY371" fmla="*/ 2104571 h 2605314"/>
                <a:gd name="connsiteX372" fmla="*/ 2896031 w 5015116"/>
                <a:gd name="connsiteY372" fmla="*/ 2090057 h 2605314"/>
                <a:gd name="connsiteX373" fmla="*/ 2903288 w 5015116"/>
                <a:gd name="connsiteY373" fmla="*/ 2061028 h 2605314"/>
                <a:gd name="connsiteX374" fmla="*/ 3033916 w 5015116"/>
                <a:gd name="connsiteY374" fmla="*/ 2053771 h 2605314"/>
                <a:gd name="connsiteX375" fmla="*/ 3121002 w 5015116"/>
                <a:gd name="connsiteY375" fmla="*/ 2046514 h 2605314"/>
                <a:gd name="connsiteX376" fmla="*/ 3142774 w 5015116"/>
                <a:gd name="connsiteY376" fmla="*/ 2039257 h 2605314"/>
                <a:gd name="connsiteX377" fmla="*/ 3135516 w 5015116"/>
                <a:gd name="connsiteY377" fmla="*/ 2010228 h 2605314"/>
                <a:gd name="connsiteX378" fmla="*/ 3106488 w 5015116"/>
                <a:gd name="connsiteY378" fmla="*/ 1959428 h 2605314"/>
                <a:gd name="connsiteX379" fmla="*/ 3077459 w 5015116"/>
                <a:gd name="connsiteY379" fmla="*/ 1930400 h 2605314"/>
                <a:gd name="connsiteX380" fmla="*/ 3062945 w 5015116"/>
                <a:gd name="connsiteY380" fmla="*/ 1901371 h 2605314"/>
                <a:gd name="connsiteX381" fmla="*/ 3041174 w 5015116"/>
                <a:gd name="connsiteY381" fmla="*/ 1886857 h 2605314"/>
                <a:gd name="connsiteX382" fmla="*/ 3033916 w 5015116"/>
                <a:gd name="connsiteY382" fmla="*/ 1865085 h 2605314"/>
                <a:gd name="connsiteX383" fmla="*/ 3019402 w 5015116"/>
                <a:gd name="connsiteY383" fmla="*/ 1843314 h 2605314"/>
                <a:gd name="connsiteX384" fmla="*/ 3048431 w 5015116"/>
                <a:gd name="connsiteY384" fmla="*/ 1828800 h 2605314"/>
                <a:gd name="connsiteX385" fmla="*/ 3157288 w 5015116"/>
                <a:gd name="connsiteY385" fmla="*/ 1814285 h 2605314"/>
                <a:gd name="connsiteX386" fmla="*/ 3179059 w 5015116"/>
                <a:gd name="connsiteY386" fmla="*/ 1799771 h 2605314"/>
                <a:gd name="connsiteX387" fmla="*/ 3128259 w 5015116"/>
                <a:gd name="connsiteY387" fmla="*/ 1690914 h 2605314"/>
                <a:gd name="connsiteX388" fmla="*/ 3121002 w 5015116"/>
                <a:gd name="connsiteY388" fmla="*/ 1669142 h 2605314"/>
                <a:gd name="connsiteX389" fmla="*/ 3106488 w 5015116"/>
                <a:gd name="connsiteY389" fmla="*/ 1647371 h 2605314"/>
                <a:gd name="connsiteX390" fmla="*/ 3128259 w 5015116"/>
                <a:gd name="connsiteY390" fmla="*/ 1640114 h 2605314"/>
                <a:gd name="connsiteX391" fmla="*/ 3157288 w 5015116"/>
                <a:gd name="connsiteY391" fmla="*/ 1632857 h 2605314"/>
                <a:gd name="connsiteX392" fmla="*/ 3186316 w 5015116"/>
                <a:gd name="connsiteY392" fmla="*/ 1618342 h 2605314"/>
                <a:gd name="connsiteX393" fmla="*/ 3215345 w 5015116"/>
                <a:gd name="connsiteY393" fmla="*/ 1611085 h 2605314"/>
                <a:gd name="connsiteX394" fmla="*/ 3237116 w 5015116"/>
                <a:gd name="connsiteY394" fmla="*/ 1603828 h 2605314"/>
                <a:gd name="connsiteX395" fmla="*/ 3280659 w 5015116"/>
                <a:gd name="connsiteY395" fmla="*/ 1582057 h 2605314"/>
                <a:gd name="connsiteX396" fmla="*/ 3295174 w 5015116"/>
                <a:gd name="connsiteY396" fmla="*/ 1567542 h 2605314"/>
                <a:gd name="connsiteX397" fmla="*/ 3273402 w 5015116"/>
                <a:gd name="connsiteY397" fmla="*/ 1545771 h 2605314"/>
                <a:gd name="connsiteX398" fmla="*/ 3229859 w 5015116"/>
                <a:gd name="connsiteY398" fmla="*/ 1516742 h 2605314"/>
                <a:gd name="connsiteX399" fmla="*/ 3179059 w 5015116"/>
                <a:gd name="connsiteY399" fmla="*/ 1458685 h 2605314"/>
                <a:gd name="connsiteX400" fmla="*/ 3171802 w 5015116"/>
                <a:gd name="connsiteY400" fmla="*/ 1436914 h 2605314"/>
                <a:gd name="connsiteX401" fmla="*/ 3150031 w 5015116"/>
                <a:gd name="connsiteY401" fmla="*/ 1422400 h 2605314"/>
                <a:gd name="connsiteX402" fmla="*/ 3200831 w 5015116"/>
                <a:gd name="connsiteY402" fmla="*/ 1386114 h 2605314"/>
                <a:gd name="connsiteX403" fmla="*/ 3237116 w 5015116"/>
                <a:gd name="connsiteY403" fmla="*/ 1349828 h 2605314"/>
                <a:gd name="connsiteX404" fmla="*/ 3266145 w 5015116"/>
                <a:gd name="connsiteY404" fmla="*/ 1313542 h 2605314"/>
                <a:gd name="connsiteX405" fmla="*/ 3287916 w 5015116"/>
                <a:gd name="connsiteY405" fmla="*/ 1299028 h 2605314"/>
                <a:gd name="connsiteX406" fmla="*/ 3302431 w 5015116"/>
                <a:gd name="connsiteY406" fmla="*/ 1284514 h 2605314"/>
                <a:gd name="connsiteX407" fmla="*/ 3309688 w 5015116"/>
                <a:gd name="connsiteY407" fmla="*/ 1262742 h 2605314"/>
                <a:gd name="connsiteX408" fmla="*/ 3266145 w 5015116"/>
                <a:gd name="connsiteY408" fmla="*/ 1255485 h 2605314"/>
                <a:gd name="connsiteX409" fmla="*/ 3244374 w 5015116"/>
                <a:gd name="connsiteY409" fmla="*/ 1248228 h 2605314"/>
                <a:gd name="connsiteX410" fmla="*/ 3193574 w 5015116"/>
                <a:gd name="connsiteY410" fmla="*/ 1233714 h 2605314"/>
                <a:gd name="connsiteX411" fmla="*/ 3171802 w 5015116"/>
                <a:gd name="connsiteY411" fmla="*/ 1219200 h 2605314"/>
                <a:gd name="connsiteX412" fmla="*/ 3150031 w 5015116"/>
                <a:gd name="connsiteY412" fmla="*/ 1211942 h 2605314"/>
                <a:gd name="connsiteX413" fmla="*/ 3121002 w 5015116"/>
                <a:gd name="connsiteY413" fmla="*/ 1197428 h 2605314"/>
                <a:gd name="connsiteX414" fmla="*/ 3200831 w 5015116"/>
                <a:gd name="connsiteY414" fmla="*/ 1095828 h 2605314"/>
                <a:gd name="connsiteX415" fmla="*/ 3251631 w 5015116"/>
                <a:gd name="connsiteY415" fmla="*/ 1037771 h 2605314"/>
                <a:gd name="connsiteX416" fmla="*/ 3251631 w 5015116"/>
                <a:gd name="connsiteY416" fmla="*/ 994228 h 2605314"/>
                <a:gd name="connsiteX417" fmla="*/ 3208088 w 5015116"/>
                <a:gd name="connsiteY417" fmla="*/ 986971 h 2605314"/>
                <a:gd name="connsiteX418" fmla="*/ 3179059 w 5015116"/>
                <a:gd name="connsiteY418" fmla="*/ 979714 h 2605314"/>
                <a:gd name="connsiteX419" fmla="*/ 3121002 w 5015116"/>
                <a:gd name="connsiteY419" fmla="*/ 957942 h 2605314"/>
                <a:gd name="connsiteX420" fmla="*/ 3099231 w 5015116"/>
                <a:gd name="connsiteY420" fmla="*/ 950685 h 2605314"/>
                <a:gd name="connsiteX421" fmla="*/ 3048431 w 5015116"/>
                <a:gd name="connsiteY421" fmla="*/ 943428 h 2605314"/>
                <a:gd name="connsiteX422" fmla="*/ 3026659 w 5015116"/>
                <a:gd name="connsiteY422" fmla="*/ 936171 h 2605314"/>
                <a:gd name="connsiteX423" fmla="*/ 2990374 w 5015116"/>
                <a:gd name="connsiteY423" fmla="*/ 928914 h 2605314"/>
                <a:gd name="connsiteX424" fmla="*/ 2975859 w 5015116"/>
                <a:gd name="connsiteY424" fmla="*/ 914400 h 2605314"/>
                <a:gd name="connsiteX425" fmla="*/ 3033916 w 5015116"/>
                <a:gd name="connsiteY425" fmla="*/ 820057 h 2605314"/>
                <a:gd name="connsiteX426" fmla="*/ 3091974 w 5015116"/>
                <a:gd name="connsiteY426" fmla="*/ 747485 h 2605314"/>
                <a:gd name="connsiteX427" fmla="*/ 3128259 w 5015116"/>
                <a:gd name="connsiteY427" fmla="*/ 703942 h 2605314"/>
                <a:gd name="connsiteX428" fmla="*/ 3142774 w 5015116"/>
                <a:gd name="connsiteY428" fmla="*/ 682171 h 2605314"/>
                <a:gd name="connsiteX429" fmla="*/ 3033916 w 5015116"/>
                <a:gd name="connsiteY429" fmla="*/ 667657 h 2605314"/>
                <a:gd name="connsiteX430" fmla="*/ 2961345 w 5015116"/>
                <a:gd name="connsiteY430" fmla="*/ 660400 h 2605314"/>
                <a:gd name="connsiteX431" fmla="*/ 2888774 w 5015116"/>
                <a:gd name="connsiteY431" fmla="*/ 645885 h 2605314"/>
                <a:gd name="connsiteX432" fmla="*/ 2925059 w 5015116"/>
                <a:gd name="connsiteY432" fmla="*/ 609600 h 2605314"/>
                <a:gd name="connsiteX433" fmla="*/ 2961345 w 5015116"/>
                <a:gd name="connsiteY433" fmla="*/ 573314 h 2605314"/>
                <a:gd name="connsiteX434" fmla="*/ 2968602 w 5015116"/>
                <a:gd name="connsiteY434" fmla="*/ 529771 h 2605314"/>
                <a:gd name="connsiteX435" fmla="*/ 2983116 w 5015116"/>
                <a:gd name="connsiteY435" fmla="*/ 486228 h 2605314"/>
                <a:gd name="connsiteX436" fmla="*/ 2997631 w 5015116"/>
                <a:gd name="connsiteY436" fmla="*/ 435428 h 2605314"/>
                <a:gd name="connsiteX437" fmla="*/ 3012145 w 5015116"/>
                <a:gd name="connsiteY437" fmla="*/ 391885 h 2605314"/>
                <a:gd name="connsiteX438" fmla="*/ 2961345 w 5015116"/>
                <a:gd name="connsiteY438" fmla="*/ 399142 h 2605314"/>
                <a:gd name="connsiteX439" fmla="*/ 2917802 w 5015116"/>
                <a:gd name="connsiteY439" fmla="*/ 413657 h 2605314"/>
                <a:gd name="connsiteX440" fmla="*/ 2888774 w 5015116"/>
                <a:gd name="connsiteY440" fmla="*/ 420914 h 2605314"/>
                <a:gd name="connsiteX441" fmla="*/ 2852488 w 5015116"/>
                <a:gd name="connsiteY441" fmla="*/ 435428 h 2605314"/>
                <a:gd name="connsiteX442" fmla="*/ 2808945 w 5015116"/>
                <a:gd name="connsiteY442" fmla="*/ 442685 h 2605314"/>
                <a:gd name="connsiteX443" fmla="*/ 2779916 w 5015116"/>
                <a:gd name="connsiteY443" fmla="*/ 449942 h 2605314"/>
                <a:gd name="connsiteX444" fmla="*/ 2721859 w 5015116"/>
                <a:gd name="connsiteY444" fmla="*/ 442685 h 2605314"/>
                <a:gd name="connsiteX445" fmla="*/ 2729116 w 5015116"/>
                <a:gd name="connsiteY445" fmla="*/ 377371 h 2605314"/>
                <a:gd name="connsiteX446" fmla="*/ 2721859 w 5015116"/>
                <a:gd name="connsiteY446" fmla="*/ 290285 h 2605314"/>
                <a:gd name="connsiteX447" fmla="*/ 2707345 w 5015116"/>
                <a:gd name="connsiteY447" fmla="*/ 232228 h 2605314"/>
                <a:gd name="connsiteX448" fmla="*/ 2663802 w 5015116"/>
                <a:gd name="connsiteY448" fmla="*/ 210457 h 2605314"/>
                <a:gd name="connsiteX449" fmla="*/ 2656545 w 5015116"/>
                <a:gd name="connsiteY44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1981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477588 w 5015116"/>
                <a:gd name="connsiteY271" fmla="*/ 189846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2742 w 5015116"/>
                <a:gd name="connsiteY269" fmla="*/ 176602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97116 w 5015116"/>
                <a:gd name="connsiteY273" fmla="*/ 2068285 h 2605314"/>
                <a:gd name="connsiteX274" fmla="*/ 733402 w 5015116"/>
                <a:gd name="connsiteY274" fmla="*/ 2082800 h 2605314"/>
                <a:gd name="connsiteX275" fmla="*/ 864031 w 5015116"/>
                <a:gd name="connsiteY275" fmla="*/ 2119811 h 2605314"/>
                <a:gd name="connsiteX276" fmla="*/ 965631 w 5015116"/>
                <a:gd name="connsiteY276" fmla="*/ 2148114 h 2605314"/>
                <a:gd name="connsiteX277" fmla="*/ 1074488 w 5015116"/>
                <a:gd name="connsiteY277" fmla="*/ 2133600 h 2605314"/>
                <a:gd name="connsiteX278" fmla="*/ 1125288 w 5015116"/>
                <a:gd name="connsiteY278" fmla="*/ 2104571 h 2605314"/>
                <a:gd name="connsiteX279" fmla="*/ 1243942 w 5015116"/>
                <a:gd name="connsiteY279" fmla="*/ 2013494 h 2605314"/>
                <a:gd name="connsiteX280" fmla="*/ 1287848 w 5015116"/>
                <a:gd name="connsiteY280" fmla="*/ 1957251 h 2605314"/>
                <a:gd name="connsiteX281" fmla="*/ 1274422 w 5015116"/>
                <a:gd name="connsiteY281" fmla="*/ 1839322 h 2605314"/>
                <a:gd name="connsiteX282" fmla="*/ 1219631 w 5015116"/>
                <a:gd name="connsiteY282" fmla="*/ 1814285 h 2605314"/>
                <a:gd name="connsiteX283" fmla="*/ 1126014 w 5015116"/>
                <a:gd name="connsiteY283" fmla="*/ 1833154 h 2605314"/>
                <a:gd name="connsiteX284" fmla="*/ 1103516 w 5015116"/>
                <a:gd name="connsiteY284" fmla="*/ 1894114 h 2605314"/>
                <a:gd name="connsiteX285" fmla="*/ 1081745 w 5015116"/>
                <a:gd name="connsiteY285" fmla="*/ 2002971 h 2605314"/>
                <a:gd name="connsiteX286" fmla="*/ 1016431 w 5015116"/>
                <a:gd name="connsiteY286" fmla="*/ 1995714 h 2605314"/>
                <a:gd name="connsiteX287" fmla="*/ 980871 w 5015116"/>
                <a:gd name="connsiteY287" fmla="*/ 1911531 h 2605314"/>
                <a:gd name="connsiteX288" fmla="*/ 993208 w 5015116"/>
                <a:gd name="connsiteY288" fmla="*/ 1807754 h 2605314"/>
                <a:gd name="connsiteX289" fmla="*/ 1066868 w 5015116"/>
                <a:gd name="connsiteY289" fmla="*/ 1731554 h 2605314"/>
                <a:gd name="connsiteX290" fmla="*/ 1226888 w 5015116"/>
                <a:gd name="connsiteY290" fmla="*/ 1690914 h 2605314"/>
                <a:gd name="connsiteX291" fmla="*/ 1335745 w 5015116"/>
                <a:gd name="connsiteY291" fmla="*/ 1698171 h 2605314"/>
                <a:gd name="connsiteX292" fmla="*/ 1422831 w 5015116"/>
                <a:gd name="connsiteY292" fmla="*/ 1741714 h 2605314"/>
                <a:gd name="connsiteX293" fmla="*/ 1476896 w 5015116"/>
                <a:gd name="connsiteY293" fmla="*/ 1792514 h 2605314"/>
                <a:gd name="connsiteX294" fmla="*/ 1506651 w 5015116"/>
                <a:gd name="connsiteY294" fmla="*/ 1859642 h 2605314"/>
                <a:gd name="connsiteX295" fmla="*/ 1507376 w 5015116"/>
                <a:gd name="connsiteY295" fmla="*/ 1961968 h 2605314"/>
                <a:gd name="connsiteX296" fmla="*/ 1460205 w 5015116"/>
                <a:gd name="connsiteY296" fmla="*/ 2046877 h 2605314"/>
                <a:gd name="connsiteX297" fmla="*/ 1408316 w 5015116"/>
                <a:gd name="connsiteY297" fmla="*/ 2140857 h 2605314"/>
                <a:gd name="connsiteX298" fmla="*/ 1401059 w 5015116"/>
                <a:gd name="connsiteY298" fmla="*/ 2162628 h 2605314"/>
                <a:gd name="connsiteX299" fmla="*/ 1364774 w 5015116"/>
                <a:gd name="connsiteY299" fmla="*/ 2293257 h 2605314"/>
                <a:gd name="connsiteX300" fmla="*/ 1367314 w 5015116"/>
                <a:gd name="connsiteY300" fmla="*/ 2449285 h 2605314"/>
                <a:gd name="connsiteX301" fmla="*/ 1509916 w 5015116"/>
                <a:gd name="connsiteY301" fmla="*/ 2554514 h 2605314"/>
                <a:gd name="connsiteX302" fmla="*/ 1633288 w 5015116"/>
                <a:gd name="connsiteY302" fmla="*/ 2590800 h 2605314"/>
                <a:gd name="connsiteX303" fmla="*/ 1847736 w 5015116"/>
                <a:gd name="connsiteY303" fmla="*/ 2605314 h 2605314"/>
                <a:gd name="connsiteX304" fmla="*/ 1918494 w 5015116"/>
                <a:gd name="connsiteY304" fmla="*/ 2576285 h 2605314"/>
                <a:gd name="connsiteX305" fmla="*/ 1959859 w 5015116"/>
                <a:gd name="connsiteY305" fmla="*/ 2496457 h 2605314"/>
                <a:gd name="connsiteX306" fmla="*/ 2002676 w 5015116"/>
                <a:gd name="connsiteY306" fmla="*/ 2315028 h 2605314"/>
                <a:gd name="connsiteX307" fmla="*/ 2039688 w 5015116"/>
                <a:gd name="connsiteY307" fmla="*/ 2111828 h 2605314"/>
                <a:gd name="connsiteX308" fmla="*/ 2062911 w 5015116"/>
                <a:gd name="connsiteY308" fmla="*/ 2048691 h 2605314"/>
                <a:gd name="connsiteX309" fmla="*/ 2098834 w 5015116"/>
                <a:gd name="connsiteY309" fmla="*/ 1987731 h 2605314"/>
                <a:gd name="connsiteX310" fmla="*/ 2217851 w 5015116"/>
                <a:gd name="connsiteY310" fmla="*/ 1879237 h 2605314"/>
                <a:gd name="connsiteX311" fmla="*/ 2373516 w 5015116"/>
                <a:gd name="connsiteY311" fmla="*/ 1872342 h 2605314"/>
                <a:gd name="connsiteX312" fmla="*/ 2395288 w 5015116"/>
                <a:gd name="connsiteY312" fmla="*/ 1879600 h 2605314"/>
                <a:gd name="connsiteX313" fmla="*/ 2453345 w 5015116"/>
                <a:gd name="connsiteY313" fmla="*/ 1930400 h 2605314"/>
                <a:gd name="connsiteX314" fmla="*/ 2467859 w 5015116"/>
                <a:gd name="connsiteY314" fmla="*/ 1952171 h 2605314"/>
                <a:gd name="connsiteX315" fmla="*/ 2489631 w 5015116"/>
                <a:gd name="connsiteY315" fmla="*/ 1973942 h 2605314"/>
                <a:gd name="connsiteX316" fmla="*/ 2504145 w 5015116"/>
                <a:gd name="connsiteY316" fmla="*/ 2024742 h 2605314"/>
                <a:gd name="connsiteX317" fmla="*/ 2511402 w 5015116"/>
                <a:gd name="connsiteY317" fmla="*/ 2053771 h 2605314"/>
                <a:gd name="connsiteX318" fmla="*/ 2525916 w 5015116"/>
                <a:gd name="connsiteY318" fmla="*/ 2075542 h 2605314"/>
                <a:gd name="connsiteX319" fmla="*/ 2540431 w 5015116"/>
                <a:gd name="connsiteY319" fmla="*/ 2126342 h 2605314"/>
                <a:gd name="connsiteX320" fmla="*/ 2533174 w 5015116"/>
                <a:gd name="connsiteY320" fmla="*/ 2271485 h 2605314"/>
                <a:gd name="connsiteX321" fmla="*/ 2518659 w 5015116"/>
                <a:gd name="connsiteY321" fmla="*/ 2300514 h 2605314"/>
                <a:gd name="connsiteX322" fmla="*/ 2475116 w 5015116"/>
                <a:gd name="connsiteY322" fmla="*/ 2329542 h 2605314"/>
                <a:gd name="connsiteX323" fmla="*/ 2453345 w 5015116"/>
                <a:gd name="connsiteY323" fmla="*/ 2336800 h 2605314"/>
                <a:gd name="connsiteX324" fmla="*/ 2329974 w 5015116"/>
                <a:gd name="connsiteY324" fmla="*/ 2329542 h 2605314"/>
                <a:gd name="connsiteX325" fmla="*/ 2308202 w 5015116"/>
                <a:gd name="connsiteY325" fmla="*/ 2322285 h 2605314"/>
                <a:gd name="connsiteX326" fmla="*/ 2293688 w 5015116"/>
                <a:gd name="connsiteY326" fmla="*/ 2286000 h 2605314"/>
                <a:gd name="connsiteX327" fmla="*/ 2286431 w 5015116"/>
                <a:gd name="connsiteY327" fmla="*/ 2249714 h 2605314"/>
                <a:gd name="connsiteX328" fmla="*/ 2395288 w 5015116"/>
                <a:gd name="connsiteY328" fmla="*/ 2111828 h 2605314"/>
                <a:gd name="connsiteX329" fmla="*/ 2395288 w 5015116"/>
                <a:gd name="connsiteY329" fmla="*/ 2024742 h 2605314"/>
                <a:gd name="connsiteX330" fmla="*/ 2373516 w 5015116"/>
                <a:gd name="connsiteY330" fmla="*/ 2010228 h 2605314"/>
                <a:gd name="connsiteX331" fmla="*/ 2271916 w 5015116"/>
                <a:gd name="connsiteY331" fmla="*/ 2017485 h 2605314"/>
                <a:gd name="connsiteX332" fmla="*/ 2257402 w 5015116"/>
                <a:gd name="connsiteY332" fmla="*/ 2032000 h 2605314"/>
                <a:gd name="connsiteX333" fmla="*/ 2235631 w 5015116"/>
                <a:gd name="connsiteY333" fmla="*/ 2046514 h 2605314"/>
                <a:gd name="connsiteX334" fmla="*/ 2221116 w 5015116"/>
                <a:gd name="connsiteY334" fmla="*/ 2061028 h 2605314"/>
                <a:gd name="connsiteX335" fmla="*/ 2192088 w 5015116"/>
                <a:gd name="connsiteY335" fmla="*/ 2068285 h 2605314"/>
                <a:gd name="connsiteX336" fmla="*/ 2163059 w 5015116"/>
                <a:gd name="connsiteY336" fmla="*/ 2090057 h 2605314"/>
                <a:gd name="connsiteX337" fmla="*/ 2148545 w 5015116"/>
                <a:gd name="connsiteY337" fmla="*/ 2111828 h 2605314"/>
                <a:gd name="connsiteX338" fmla="*/ 2126774 w 5015116"/>
                <a:gd name="connsiteY338" fmla="*/ 2140857 h 2605314"/>
                <a:gd name="connsiteX339" fmla="*/ 2126774 w 5015116"/>
                <a:gd name="connsiteY339" fmla="*/ 2351314 h 2605314"/>
                <a:gd name="connsiteX340" fmla="*/ 2141288 w 5015116"/>
                <a:gd name="connsiteY340" fmla="*/ 2373085 h 2605314"/>
                <a:gd name="connsiteX341" fmla="*/ 2163059 w 5015116"/>
                <a:gd name="connsiteY341" fmla="*/ 2380342 h 2605314"/>
                <a:gd name="connsiteX342" fmla="*/ 2170316 w 5015116"/>
                <a:gd name="connsiteY342" fmla="*/ 2402114 h 2605314"/>
                <a:gd name="connsiteX343" fmla="*/ 2192088 w 5015116"/>
                <a:gd name="connsiteY343" fmla="*/ 2416628 h 2605314"/>
                <a:gd name="connsiteX344" fmla="*/ 2221116 w 5015116"/>
                <a:gd name="connsiteY344" fmla="*/ 2438400 h 2605314"/>
                <a:gd name="connsiteX345" fmla="*/ 2264659 w 5015116"/>
                <a:gd name="connsiteY345" fmla="*/ 2474685 h 2605314"/>
                <a:gd name="connsiteX346" fmla="*/ 2293688 w 5015116"/>
                <a:gd name="connsiteY346" fmla="*/ 2510971 h 2605314"/>
                <a:gd name="connsiteX347" fmla="*/ 2315459 w 5015116"/>
                <a:gd name="connsiteY347" fmla="*/ 2532742 h 2605314"/>
                <a:gd name="connsiteX348" fmla="*/ 2395288 w 5015116"/>
                <a:gd name="connsiteY348" fmla="*/ 2569028 h 2605314"/>
                <a:gd name="connsiteX349" fmla="*/ 2540431 w 5015116"/>
                <a:gd name="connsiteY349" fmla="*/ 2554514 h 2605314"/>
                <a:gd name="connsiteX350" fmla="*/ 2562202 w 5015116"/>
                <a:gd name="connsiteY350" fmla="*/ 2540000 h 2605314"/>
                <a:gd name="connsiteX351" fmla="*/ 2569459 w 5015116"/>
                <a:gd name="connsiteY351" fmla="*/ 2503714 h 2605314"/>
                <a:gd name="connsiteX352" fmla="*/ 2583974 w 5015116"/>
                <a:gd name="connsiteY352" fmla="*/ 2481942 h 2605314"/>
                <a:gd name="connsiteX353" fmla="*/ 2591231 w 5015116"/>
                <a:gd name="connsiteY353" fmla="*/ 2409371 h 2605314"/>
                <a:gd name="connsiteX354" fmla="*/ 2642031 w 5015116"/>
                <a:gd name="connsiteY354" fmla="*/ 2416628 h 2605314"/>
                <a:gd name="connsiteX355" fmla="*/ 2671059 w 5015116"/>
                <a:gd name="connsiteY355" fmla="*/ 2423885 h 2605314"/>
                <a:gd name="connsiteX356" fmla="*/ 2743631 w 5015116"/>
                <a:gd name="connsiteY356" fmla="*/ 2438400 h 2605314"/>
                <a:gd name="connsiteX357" fmla="*/ 2787174 w 5015116"/>
                <a:gd name="connsiteY357" fmla="*/ 2452914 h 2605314"/>
                <a:gd name="connsiteX358" fmla="*/ 2808945 w 5015116"/>
                <a:gd name="connsiteY358" fmla="*/ 2438400 h 2605314"/>
                <a:gd name="connsiteX359" fmla="*/ 2801688 w 5015116"/>
                <a:gd name="connsiteY359" fmla="*/ 2416628 h 2605314"/>
                <a:gd name="connsiteX360" fmla="*/ 2794431 w 5015116"/>
                <a:gd name="connsiteY360" fmla="*/ 2373085 h 2605314"/>
                <a:gd name="connsiteX361" fmla="*/ 2779916 w 5015116"/>
                <a:gd name="connsiteY361" fmla="*/ 2329542 h 2605314"/>
                <a:gd name="connsiteX362" fmla="*/ 2794431 w 5015116"/>
                <a:gd name="connsiteY362" fmla="*/ 2278742 h 2605314"/>
                <a:gd name="connsiteX363" fmla="*/ 2961345 w 5015116"/>
                <a:gd name="connsiteY363" fmla="*/ 2249714 h 2605314"/>
                <a:gd name="connsiteX364" fmla="*/ 2946831 w 5015116"/>
                <a:gd name="connsiteY364" fmla="*/ 2227942 h 2605314"/>
                <a:gd name="connsiteX365" fmla="*/ 2925059 w 5015116"/>
                <a:gd name="connsiteY365" fmla="*/ 2133600 h 2605314"/>
                <a:gd name="connsiteX366" fmla="*/ 2917802 w 5015116"/>
                <a:gd name="connsiteY366" fmla="*/ 2104571 h 2605314"/>
                <a:gd name="connsiteX367" fmla="*/ 2896031 w 5015116"/>
                <a:gd name="connsiteY367" fmla="*/ 2090057 h 2605314"/>
                <a:gd name="connsiteX368" fmla="*/ 2903288 w 5015116"/>
                <a:gd name="connsiteY368" fmla="*/ 2061028 h 2605314"/>
                <a:gd name="connsiteX369" fmla="*/ 3033916 w 5015116"/>
                <a:gd name="connsiteY369" fmla="*/ 2053771 h 2605314"/>
                <a:gd name="connsiteX370" fmla="*/ 3121002 w 5015116"/>
                <a:gd name="connsiteY370" fmla="*/ 2046514 h 2605314"/>
                <a:gd name="connsiteX371" fmla="*/ 3142774 w 5015116"/>
                <a:gd name="connsiteY371" fmla="*/ 2039257 h 2605314"/>
                <a:gd name="connsiteX372" fmla="*/ 3135516 w 5015116"/>
                <a:gd name="connsiteY372" fmla="*/ 2010228 h 2605314"/>
                <a:gd name="connsiteX373" fmla="*/ 3106488 w 5015116"/>
                <a:gd name="connsiteY373" fmla="*/ 1959428 h 2605314"/>
                <a:gd name="connsiteX374" fmla="*/ 3077459 w 5015116"/>
                <a:gd name="connsiteY374" fmla="*/ 1930400 h 2605314"/>
                <a:gd name="connsiteX375" fmla="*/ 3062945 w 5015116"/>
                <a:gd name="connsiteY375" fmla="*/ 1901371 h 2605314"/>
                <a:gd name="connsiteX376" fmla="*/ 3041174 w 5015116"/>
                <a:gd name="connsiteY376" fmla="*/ 1886857 h 2605314"/>
                <a:gd name="connsiteX377" fmla="*/ 3033916 w 5015116"/>
                <a:gd name="connsiteY377" fmla="*/ 1865085 h 2605314"/>
                <a:gd name="connsiteX378" fmla="*/ 3019402 w 5015116"/>
                <a:gd name="connsiteY378" fmla="*/ 1843314 h 2605314"/>
                <a:gd name="connsiteX379" fmla="*/ 3048431 w 5015116"/>
                <a:gd name="connsiteY379" fmla="*/ 1828800 h 2605314"/>
                <a:gd name="connsiteX380" fmla="*/ 3157288 w 5015116"/>
                <a:gd name="connsiteY380" fmla="*/ 1814285 h 2605314"/>
                <a:gd name="connsiteX381" fmla="*/ 3179059 w 5015116"/>
                <a:gd name="connsiteY381" fmla="*/ 1799771 h 2605314"/>
                <a:gd name="connsiteX382" fmla="*/ 3128259 w 5015116"/>
                <a:gd name="connsiteY382" fmla="*/ 1690914 h 2605314"/>
                <a:gd name="connsiteX383" fmla="*/ 3121002 w 5015116"/>
                <a:gd name="connsiteY383" fmla="*/ 1669142 h 2605314"/>
                <a:gd name="connsiteX384" fmla="*/ 3106488 w 5015116"/>
                <a:gd name="connsiteY384" fmla="*/ 1647371 h 2605314"/>
                <a:gd name="connsiteX385" fmla="*/ 3128259 w 5015116"/>
                <a:gd name="connsiteY385" fmla="*/ 1640114 h 2605314"/>
                <a:gd name="connsiteX386" fmla="*/ 3157288 w 5015116"/>
                <a:gd name="connsiteY386" fmla="*/ 1632857 h 2605314"/>
                <a:gd name="connsiteX387" fmla="*/ 3186316 w 5015116"/>
                <a:gd name="connsiteY387" fmla="*/ 1618342 h 2605314"/>
                <a:gd name="connsiteX388" fmla="*/ 3215345 w 5015116"/>
                <a:gd name="connsiteY388" fmla="*/ 1611085 h 2605314"/>
                <a:gd name="connsiteX389" fmla="*/ 3237116 w 5015116"/>
                <a:gd name="connsiteY389" fmla="*/ 1603828 h 2605314"/>
                <a:gd name="connsiteX390" fmla="*/ 3280659 w 5015116"/>
                <a:gd name="connsiteY390" fmla="*/ 1582057 h 2605314"/>
                <a:gd name="connsiteX391" fmla="*/ 3295174 w 5015116"/>
                <a:gd name="connsiteY391" fmla="*/ 1567542 h 2605314"/>
                <a:gd name="connsiteX392" fmla="*/ 3273402 w 5015116"/>
                <a:gd name="connsiteY392" fmla="*/ 1545771 h 2605314"/>
                <a:gd name="connsiteX393" fmla="*/ 3229859 w 5015116"/>
                <a:gd name="connsiteY393" fmla="*/ 1516742 h 2605314"/>
                <a:gd name="connsiteX394" fmla="*/ 3179059 w 5015116"/>
                <a:gd name="connsiteY394" fmla="*/ 1458685 h 2605314"/>
                <a:gd name="connsiteX395" fmla="*/ 3171802 w 5015116"/>
                <a:gd name="connsiteY395" fmla="*/ 1436914 h 2605314"/>
                <a:gd name="connsiteX396" fmla="*/ 3150031 w 5015116"/>
                <a:gd name="connsiteY396" fmla="*/ 1422400 h 2605314"/>
                <a:gd name="connsiteX397" fmla="*/ 3200831 w 5015116"/>
                <a:gd name="connsiteY397" fmla="*/ 1386114 h 2605314"/>
                <a:gd name="connsiteX398" fmla="*/ 3237116 w 5015116"/>
                <a:gd name="connsiteY398" fmla="*/ 1349828 h 2605314"/>
                <a:gd name="connsiteX399" fmla="*/ 3266145 w 5015116"/>
                <a:gd name="connsiteY399" fmla="*/ 1313542 h 2605314"/>
                <a:gd name="connsiteX400" fmla="*/ 3287916 w 5015116"/>
                <a:gd name="connsiteY400" fmla="*/ 1299028 h 2605314"/>
                <a:gd name="connsiteX401" fmla="*/ 3302431 w 5015116"/>
                <a:gd name="connsiteY401" fmla="*/ 1284514 h 2605314"/>
                <a:gd name="connsiteX402" fmla="*/ 3309688 w 5015116"/>
                <a:gd name="connsiteY402" fmla="*/ 1262742 h 2605314"/>
                <a:gd name="connsiteX403" fmla="*/ 3266145 w 5015116"/>
                <a:gd name="connsiteY403" fmla="*/ 1255485 h 2605314"/>
                <a:gd name="connsiteX404" fmla="*/ 3244374 w 5015116"/>
                <a:gd name="connsiteY404" fmla="*/ 1248228 h 2605314"/>
                <a:gd name="connsiteX405" fmla="*/ 3193574 w 5015116"/>
                <a:gd name="connsiteY405" fmla="*/ 1233714 h 2605314"/>
                <a:gd name="connsiteX406" fmla="*/ 3171802 w 5015116"/>
                <a:gd name="connsiteY406" fmla="*/ 1219200 h 2605314"/>
                <a:gd name="connsiteX407" fmla="*/ 3150031 w 5015116"/>
                <a:gd name="connsiteY407" fmla="*/ 1211942 h 2605314"/>
                <a:gd name="connsiteX408" fmla="*/ 3121002 w 5015116"/>
                <a:gd name="connsiteY408" fmla="*/ 1197428 h 2605314"/>
                <a:gd name="connsiteX409" fmla="*/ 3200831 w 5015116"/>
                <a:gd name="connsiteY409" fmla="*/ 1095828 h 2605314"/>
                <a:gd name="connsiteX410" fmla="*/ 3251631 w 5015116"/>
                <a:gd name="connsiteY410" fmla="*/ 1037771 h 2605314"/>
                <a:gd name="connsiteX411" fmla="*/ 3251631 w 5015116"/>
                <a:gd name="connsiteY411" fmla="*/ 994228 h 2605314"/>
                <a:gd name="connsiteX412" fmla="*/ 3208088 w 5015116"/>
                <a:gd name="connsiteY412" fmla="*/ 986971 h 2605314"/>
                <a:gd name="connsiteX413" fmla="*/ 3179059 w 5015116"/>
                <a:gd name="connsiteY413" fmla="*/ 979714 h 2605314"/>
                <a:gd name="connsiteX414" fmla="*/ 3121002 w 5015116"/>
                <a:gd name="connsiteY414" fmla="*/ 957942 h 2605314"/>
                <a:gd name="connsiteX415" fmla="*/ 3099231 w 5015116"/>
                <a:gd name="connsiteY415" fmla="*/ 950685 h 2605314"/>
                <a:gd name="connsiteX416" fmla="*/ 3048431 w 5015116"/>
                <a:gd name="connsiteY416" fmla="*/ 943428 h 2605314"/>
                <a:gd name="connsiteX417" fmla="*/ 3026659 w 5015116"/>
                <a:gd name="connsiteY417" fmla="*/ 936171 h 2605314"/>
                <a:gd name="connsiteX418" fmla="*/ 2990374 w 5015116"/>
                <a:gd name="connsiteY418" fmla="*/ 928914 h 2605314"/>
                <a:gd name="connsiteX419" fmla="*/ 2975859 w 5015116"/>
                <a:gd name="connsiteY419" fmla="*/ 914400 h 2605314"/>
                <a:gd name="connsiteX420" fmla="*/ 3033916 w 5015116"/>
                <a:gd name="connsiteY420" fmla="*/ 820057 h 2605314"/>
                <a:gd name="connsiteX421" fmla="*/ 3091974 w 5015116"/>
                <a:gd name="connsiteY421" fmla="*/ 747485 h 2605314"/>
                <a:gd name="connsiteX422" fmla="*/ 3128259 w 5015116"/>
                <a:gd name="connsiteY422" fmla="*/ 703942 h 2605314"/>
                <a:gd name="connsiteX423" fmla="*/ 3142774 w 5015116"/>
                <a:gd name="connsiteY423" fmla="*/ 682171 h 2605314"/>
                <a:gd name="connsiteX424" fmla="*/ 3033916 w 5015116"/>
                <a:gd name="connsiteY424" fmla="*/ 667657 h 2605314"/>
                <a:gd name="connsiteX425" fmla="*/ 2961345 w 5015116"/>
                <a:gd name="connsiteY425" fmla="*/ 660400 h 2605314"/>
                <a:gd name="connsiteX426" fmla="*/ 2888774 w 5015116"/>
                <a:gd name="connsiteY426" fmla="*/ 645885 h 2605314"/>
                <a:gd name="connsiteX427" fmla="*/ 2925059 w 5015116"/>
                <a:gd name="connsiteY427" fmla="*/ 609600 h 2605314"/>
                <a:gd name="connsiteX428" fmla="*/ 2961345 w 5015116"/>
                <a:gd name="connsiteY428" fmla="*/ 573314 h 2605314"/>
                <a:gd name="connsiteX429" fmla="*/ 2968602 w 5015116"/>
                <a:gd name="connsiteY429" fmla="*/ 529771 h 2605314"/>
                <a:gd name="connsiteX430" fmla="*/ 2983116 w 5015116"/>
                <a:gd name="connsiteY430" fmla="*/ 486228 h 2605314"/>
                <a:gd name="connsiteX431" fmla="*/ 2997631 w 5015116"/>
                <a:gd name="connsiteY431" fmla="*/ 435428 h 2605314"/>
                <a:gd name="connsiteX432" fmla="*/ 3012145 w 5015116"/>
                <a:gd name="connsiteY432" fmla="*/ 391885 h 2605314"/>
                <a:gd name="connsiteX433" fmla="*/ 2961345 w 5015116"/>
                <a:gd name="connsiteY433" fmla="*/ 399142 h 2605314"/>
                <a:gd name="connsiteX434" fmla="*/ 2917802 w 5015116"/>
                <a:gd name="connsiteY434" fmla="*/ 413657 h 2605314"/>
                <a:gd name="connsiteX435" fmla="*/ 2888774 w 5015116"/>
                <a:gd name="connsiteY435" fmla="*/ 420914 h 2605314"/>
                <a:gd name="connsiteX436" fmla="*/ 2852488 w 5015116"/>
                <a:gd name="connsiteY436" fmla="*/ 435428 h 2605314"/>
                <a:gd name="connsiteX437" fmla="*/ 2808945 w 5015116"/>
                <a:gd name="connsiteY437" fmla="*/ 442685 h 2605314"/>
                <a:gd name="connsiteX438" fmla="*/ 2779916 w 5015116"/>
                <a:gd name="connsiteY438" fmla="*/ 449942 h 2605314"/>
                <a:gd name="connsiteX439" fmla="*/ 2721859 w 5015116"/>
                <a:gd name="connsiteY439" fmla="*/ 442685 h 2605314"/>
                <a:gd name="connsiteX440" fmla="*/ 2729116 w 5015116"/>
                <a:gd name="connsiteY440" fmla="*/ 377371 h 2605314"/>
                <a:gd name="connsiteX441" fmla="*/ 2721859 w 5015116"/>
                <a:gd name="connsiteY441" fmla="*/ 290285 h 2605314"/>
                <a:gd name="connsiteX442" fmla="*/ 2707345 w 5015116"/>
                <a:gd name="connsiteY442" fmla="*/ 232228 h 2605314"/>
                <a:gd name="connsiteX443" fmla="*/ 2663802 w 5015116"/>
                <a:gd name="connsiteY443" fmla="*/ 210457 h 2605314"/>
                <a:gd name="connsiteX444" fmla="*/ 2656545 w 5015116"/>
                <a:gd name="connsiteY44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51974 w 5015116"/>
                <a:gd name="connsiteY270" fmla="*/ 1995714 h 2605314"/>
                <a:gd name="connsiteX271" fmla="*/ 566488 w 5015116"/>
                <a:gd name="connsiteY271" fmla="*/ 2017485 h 2605314"/>
                <a:gd name="connsiteX272" fmla="*/ 697116 w 5015116"/>
                <a:gd name="connsiteY272" fmla="*/ 2068285 h 2605314"/>
                <a:gd name="connsiteX273" fmla="*/ 733402 w 5015116"/>
                <a:gd name="connsiteY273" fmla="*/ 2082800 h 2605314"/>
                <a:gd name="connsiteX274" fmla="*/ 864031 w 5015116"/>
                <a:gd name="connsiteY274" fmla="*/ 2119811 h 2605314"/>
                <a:gd name="connsiteX275" fmla="*/ 965631 w 5015116"/>
                <a:gd name="connsiteY275" fmla="*/ 2148114 h 2605314"/>
                <a:gd name="connsiteX276" fmla="*/ 1074488 w 5015116"/>
                <a:gd name="connsiteY276" fmla="*/ 2133600 h 2605314"/>
                <a:gd name="connsiteX277" fmla="*/ 1125288 w 5015116"/>
                <a:gd name="connsiteY277" fmla="*/ 2104571 h 2605314"/>
                <a:gd name="connsiteX278" fmla="*/ 1243942 w 5015116"/>
                <a:gd name="connsiteY278" fmla="*/ 2013494 h 2605314"/>
                <a:gd name="connsiteX279" fmla="*/ 1287848 w 5015116"/>
                <a:gd name="connsiteY279" fmla="*/ 1957251 h 2605314"/>
                <a:gd name="connsiteX280" fmla="*/ 1274422 w 5015116"/>
                <a:gd name="connsiteY280" fmla="*/ 1839322 h 2605314"/>
                <a:gd name="connsiteX281" fmla="*/ 1219631 w 5015116"/>
                <a:gd name="connsiteY281" fmla="*/ 1814285 h 2605314"/>
                <a:gd name="connsiteX282" fmla="*/ 1126014 w 5015116"/>
                <a:gd name="connsiteY282" fmla="*/ 1833154 h 2605314"/>
                <a:gd name="connsiteX283" fmla="*/ 1103516 w 5015116"/>
                <a:gd name="connsiteY283" fmla="*/ 1894114 h 2605314"/>
                <a:gd name="connsiteX284" fmla="*/ 1081745 w 5015116"/>
                <a:gd name="connsiteY284" fmla="*/ 2002971 h 2605314"/>
                <a:gd name="connsiteX285" fmla="*/ 1016431 w 5015116"/>
                <a:gd name="connsiteY285" fmla="*/ 1995714 h 2605314"/>
                <a:gd name="connsiteX286" fmla="*/ 980871 w 5015116"/>
                <a:gd name="connsiteY286" fmla="*/ 1911531 h 2605314"/>
                <a:gd name="connsiteX287" fmla="*/ 993208 w 5015116"/>
                <a:gd name="connsiteY287" fmla="*/ 1807754 h 2605314"/>
                <a:gd name="connsiteX288" fmla="*/ 1066868 w 5015116"/>
                <a:gd name="connsiteY288" fmla="*/ 1731554 h 2605314"/>
                <a:gd name="connsiteX289" fmla="*/ 1226888 w 5015116"/>
                <a:gd name="connsiteY289" fmla="*/ 1690914 h 2605314"/>
                <a:gd name="connsiteX290" fmla="*/ 1335745 w 5015116"/>
                <a:gd name="connsiteY290" fmla="*/ 1698171 h 2605314"/>
                <a:gd name="connsiteX291" fmla="*/ 1422831 w 5015116"/>
                <a:gd name="connsiteY291" fmla="*/ 1741714 h 2605314"/>
                <a:gd name="connsiteX292" fmla="*/ 1476896 w 5015116"/>
                <a:gd name="connsiteY292" fmla="*/ 1792514 h 2605314"/>
                <a:gd name="connsiteX293" fmla="*/ 1506651 w 5015116"/>
                <a:gd name="connsiteY293" fmla="*/ 1859642 h 2605314"/>
                <a:gd name="connsiteX294" fmla="*/ 1507376 w 5015116"/>
                <a:gd name="connsiteY294" fmla="*/ 1961968 h 2605314"/>
                <a:gd name="connsiteX295" fmla="*/ 1460205 w 5015116"/>
                <a:gd name="connsiteY295" fmla="*/ 2046877 h 2605314"/>
                <a:gd name="connsiteX296" fmla="*/ 1408316 w 5015116"/>
                <a:gd name="connsiteY296" fmla="*/ 2140857 h 2605314"/>
                <a:gd name="connsiteX297" fmla="*/ 1401059 w 5015116"/>
                <a:gd name="connsiteY297" fmla="*/ 2162628 h 2605314"/>
                <a:gd name="connsiteX298" fmla="*/ 1364774 w 5015116"/>
                <a:gd name="connsiteY298" fmla="*/ 2293257 h 2605314"/>
                <a:gd name="connsiteX299" fmla="*/ 1367314 w 5015116"/>
                <a:gd name="connsiteY299" fmla="*/ 2449285 h 2605314"/>
                <a:gd name="connsiteX300" fmla="*/ 1509916 w 5015116"/>
                <a:gd name="connsiteY300" fmla="*/ 2554514 h 2605314"/>
                <a:gd name="connsiteX301" fmla="*/ 1633288 w 5015116"/>
                <a:gd name="connsiteY301" fmla="*/ 2590800 h 2605314"/>
                <a:gd name="connsiteX302" fmla="*/ 1847736 w 5015116"/>
                <a:gd name="connsiteY302" fmla="*/ 2605314 h 2605314"/>
                <a:gd name="connsiteX303" fmla="*/ 1918494 w 5015116"/>
                <a:gd name="connsiteY303" fmla="*/ 2576285 h 2605314"/>
                <a:gd name="connsiteX304" fmla="*/ 1959859 w 5015116"/>
                <a:gd name="connsiteY304" fmla="*/ 2496457 h 2605314"/>
                <a:gd name="connsiteX305" fmla="*/ 2002676 w 5015116"/>
                <a:gd name="connsiteY305" fmla="*/ 2315028 h 2605314"/>
                <a:gd name="connsiteX306" fmla="*/ 2039688 w 5015116"/>
                <a:gd name="connsiteY306" fmla="*/ 2111828 h 2605314"/>
                <a:gd name="connsiteX307" fmla="*/ 2062911 w 5015116"/>
                <a:gd name="connsiteY307" fmla="*/ 2048691 h 2605314"/>
                <a:gd name="connsiteX308" fmla="*/ 2098834 w 5015116"/>
                <a:gd name="connsiteY308" fmla="*/ 1987731 h 2605314"/>
                <a:gd name="connsiteX309" fmla="*/ 2217851 w 5015116"/>
                <a:gd name="connsiteY309" fmla="*/ 1879237 h 2605314"/>
                <a:gd name="connsiteX310" fmla="*/ 2373516 w 5015116"/>
                <a:gd name="connsiteY310" fmla="*/ 1872342 h 2605314"/>
                <a:gd name="connsiteX311" fmla="*/ 2395288 w 5015116"/>
                <a:gd name="connsiteY311" fmla="*/ 1879600 h 2605314"/>
                <a:gd name="connsiteX312" fmla="*/ 2453345 w 5015116"/>
                <a:gd name="connsiteY312" fmla="*/ 1930400 h 2605314"/>
                <a:gd name="connsiteX313" fmla="*/ 2467859 w 5015116"/>
                <a:gd name="connsiteY313" fmla="*/ 1952171 h 2605314"/>
                <a:gd name="connsiteX314" fmla="*/ 2489631 w 5015116"/>
                <a:gd name="connsiteY314" fmla="*/ 1973942 h 2605314"/>
                <a:gd name="connsiteX315" fmla="*/ 2504145 w 5015116"/>
                <a:gd name="connsiteY315" fmla="*/ 2024742 h 2605314"/>
                <a:gd name="connsiteX316" fmla="*/ 2511402 w 5015116"/>
                <a:gd name="connsiteY316" fmla="*/ 2053771 h 2605314"/>
                <a:gd name="connsiteX317" fmla="*/ 2525916 w 5015116"/>
                <a:gd name="connsiteY317" fmla="*/ 2075542 h 2605314"/>
                <a:gd name="connsiteX318" fmla="*/ 2540431 w 5015116"/>
                <a:gd name="connsiteY318" fmla="*/ 2126342 h 2605314"/>
                <a:gd name="connsiteX319" fmla="*/ 2533174 w 5015116"/>
                <a:gd name="connsiteY319" fmla="*/ 2271485 h 2605314"/>
                <a:gd name="connsiteX320" fmla="*/ 2518659 w 5015116"/>
                <a:gd name="connsiteY320" fmla="*/ 2300514 h 2605314"/>
                <a:gd name="connsiteX321" fmla="*/ 2475116 w 5015116"/>
                <a:gd name="connsiteY321" fmla="*/ 2329542 h 2605314"/>
                <a:gd name="connsiteX322" fmla="*/ 2453345 w 5015116"/>
                <a:gd name="connsiteY322" fmla="*/ 2336800 h 2605314"/>
                <a:gd name="connsiteX323" fmla="*/ 2329974 w 5015116"/>
                <a:gd name="connsiteY323" fmla="*/ 2329542 h 2605314"/>
                <a:gd name="connsiteX324" fmla="*/ 2308202 w 5015116"/>
                <a:gd name="connsiteY324" fmla="*/ 2322285 h 2605314"/>
                <a:gd name="connsiteX325" fmla="*/ 2293688 w 5015116"/>
                <a:gd name="connsiteY325" fmla="*/ 2286000 h 2605314"/>
                <a:gd name="connsiteX326" fmla="*/ 2286431 w 5015116"/>
                <a:gd name="connsiteY326" fmla="*/ 2249714 h 2605314"/>
                <a:gd name="connsiteX327" fmla="*/ 2395288 w 5015116"/>
                <a:gd name="connsiteY327" fmla="*/ 2111828 h 2605314"/>
                <a:gd name="connsiteX328" fmla="*/ 2395288 w 5015116"/>
                <a:gd name="connsiteY328" fmla="*/ 2024742 h 2605314"/>
                <a:gd name="connsiteX329" fmla="*/ 2373516 w 5015116"/>
                <a:gd name="connsiteY329" fmla="*/ 2010228 h 2605314"/>
                <a:gd name="connsiteX330" fmla="*/ 2271916 w 5015116"/>
                <a:gd name="connsiteY330" fmla="*/ 2017485 h 2605314"/>
                <a:gd name="connsiteX331" fmla="*/ 2257402 w 5015116"/>
                <a:gd name="connsiteY331" fmla="*/ 2032000 h 2605314"/>
                <a:gd name="connsiteX332" fmla="*/ 2235631 w 5015116"/>
                <a:gd name="connsiteY332" fmla="*/ 2046514 h 2605314"/>
                <a:gd name="connsiteX333" fmla="*/ 2221116 w 5015116"/>
                <a:gd name="connsiteY333" fmla="*/ 2061028 h 2605314"/>
                <a:gd name="connsiteX334" fmla="*/ 2192088 w 5015116"/>
                <a:gd name="connsiteY334" fmla="*/ 2068285 h 2605314"/>
                <a:gd name="connsiteX335" fmla="*/ 2163059 w 5015116"/>
                <a:gd name="connsiteY335" fmla="*/ 2090057 h 2605314"/>
                <a:gd name="connsiteX336" fmla="*/ 2148545 w 5015116"/>
                <a:gd name="connsiteY336" fmla="*/ 2111828 h 2605314"/>
                <a:gd name="connsiteX337" fmla="*/ 2126774 w 5015116"/>
                <a:gd name="connsiteY337" fmla="*/ 2140857 h 2605314"/>
                <a:gd name="connsiteX338" fmla="*/ 2126774 w 5015116"/>
                <a:gd name="connsiteY338" fmla="*/ 2351314 h 2605314"/>
                <a:gd name="connsiteX339" fmla="*/ 2141288 w 5015116"/>
                <a:gd name="connsiteY339" fmla="*/ 2373085 h 2605314"/>
                <a:gd name="connsiteX340" fmla="*/ 2163059 w 5015116"/>
                <a:gd name="connsiteY340" fmla="*/ 2380342 h 2605314"/>
                <a:gd name="connsiteX341" fmla="*/ 2170316 w 5015116"/>
                <a:gd name="connsiteY341" fmla="*/ 2402114 h 2605314"/>
                <a:gd name="connsiteX342" fmla="*/ 2192088 w 5015116"/>
                <a:gd name="connsiteY342" fmla="*/ 2416628 h 2605314"/>
                <a:gd name="connsiteX343" fmla="*/ 2221116 w 5015116"/>
                <a:gd name="connsiteY343" fmla="*/ 2438400 h 2605314"/>
                <a:gd name="connsiteX344" fmla="*/ 2264659 w 5015116"/>
                <a:gd name="connsiteY344" fmla="*/ 2474685 h 2605314"/>
                <a:gd name="connsiteX345" fmla="*/ 2293688 w 5015116"/>
                <a:gd name="connsiteY345" fmla="*/ 2510971 h 2605314"/>
                <a:gd name="connsiteX346" fmla="*/ 2315459 w 5015116"/>
                <a:gd name="connsiteY346" fmla="*/ 2532742 h 2605314"/>
                <a:gd name="connsiteX347" fmla="*/ 2395288 w 5015116"/>
                <a:gd name="connsiteY347" fmla="*/ 2569028 h 2605314"/>
                <a:gd name="connsiteX348" fmla="*/ 2540431 w 5015116"/>
                <a:gd name="connsiteY348" fmla="*/ 2554514 h 2605314"/>
                <a:gd name="connsiteX349" fmla="*/ 2562202 w 5015116"/>
                <a:gd name="connsiteY349" fmla="*/ 2540000 h 2605314"/>
                <a:gd name="connsiteX350" fmla="*/ 2569459 w 5015116"/>
                <a:gd name="connsiteY350" fmla="*/ 2503714 h 2605314"/>
                <a:gd name="connsiteX351" fmla="*/ 2583974 w 5015116"/>
                <a:gd name="connsiteY351" fmla="*/ 2481942 h 2605314"/>
                <a:gd name="connsiteX352" fmla="*/ 2591231 w 5015116"/>
                <a:gd name="connsiteY352" fmla="*/ 2409371 h 2605314"/>
                <a:gd name="connsiteX353" fmla="*/ 2642031 w 5015116"/>
                <a:gd name="connsiteY353" fmla="*/ 2416628 h 2605314"/>
                <a:gd name="connsiteX354" fmla="*/ 2671059 w 5015116"/>
                <a:gd name="connsiteY354" fmla="*/ 2423885 h 2605314"/>
                <a:gd name="connsiteX355" fmla="*/ 2743631 w 5015116"/>
                <a:gd name="connsiteY355" fmla="*/ 2438400 h 2605314"/>
                <a:gd name="connsiteX356" fmla="*/ 2787174 w 5015116"/>
                <a:gd name="connsiteY356" fmla="*/ 2452914 h 2605314"/>
                <a:gd name="connsiteX357" fmla="*/ 2808945 w 5015116"/>
                <a:gd name="connsiteY357" fmla="*/ 2438400 h 2605314"/>
                <a:gd name="connsiteX358" fmla="*/ 2801688 w 5015116"/>
                <a:gd name="connsiteY358" fmla="*/ 2416628 h 2605314"/>
                <a:gd name="connsiteX359" fmla="*/ 2794431 w 5015116"/>
                <a:gd name="connsiteY359" fmla="*/ 2373085 h 2605314"/>
                <a:gd name="connsiteX360" fmla="*/ 2779916 w 5015116"/>
                <a:gd name="connsiteY360" fmla="*/ 2329542 h 2605314"/>
                <a:gd name="connsiteX361" fmla="*/ 2794431 w 5015116"/>
                <a:gd name="connsiteY361" fmla="*/ 2278742 h 2605314"/>
                <a:gd name="connsiteX362" fmla="*/ 2961345 w 5015116"/>
                <a:gd name="connsiteY362" fmla="*/ 2249714 h 2605314"/>
                <a:gd name="connsiteX363" fmla="*/ 2946831 w 5015116"/>
                <a:gd name="connsiteY363" fmla="*/ 2227942 h 2605314"/>
                <a:gd name="connsiteX364" fmla="*/ 2925059 w 5015116"/>
                <a:gd name="connsiteY364" fmla="*/ 2133600 h 2605314"/>
                <a:gd name="connsiteX365" fmla="*/ 2917802 w 5015116"/>
                <a:gd name="connsiteY365" fmla="*/ 2104571 h 2605314"/>
                <a:gd name="connsiteX366" fmla="*/ 2896031 w 5015116"/>
                <a:gd name="connsiteY366" fmla="*/ 2090057 h 2605314"/>
                <a:gd name="connsiteX367" fmla="*/ 2903288 w 5015116"/>
                <a:gd name="connsiteY367" fmla="*/ 2061028 h 2605314"/>
                <a:gd name="connsiteX368" fmla="*/ 3033916 w 5015116"/>
                <a:gd name="connsiteY368" fmla="*/ 2053771 h 2605314"/>
                <a:gd name="connsiteX369" fmla="*/ 3121002 w 5015116"/>
                <a:gd name="connsiteY369" fmla="*/ 2046514 h 2605314"/>
                <a:gd name="connsiteX370" fmla="*/ 3142774 w 5015116"/>
                <a:gd name="connsiteY370" fmla="*/ 2039257 h 2605314"/>
                <a:gd name="connsiteX371" fmla="*/ 3135516 w 5015116"/>
                <a:gd name="connsiteY371" fmla="*/ 2010228 h 2605314"/>
                <a:gd name="connsiteX372" fmla="*/ 3106488 w 5015116"/>
                <a:gd name="connsiteY372" fmla="*/ 1959428 h 2605314"/>
                <a:gd name="connsiteX373" fmla="*/ 3077459 w 5015116"/>
                <a:gd name="connsiteY373" fmla="*/ 1930400 h 2605314"/>
                <a:gd name="connsiteX374" fmla="*/ 3062945 w 5015116"/>
                <a:gd name="connsiteY374" fmla="*/ 1901371 h 2605314"/>
                <a:gd name="connsiteX375" fmla="*/ 3041174 w 5015116"/>
                <a:gd name="connsiteY375" fmla="*/ 1886857 h 2605314"/>
                <a:gd name="connsiteX376" fmla="*/ 3033916 w 5015116"/>
                <a:gd name="connsiteY376" fmla="*/ 1865085 h 2605314"/>
                <a:gd name="connsiteX377" fmla="*/ 3019402 w 5015116"/>
                <a:gd name="connsiteY377" fmla="*/ 1843314 h 2605314"/>
                <a:gd name="connsiteX378" fmla="*/ 3048431 w 5015116"/>
                <a:gd name="connsiteY378" fmla="*/ 1828800 h 2605314"/>
                <a:gd name="connsiteX379" fmla="*/ 3157288 w 5015116"/>
                <a:gd name="connsiteY379" fmla="*/ 1814285 h 2605314"/>
                <a:gd name="connsiteX380" fmla="*/ 3179059 w 5015116"/>
                <a:gd name="connsiteY380" fmla="*/ 1799771 h 2605314"/>
                <a:gd name="connsiteX381" fmla="*/ 3128259 w 5015116"/>
                <a:gd name="connsiteY381" fmla="*/ 1690914 h 2605314"/>
                <a:gd name="connsiteX382" fmla="*/ 3121002 w 5015116"/>
                <a:gd name="connsiteY382" fmla="*/ 1669142 h 2605314"/>
                <a:gd name="connsiteX383" fmla="*/ 3106488 w 5015116"/>
                <a:gd name="connsiteY383" fmla="*/ 1647371 h 2605314"/>
                <a:gd name="connsiteX384" fmla="*/ 3128259 w 5015116"/>
                <a:gd name="connsiteY384" fmla="*/ 1640114 h 2605314"/>
                <a:gd name="connsiteX385" fmla="*/ 3157288 w 5015116"/>
                <a:gd name="connsiteY385" fmla="*/ 1632857 h 2605314"/>
                <a:gd name="connsiteX386" fmla="*/ 3186316 w 5015116"/>
                <a:gd name="connsiteY386" fmla="*/ 1618342 h 2605314"/>
                <a:gd name="connsiteX387" fmla="*/ 3215345 w 5015116"/>
                <a:gd name="connsiteY387" fmla="*/ 1611085 h 2605314"/>
                <a:gd name="connsiteX388" fmla="*/ 3237116 w 5015116"/>
                <a:gd name="connsiteY388" fmla="*/ 1603828 h 2605314"/>
                <a:gd name="connsiteX389" fmla="*/ 3280659 w 5015116"/>
                <a:gd name="connsiteY389" fmla="*/ 1582057 h 2605314"/>
                <a:gd name="connsiteX390" fmla="*/ 3295174 w 5015116"/>
                <a:gd name="connsiteY390" fmla="*/ 1567542 h 2605314"/>
                <a:gd name="connsiteX391" fmla="*/ 3273402 w 5015116"/>
                <a:gd name="connsiteY391" fmla="*/ 1545771 h 2605314"/>
                <a:gd name="connsiteX392" fmla="*/ 3229859 w 5015116"/>
                <a:gd name="connsiteY392" fmla="*/ 1516742 h 2605314"/>
                <a:gd name="connsiteX393" fmla="*/ 3179059 w 5015116"/>
                <a:gd name="connsiteY393" fmla="*/ 1458685 h 2605314"/>
                <a:gd name="connsiteX394" fmla="*/ 3171802 w 5015116"/>
                <a:gd name="connsiteY394" fmla="*/ 1436914 h 2605314"/>
                <a:gd name="connsiteX395" fmla="*/ 3150031 w 5015116"/>
                <a:gd name="connsiteY395" fmla="*/ 1422400 h 2605314"/>
                <a:gd name="connsiteX396" fmla="*/ 3200831 w 5015116"/>
                <a:gd name="connsiteY396" fmla="*/ 1386114 h 2605314"/>
                <a:gd name="connsiteX397" fmla="*/ 3237116 w 5015116"/>
                <a:gd name="connsiteY397" fmla="*/ 1349828 h 2605314"/>
                <a:gd name="connsiteX398" fmla="*/ 3266145 w 5015116"/>
                <a:gd name="connsiteY398" fmla="*/ 1313542 h 2605314"/>
                <a:gd name="connsiteX399" fmla="*/ 3287916 w 5015116"/>
                <a:gd name="connsiteY399" fmla="*/ 1299028 h 2605314"/>
                <a:gd name="connsiteX400" fmla="*/ 3302431 w 5015116"/>
                <a:gd name="connsiteY400" fmla="*/ 1284514 h 2605314"/>
                <a:gd name="connsiteX401" fmla="*/ 3309688 w 5015116"/>
                <a:gd name="connsiteY401" fmla="*/ 1262742 h 2605314"/>
                <a:gd name="connsiteX402" fmla="*/ 3266145 w 5015116"/>
                <a:gd name="connsiteY402" fmla="*/ 1255485 h 2605314"/>
                <a:gd name="connsiteX403" fmla="*/ 3244374 w 5015116"/>
                <a:gd name="connsiteY403" fmla="*/ 1248228 h 2605314"/>
                <a:gd name="connsiteX404" fmla="*/ 3193574 w 5015116"/>
                <a:gd name="connsiteY404" fmla="*/ 1233714 h 2605314"/>
                <a:gd name="connsiteX405" fmla="*/ 3171802 w 5015116"/>
                <a:gd name="connsiteY405" fmla="*/ 1219200 h 2605314"/>
                <a:gd name="connsiteX406" fmla="*/ 3150031 w 5015116"/>
                <a:gd name="connsiteY406" fmla="*/ 1211942 h 2605314"/>
                <a:gd name="connsiteX407" fmla="*/ 3121002 w 5015116"/>
                <a:gd name="connsiteY407" fmla="*/ 1197428 h 2605314"/>
                <a:gd name="connsiteX408" fmla="*/ 3200831 w 5015116"/>
                <a:gd name="connsiteY408" fmla="*/ 1095828 h 2605314"/>
                <a:gd name="connsiteX409" fmla="*/ 3251631 w 5015116"/>
                <a:gd name="connsiteY409" fmla="*/ 1037771 h 2605314"/>
                <a:gd name="connsiteX410" fmla="*/ 3251631 w 5015116"/>
                <a:gd name="connsiteY410" fmla="*/ 994228 h 2605314"/>
                <a:gd name="connsiteX411" fmla="*/ 3208088 w 5015116"/>
                <a:gd name="connsiteY411" fmla="*/ 986971 h 2605314"/>
                <a:gd name="connsiteX412" fmla="*/ 3179059 w 5015116"/>
                <a:gd name="connsiteY412" fmla="*/ 979714 h 2605314"/>
                <a:gd name="connsiteX413" fmla="*/ 3121002 w 5015116"/>
                <a:gd name="connsiteY413" fmla="*/ 957942 h 2605314"/>
                <a:gd name="connsiteX414" fmla="*/ 3099231 w 5015116"/>
                <a:gd name="connsiteY414" fmla="*/ 950685 h 2605314"/>
                <a:gd name="connsiteX415" fmla="*/ 3048431 w 5015116"/>
                <a:gd name="connsiteY415" fmla="*/ 943428 h 2605314"/>
                <a:gd name="connsiteX416" fmla="*/ 3026659 w 5015116"/>
                <a:gd name="connsiteY416" fmla="*/ 936171 h 2605314"/>
                <a:gd name="connsiteX417" fmla="*/ 2990374 w 5015116"/>
                <a:gd name="connsiteY417" fmla="*/ 928914 h 2605314"/>
                <a:gd name="connsiteX418" fmla="*/ 2975859 w 5015116"/>
                <a:gd name="connsiteY418" fmla="*/ 914400 h 2605314"/>
                <a:gd name="connsiteX419" fmla="*/ 3033916 w 5015116"/>
                <a:gd name="connsiteY419" fmla="*/ 820057 h 2605314"/>
                <a:gd name="connsiteX420" fmla="*/ 3091974 w 5015116"/>
                <a:gd name="connsiteY420" fmla="*/ 747485 h 2605314"/>
                <a:gd name="connsiteX421" fmla="*/ 3128259 w 5015116"/>
                <a:gd name="connsiteY421" fmla="*/ 703942 h 2605314"/>
                <a:gd name="connsiteX422" fmla="*/ 3142774 w 5015116"/>
                <a:gd name="connsiteY422" fmla="*/ 682171 h 2605314"/>
                <a:gd name="connsiteX423" fmla="*/ 3033916 w 5015116"/>
                <a:gd name="connsiteY423" fmla="*/ 667657 h 2605314"/>
                <a:gd name="connsiteX424" fmla="*/ 2961345 w 5015116"/>
                <a:gd name="connsiteY424" fmla="*/ 660400 h 2605314"/>
                <a:gd name="connsiteX425" fmla="*/ 2888774 w 5015116"/>
                <a:gd name="connsiteY425" fmla="*/ 645885 h 2605314"/>
                <a:gd name="connsiteX426" fmla="*/ 2925059 w 5015116"/>
                <a:gd name="connsiteY426" fmla="*/ 609600 h 2605314"/>
                <a:gd name="connsiteX427" fmla="*/ 2961345 w 5015116"/>
                <a:gd name="connsiteY427" fmla="*/ 573314 h 2605314"/>
                <a:gd name="connsiteX428" fmla="*/ 2968602 w 5015116"/>
                <a:gd name="connsiteY428" fmla="*/ 529771 h 2605314"/>
                <a:gd name="connsiteX429" fmla="*/ 2983116 w 5015116"/>
                <a:gd name="connsiteY429" fmla="*/ 486228 h 2605314"/>
                <a:gd name="connsiteX430" fmla="*/ 2997631 w 5015116"/>
                <a:gd name="connsiteY430" fmla="*/ 435428 h 2605314"/>
                <a:gd name="connsiteX431" fmla="*/ 3012145 w 5015116"/>
                <a:gd name="connsiteY431" fmla="*/ 391885 h 2605314"/>
                <a:gd name="connsiteX432" fmla="*/ 2961345 w 5015116"/>
                <a:gd name="connsiteY432" fmla="*/ 399142 h 2605314"/>
                <a:gd name="connsiteX433" fmla="*/ 2917802 w 5015116"/>
                <a:gd name="connsiteY433" fmla="*/ 413657 h 2605314"/>
                <a:gd name="connsiteX434" fmla="*/ 2888774 w 5015116"/>
                <a:gd name="connsiteY434" fmla="*/ 420914 h 2605314"/>
                <a:gd name="connsiteX435" fmla="*/ 2852488 w 5015116"/>
                <a:gd name="connsiteY435" fmla="*/ 435428 h 2605314"/>
                <a:gd name="connsiteX436" fmla="*/ 2808945 w 5015116"/>
                <a:gd name="connsiteY436" fmla="*/ 442685 h 2605314"/>
                <a:gd name="connsiteX437" fmla="*/ 2779916 w 5015116"/>
                <a:gd name="connsiteY437" fmla="*/ 449942 h 2605314"/>
                <a:gd name="connsiteX438" fmla="*/ 2721859 w 5015116"/>
                <a:gd name="connsiteY438" fmla="*/ 442685 h 2605314"/>
                <a:gd name="connsiteX439" fmla="*/ 2729116 w 5015116"/>
                <a:gd name="connsiteY439" fmla="*/ 377371 h 2605314"/>
                <a:gd name="connsiteX440" fmla="*/ 2721859 w 5015116"/>
                <a:gd name="connsiteY440" fmla="*/ 290285 h 2605314"/>
                <a:gd name="connsiteX441" fmla="*/ 2707345 w 5015116"/>
                <a:gd name="connsiteY441" fmla="*/ 232228 h 2605314"/>
                <a:gd name="connsiteX442" fmla="*/ 2663802 w 5015116"/>
                <a:gd name="connsiteY442" fmla="*/ 210457 h 2605314"/>
                <a:gd name="connsiteX443" fmla="*/ 2656545 w 5015116"/>
                <a:gd name="connsiteY44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92316 w 5015116"/>
                <a:gd name="connsiteY259" fmla="*/ 1995714 h 2605314"/>
                <a:gd name="connsiteX260" fmla="*/ 414088 w 5015116"/>
                <a:gd name="connsiteY260" fmla="*/ 2002971 h 2605314"/>
                <a:gd name="connsiteX261" fmla="*/ 522945 w 5015116"/>
                <a:gd name="connsiteY261" fmla="*/ 1995714 h 2605314"/>
                <a:gd name="connsiteX262" fmla="*/ 551974 w 5015116"/>
                <a:gd name="connsiteY262" fmla="*/ 1973942 h 2605314"/>
                <a:gd name="connsiteX263" fmla="*/ 595516 w 5015116"/>
                <a:gd name="connsiteY263" fmla="*/ 1944914 h 2605314"/>
                <a:gd name="connsiteX264" fmla="*/ 624545 w 5015116"/>
                <a:gd name="connsiteY264" fmla="*/ 1901371 h 2605314"/>
                <a:gd name="connsiteX265" fmla="*/ 610031 w 5015116"/>
                <a:gd name="connsiteY265" fmla="*/ 1836057 h 2605314"/>
                <a:gd name="connsiteX266" fmla="*/ 566488 w 5015116"/>
                <a:gd name="connsiteY266" fmla="*/ 1792514 h 2605314"/>
                <a:gd name="connsiteX267" fmla="*/ 524396 w 5015116"/>
                <a:gd name="connsiteY267" fmla="*/ 1800497 h 2605314"/>
                <a:gd name="connsiteX268" fmla="*/ 477588 w 5015116"/>
                <a:gd name="connsiteY268" fmla="*/ 1898468 h 2605314"/>
                <a:gd name="connsiteX269" fmla="*/ 551974 w 5015116"/>
                <a:gd name="connsiteY269" fmla="*/ 1995714 h 2605314"/>
                <a:gd name="connsiteX270" fmla="*/ 566488 w 5015116"/>
                <a:gd name="connsiteY270" fmla="*/ 2017485 h 2605314"/>
                <a:gd name="connsiteX271" fmla="*/ 697116 w 5015116"/>
                <a:gd name="connsiteY271" fmla="*/ 2068285 h 2605314"/>
                <a:gd name="connsiteX272" fmla="*/ 733402 w 5015116"/>
                <a:gd name="connsiteY272" fmla="*/ 2082800 h 2605314"/>
                <a:gd name="connsiteX273" fmla="*/ 864031 w 5015116"/>
                <a:gd name="connsiteY273" fmla="*/ 2119811 h 2605314"/>
                <a:gd name="connsiteX274" fmla="*/ 965631 w 5015116"/>
                <a:gd name="connsiteY274" fmla="*/ 2148114 h 2605314"/>
                <a:gd name="connsiteX275" fmla="*/ 1074488 w 5015116"/>
                <a:gd name="connsiteY275" fmla="*/ 2133600 h 2605314"/>
                <a:gd name="connsiteX276" fmla="*/ 1125288 w 5015116"/>
                <a:gd name="connsiteY276" fmla="*/ 2104571 h 2605314"/>
                <a:gd name="connsiteX277" fmla="*/ 1243942 w 5015116"/>
                <a:gd name="connsiteY277" fmla="*/ 2013494 h 2605314"/>
                <a:gd name="connsiteX278" fmla="*/ 1287848 w 5015116"/>
                <a:gd name="connsiteY278" fmla="*/ 1957251 h 2605314"/>
                <a:gd name="connsiteX279" fmla="*/ 1274422 w 5015116"/>
                <a:gd name="connsiteY279" fmla="*/ 1839322 h 2605314"/>
                <a:gd name="connsiteX280" fmla="*/ 1219631 w 5015116"/>
                <a:gd name="connsiteY280" fmla="*/ 1814285 h 2605314"/>
                <a:gd name="connsiteX281" fmla="*/ 1126014 w 5015116"/>
                <a:gd name="connsiteY281" fmla="*/ 1833154 h 2605314"/>
                <a:gd name="connsiteX282" fmla="*/ 1103516 w 5015116"/>
                <a:gd name="connsiteY282" fmla="*/ 1894114 h 2605314"/>
                <a:gd name="connsiteX283" fmla="*/ 1081745 w 5015116"/>
                <a:gd name="connsiteY283" fmla="*/ 2002971 h 2605314"/>
                <a:gd name="connsiteX284" fmla="*/ 1016431 w 5015116"/>
                <a:gd name="connsiteY284" fmla="*/ 1995714 h 2605314"/>
                <a:gd name="connsiteX285" fmla="*/ 980871 w 5015116"/>
                <a:gd name="connsiteY285" fmla="*/ 1911531 h 2605314"/>
                <a:gd name="connsiteX286" fmla="*/ 993208 w 5015116"/>
                <a:gd name="connsiteY286" fmla="*/ 1807754 h 2605314"/>
                <a:gd name="connsiteX287" fmla="*/ 1066868 w 5015116"/>
                <a:gd name="connsiteY287" fmla="*/ 1731554 h 2605314"/>
                <a:gd name="connsiteX288" fmla="*/ 1226888 w 5015116"/>
                <a:gd name="connsiteY288" fmla="*/ 1690914 h 2605314"/>
                <a:gd name="connsiteX289" fmla="*/ 1335745 w 5015116"/>
                <a:gd name="connsiteY289" fmla="*/ 1698171 h 2605314"/>
                <a:gd name="connsiteX290" fmla="*/ 1422831 w 5015116"/>
                <a:gd name="connsiteY290" fmla="*/ 1741714 h 2605314"/>
                <a:gd name="connsiteX291" fmla="*/ 1476896 w 5015116"/>
                <a:gd name="connsiteY291" fmla="*/ 1792514 h 2605314"/>
                <a:gd name="connsiteX292" fmla="*/ 1506651 w 5015116"/>
                <a:gd name="connsiteY292" fmla="*/ 1859642 h 2605314"/>
                <a:gd name="connsiteX293" fmla="*/ 1507376 w 5015116"/>
                <a:gd name="connsiteY293" fmla="*/ 1961968 h 2605314"/>
                <a:gd name="connsiteX294" fmla="*/ 1460205 w 5015116"/>
                <a:gd name="connsiteY294" fmla="*/ 2046877 h 2605314"/>
                <a:gd name="connsiteX295" fmla="*/ 1408316 w 5015116"/>
                <a:gd name="connsiteY295" fmla="*/ 2140857 h 2605314"/>
                <a:gd name="connsiteX296" fmla="*/ 1401059 w 5015116"/>
                <a:gd name="connsiteY296" fmla="*/ 2162628 h 2605314"/>
                <a:gd name="connsiteX297" fmla="*/ 1364774 w 5015116"/>
                <a:gd name="connsiteY297" fmla="*/ 2293257 h 2605314"/>
                <a:gd name="connsiteX298" fmla="*/ 1367314 w 5015116"/>
                <a:gd name="connsiteY298" fmla="*/ 2449285 h 2605314"/>
                <a:gd name="connsiteX299" fmla="*/ 1509916 w 5015116"/>
                <a:gd name="connsiteY299" fmla="*/ 2554514 h 2605314"/>
                <a:gd name="connsiteX300" fmla="*/ 1633288 w 5015116"/>
                <a:gd name="connsiteY300" fmla="*/ 2590800 h 2605314"/>
                <a:gd name="connsiteX301" fmla="*/ 1847736 w 5015116"/>
                <a:gd name="connsiteY301" fmla="*/ 2605314 h 2605314"/>
                <a:gd name="connsiteX302" fmla="*/ 1918494 w 5015116"/>
                <a:gd name="connsiteY302" fmla="*/ 2576285 h 2605314"/>
                <a:gd name="connsiteX303" fmla="*/ 1959859 w 5015116"/>
                <a:gd name="connsiteY303" fmla="*/ 2496457 h 2605314"/>
                <a:gd name="connsiteX304" fmla="*/ 2002676 w 5015116"/>
                <a:gd name="connsiteY304" fmla="*/ 2315028 h 2605314"/>
                <a:gd name="connsiteX305" fmla="*/ 2039688 w 5015116"/>
                <a:gd name="connsiteY305" fmla="*/ 2111828 h 2605314"/>
                <a:gd name="connsiteX306" fmla="*/ 2062911 w 5015116"/>
                <a:gd name="connsiteY306" fmla="*/ 2048691 h 2605314"/>
                <a:gd name="connsiteX307" fmla="*/ 2098834 w 5015116"/>
                <a:gd name="connsiteY307" fmla="*/ 1987731 h 2605314"/>
                <a:gd name="connsiteX308" fmla="*/ 2217851 w 5015116"/>
                <a:gd name="connsiteY308" fmla="*/ 1879237 h 2605314"/>
                <a:gd name="connsiteX309" fmla="*/ 2373516 w 5015116"/>
                <a:gd name="connsiteY309" fmla="*/ 1872342 h 2605314"/>
                <a:gd name="connsiteX310" fmla="*/ 2395288 w 5015116"/>
                <a:gd name="connsiteY310" fmla="*/ 1879600 h 2605314"/>
                <a:gd name="connsiteX311" fmla="*/ 2453345 w 5015116"/>
                <a:gd name="connsiteY311" fmla="*/ 1930400 h 2605314"/>
                <a:gd name="connsiteX312" fmla="*/ 2467859 w 5015116"/>
                <a:gd name="connsiteY312" fmla="*/ 1952171 h 2605314"/>
                <a:gd name="connsiteX313" fmla="*/ 2489631 w 5015116"/>
                <a:gd name="connsiteY313" fmla="*/ 1973942 h 2605314"/>
                <a:gd name="connsiteX314" fmla="*/ 2504145 w 5015116"/>
                <a:gd name="connsiteY314" fmla="*/ 2024742 h 2605314"/>
                <a:gd name="connsiteX315" fmla="*/ 2511402 w 5015116"/>
                <a:gd name="connsiteY315" fmla="*/ 2053771 h 2605314"/>
                <a:gd name="connsiteX316" fmla="*/ 2525916 w 5015116"/>
                <a:gd name="connsiteY316" fmla="*/ 2075542 h 2605314"/>
                <a:gd name="connsiteX317" fmla="*/ 2540431 w 5015116"/>
                <a:gd name="connsiteY317" fmla="*/ 2126342 h 2605314"/>
                <a:gd name="connsiteX318" fmla="*/ 2533174 w 5015116"/>
                <a:gd name="connsiteY318" fmla="*/ 2271485 h 2605314"/>
                <a:gd name="connsiteX319" fmla="*/ 2518659 w 5015116"/>
                <a:gd name="connsiteY319" fmla="*/ 2300514 h 2605314"/>
                <a:gd name="connsiteX320" fmla="*/ 2475116 w 5015116"/>
                <a:gd name="connsiteY320" fmla="*/ 2329542 h 2605314"/>
                <a:gd name="connsiteX321" fmla="*/ 2453345 w 5015116"/>
                <a:gd name="connsiteY321" fmla="*/ 2336800 h 2605314"/>
                <a:gd name="connsiteX322" fmla="*/ 2329974 w 5015116"/>
                <a:gd name="connsiteY322" fmla="*/ 2329542 h 2605314"/>
                <a:gd name="connsiteX323" fmla="*/ 2308202 w 5015116"/>
                <a:gd name="connsiteY323" fmla="*/ 2322285 h 2605314"/>
                <a:gd name="connsiteX324" fmla="*/ 2293688 w 5015116"/>
                <a:gd name="connsiteY324" fmla="*/ 2286000 h 2605314"/>
                <a:gd name="connsiteX325" fmla="*/ 2286431 w 5015116"/>
                <a:gd name="connsiteY325" fmla="*/ 2249714 h 2605314"/>
                <a:gd name="connsiteX326" fmla="*/ 2395288 w 5015116"/>
                <a:gd name="connsiteY326" fmla="*/ 2111828 h 2605314"/>
                <a:gd name="connsiteX327" fmla="*/ 2395288 w 5015116"/>
                <a:gd name="connsiteY327" fmla="*/ 2024742 h 2605314"/>
                <a:gd name="connsiteX328" fmla="*/ 2373516 w 5015116"/>
                <a:gd name="connsiteY328" fmla="*/ 2010228 h 2605314"/>
                <a:gd name="connsiteX329" fmla="*/ 2271916 w 5015116"/>
                <a:gd name="connsiteY329" fmla="*/ 2017485 h 2605314"/>
                <a:gd name="connsiteX330" fmla="*/ 2257402 w 5015116"/>
                <a:gd name="connsiteY330" fmla="*/ 2032000 h 2605314"/>
                <a:gd name="connsiteX331" fmla="*/ 2235631 w 5015116"/>
                <a:gd name="connsiteY331" fmla="*/ 2046514 h 2605314"/>
                <a:gd name="connsiteX332" fmla="*/ 2221116 w 5015116"/>
                <a:gd name="connsiteY332" fmla="*/ 2061028 h 2605314"/>
                <a:gd name="connsiteX333" fmla="*/ 2192088 w 5015116"/>
                <a:gd name="connsiteY333" fmla="*/ 2068285 h 2605314"/>
                <a:gd name="connsiteX334" fmla="*/ 2163059 w 5015116"/>
                <a:gd name="connsiteY334" fmla="*/ 2090057 h 2605314"/>
                <a:gd name="connsiteX335" fmla="*/ 2148545 w 5015116"/>
                <a:gd name="connsiteY335" fmla="*/ 2111828 h 2605314"/>
                <a:gd name="connsiteX336" fmla="*/ 2126774 w 5015116"/>
                <a:gd name="connsiteY336" fmla="*/ 2140857 h 2605314"/>
                <a:gd name="connsiteX337" fmla="*/ 2126774 w 5015116"/>
                <a:gd name="connsiteY337" fmla="*/ 2351314 h 2605314"/>
                <a:gd name="connsiteX338" fmla="*/ 2141288 w 5015116"/>
                <a:gd name="connsiteY338" fmla="*/ 2373085 h 2605314"/>
                <a:gd name="connsiteX339" fmla="*/ 2163059 w 5015116"/>
                <a:gd name="connsiteY339" fmla="*/ 2380342 h 2605314"/>
                <a:gd name="connsiteX340" fmla="*/ 2170316 w 5015116"/>
                <a:gd name="connsiteY340" fmla="*/ 2402114 h 2605314"/>
                <a:gd name="connsiteX341" fmla="*/ 2192088 w 5015116"/>
                <a:gd name="connsiteY341" fmla="*/ 2416628 h 2605314"/>
                <a:gd name="connsiteX342" fmla="*/ 2221116 w 5015116"/>
                <a:gd name="connsiteY342" fmla="*/ 2438400 h 2605314"/>
                <a:gd name="connsiteX343" fmla="*/ 2264659 w 5015116"/>
                <a:gd name="connsiteY343" fmla="*/ 2474685 h 2605314"/>
                <a:gd name="connsiteX344" fmla="*/ 2293688 w 5015116"/>
                <a:gd name="connsiteY344" fmla="*/ 2510971 h 2605314"/>
                <a:gd name="connsiteX345" fmla="*/ 2315459 w 5015116"/>
                <a:gd name="connsiteY345" fmla="*/ 2532742 h 2605314"/>
                <a:gd name="connsiteX346" fmla="*/ 2395288 w 5015116"/>
                <a:gd name="connsiteY346" fmla="*/ 2569028 h 2605314"/>
                <a:gd name="connsiteX347" fmla="*/ 2540431 w 5015116"/>
                <a:gd name="connsiteY347" fmla="*/ 2554514 h 2605314"/>
                <a:gd name="connsiteX348" fmla="*/ 2562202 w 5015116"/>
                <a:gd name="connsiteY348" fmla="*/ 2540000 h 2605314"/>
                <a:gd name="connsiteX349" fmla="*/ 2569459 w 5015116"/>
                <a:gd name="connsiteY349" fmla="*/ 2503714 h 2605314"/>
                <a:gd name="connsiteX350" fmla="*/ 2583974 w 5015116"/>
                <a:gd name="connsiteY350" fmla="*/ 2481942 h 2605314"/>
                <a:gd name="connsiteX351" fmla="*/ 2591231 w 5015116"/>
                <a:gd name="connsiteY351" fmla="*/ 2409371 h 2605314"/>
                <a:gd name="connsiteX352" fmla="*/ 2642031 w 5015116"/>
                <a:gd name="connsiteY352" fmla="*/ 2416628 h 2605314"/>
                <a:gd name="connsiteX353" fmla="*/ 2671059 w 5015116"/>
                <a:gd name="connsiteY353" fmla="*/ 2423885 h 2605314"/>
                <a:gd name="connsiteX354" fmla="*/ 2743631 w 5015116"/>
                <a:gd name="connsiteY354" fmla="*/ 2438400 h 2605314"/>
                <a:gd name="connsiteX355" fmla="*/ 2787174 w 5015116"/>
                <a:gd name="connsiteY355" fmla="*/ 2452914 h 2605314"/>
                <a:gd name="connsiteX356" fmla="*/ 2808945 w 5015116"/>
                <a:gd name="connsiteY356" fmla="*/ 2438400 h 2605314"/>
                <a:gd name="connsiteX357" fmla="*/ 2801688 w 5015116"/>
                <a:gd name="connsiteY357" fmla="*/ 2416628 h 2605314"/>
                <a:gd name="connsiteX358" fmla="*/ 2794431 w 5015116"/>
                <a:gd name="connsiteY358" fmla="*/ 2373085 h 2605314"/>
                <a:gd name="connsiteX359" fmla="*/ 2779916 w 5015116"/>
                <a:gd name="connsiteY359" fmla="*/ 2329542 h 2605314"/>
                <a:gd name="connsiteX360" fmla="*/ 2794431 w 5015116"/>
                <a:gd name="connsiteY360" fmla="*/ 2278742 h 2605314"/>
                <a:gd name="connsiteX361" fmla="*/ 2961345 w 5015116"/>
                <a:gd name="connsiteY361" fmla="*/ 2249714 h 2605314"/>
                <a:gd name="connsiteX362" fmla="*/ 2946831 w 5015116"/>
                <a:gd name="connsiteY362" fmla="*/ 2227942 h 2605314"/>
                <a:gd name="connsiteX363" fmla="*/ 2925059 w 5015116"/>
                <a:gd name="connsiteY363" fmla="*/ 2133600 h 2605314"/>
                <a:gd name="connsiteX364" fmla="*/ 2917802 w 5015116"/>
                <a:gd name="connsiteY364" fmla="*/ 2104571 h 2605314"/>
                <a:gd name="connsiteX365" fmla="*/ 2896031 w 5015116"/>
                <a:gd name="connsiteY365" fmla="*/ 2090057 h 2605314"/>
                <a:gd name="connsiteX366" fmla="*/ 2903288 w 5015116"/>
                <a:gd name="connsiteY366" fmla="*/ 2061028 h 2605314"/>
                <a:gd name="connsiteX367" fmla="*/ 3033916 w 5015116"/>
                <a:gd name="connsiteY367" fmla="*/ 2053771 h 2605314"/>
                <a:gd name="connsiteX368" fmla="*/ 3121002 w 5015116"/>
                <a:gd name="connsiteY368" fmla="*/ 2046514 h 2605314"/>
                <a:gd name="connsiteX369" fmla="*/ 3142774 w 5015116"/>
                <a:gd name="connsiteY369" fmla="*/ 2039257 h 2605314"/>
                <a:gd name="connsiteX370" fmla="*/ 3135516 w 5015116"/>
                <a:gd name="connsiteY370" fmla="*/ 2010228 h 2605314"/>
                <a:gd name="connsiteX371" fmla="*/ 3106488 w 5015116"/>
                <a:gd name="connsiteY371" fmla="*/ 1959428 h 2605314"/>
                <a:gd name="connsiteX372" fmla="*/ 3077459 w 5015116"/>
                <a:gd name="connsiteY372" fmla="*/ 1930400 h 2605314"/>
                <a:gd name="connsiteX373" fmla="*/ 3062945 w 5015116"/>
                <a:gd name="connsiteY373" fmla="*/ 1901371 h 2605314"/>
                <a:gd name="connsiteX374" fmla="*/ 3041174 w 5015116"/>
                <a:gd name="connsiteY374" fmla="*/ 1886857 h 2605314"/>
                <a:gd name="connsiteX375" fmla="*/ 3033916 w 5015116"/>
                <a:gd name="connsiteY375" fmla="*/ 1865085 h 2605314"/>
                <a:gd name="connsiteX376" fmla="*/ 3019402 w 5015116"/>
                <a:gd name="connsiteY376" fmla="*/ 1843314 h 2605314"/>
                <a:gd name="connsiteX377" fmla="*/ 3048431 w 5015116"/>
                <a:gd name="connsiteY377" fmla="*/ 1828800 h 2605314"/>
                <a:gd name="connsiteX378" fmla="*/ 3157288 w 5015116"/>
                <a:gd name="connsiteY378" fmla="*/ 1814285 h 2605314"/>
                <a:gd name="connsiteX379" fmla="*/ 3179059 w 5015116"/>
                <a:gd name="connsiteY379" fmla="*/ 1799771 h 2605314"/>
                <a:gd name="connsiteX380" fmla="*/ 3128259 w 5015116"/>
                <a:gd name="connsiteY380" fmla="*/ 1690914 h 2605314"/>
                <a:gd name="connsiteX381" fmla="*/ 3121002 w 5015116"/>
                <a:gd name="connsiteY381" fmla="*/ 1669142 h 2605314"/>
                <a:gd name="connsiteX382" fmla="*/ 3106488 w 5015116"/>
                <a:gd name="connsiteY382" fmla="*/ 1647371 h 2605314"/>
                <a:gd name="connsiteX383" fmla="*/ 3128259 w 5015116"/>
                <a:gd name="connsiteY383" fmla="*/ 1640114 h 2605314"/>
                <a:gd name="connsiteX384" fmla="*/ 3157288 w 5015116"/>
                <a:gd name="connsiteY384" fmla="*/ 1632857 h 2605314"/>
                <a:gd name="connsiteX385" fmla="*/ 3186316 w 5015116"/>
                <a:gd name="connsiteY385" fmla="*/ 1618342 h 2605314"/>
                <a:gd name="connsiteX386" fmla="*/ 3215345 w 5015116"/>
                <a:gd name="connsiteY386" fmla="*/ 1611085 h 2605314"/>
                <a:gd name="connsiteX387" fmla="*/ 3237116 w 5015116"/>
                <a:gd name="connsiteY387" fmla="*/ 1603828 h 2605314"/>
                <a:gd name="connsiteX388" fmla="*/ 3280659 w 5015116"/>
                <a:gd name="connsiteY388" fmla="*/ 1582057 h 2605314"/>
                <a:gd name="connsiteX389" fmla="*/ 3295174 w 5015116"/>
                <a:gd name="connsiteY389" fmla="*/ 1567542 h 2605314"/>
                <a:gd name="connsiteX390" fmla="*/ 3273402 w 5015116"/>
                <a:gd name="connsiteY390" fmla="*/ 1545771 h 2605314"/>
                <a:gd name="connsiteX391" fmla="*/ 3229859 w 5015116"/>
                <a:gd name="connsiteY391" fmla="*/ 1516742 h 2605314"/>
                <a:gd name="connsiteX392" fmla="*/ 3179059 w 5015116"/>
                <a:gd name="connsiteY392" fmla="*/ 1458685 h 2605314"/>
                <a:gd name="connsiteX393" fmla="*/ 3171802 w 5015116"/>
                <a:gd name="connsiteY393" fmla="*/ 1436914 h 2605314"/>
                <a:gd name="connsiteX394" fmla="*/ 3150031 w 5015116"/>
                <a:gd name="connsiteY394" fmla="*/ 1422400 h 2605314"/>
                <a:gd name="connsiteX395" fmla="*/ 3200831 w 5015116"/>
                <a:gd name="connsiteY395" fmla="*/ 1386114 h 2605314"/>
                <a:gd name="connsiteX396" fmla="*/ 3237116 w 5015116"/>
                <a:gd name="connsiteY396" fmla="*/ 1349828 h 2605314"/>
                <a:gd name="connsiteX397" fmla="*/ 3266145 w 5015116"/>
                <a:gd name="connsiteY397" fmla="*/ 1313542 h 2605314"/>
                <a:gd name="connsiteX398" fmla="*/ 3287916 w 5015116"/>
                <a:gd name="connsiteY398" fmla="*/ 1299028 h 2605314"/>
                <a:gd name="connsiteX399" fmla="*/ 3302431 w 5015116"/>
                <a:gd name="connsiteY399" fmla="*/ 1284514 h 2605314"/>
                <a:gd name="connsiteX400" fmla="*/ 3309688 w 5015116"/>
                <a:gd name="connsiteY400" fmla="*/ 1262742 h 2605314"/>
                <a:gd name="connsiteX401" fmla="*/ 3266145 w 5015116"/>
                <a:gd name="connsiteY401" fmla="*/ 1255485 h 2605314"/>
                <a:gd name="connsiteX402" fmla="*/ 3244374 w 5015116"/>
                <a:gd name="connsiteY402" fmla="*/ 1248228 h 2605314"/>
                <a:gd name="connsiteX403" fmla="*/ 3193574 w 5015116"/>
                <a:gd name="connsiteY403" fmla="*/ 1233714 h 2605314"/>
                <a:gd name="connsiteX404" fmla="*/ 3171802 w 5015116"/>
                <a:gd name="connsiteY404" fmla="*/ 1219200 h 2605314"/>
                <a:gd name="connsiteX405" fmla="*/ 3150031 w 5015116"/>
                <a:gd name="connsiteY405" fmla="*/ 1211942 h 2605314"/>
                <a:gd name="connsiteX406" fmla="*/ 3121002 w 5015116"/>
                <a:gd name="connsiteY406" fmla="*/ 1197428 h 2605314"/>
                <a:gd name="connsiteX407" fmla="*/ 3200831 w 5015116"/>
                <a:gd name="connsiteY407" fmla="*/ 1095828 h 2605314"/>
                <a:gd name="connsiteX408" fmla="*/ 3251631 w 5015116"/>
                <a:gd name="connsiteY408" fmla="*/ 1037771 h 2605314"/>
                <a:gd name="connsiteX409" fmla="*/ 3251631 w 5015116"/>
                <a:gd name="connsiteY409" fmla="*/ 994228 h 2605314"/>
                <a:gd name="connsiteX410" fmla="*/ 3208088 w 5015116"/>
                <a:gd name="connsiteY410" fmla="*/ 986971 h 2605314"/>
                <a:gd name="connsiteX411" fmla="*/ 3179059 w 5015116"/>
                <a:gd name="connsiteY411" fmla="*/ 979714 h 2605314"/>
                <a:gd name="connsiteX412" fmla="*/ 3121002 w 5015116"/>
                <a:gd name="connsiteY412" fmla="*/ 957942 h 2605314"/>
                <a:gd name="connsiteX413" fmla="*/ 3099231 w 5015116"/>
                <a:gd name="connsiteY413" fmla="*/ 950685 h 2605314"/>
                <a:gd name="connsiteX414" fmla="*/ 3048431 w 5015116"/>
                <a:gd name="connsiteY414" fmla="*/ 943428 h 2605314"/>
                <a:gd name="connsiteX415" fmla="*/ 3026659 w 5015116"/>
                <a:gd name="connsiteY415" fmla="*/ 936171 h 2605314"/>
                <a:gd name="connsiteX416" fmla="*/ 2990374 w 5015116"/>
                <a:gd name="connsiteY416" fmla="*/ 928914 h 2605314"/>
                <a:gd name="connsiteX417" fmla="*/ 2975859 w 5015116"/>
                <a:gd name="connsiteY417" fmla="*/ 914400 h 2605314"/>
                <a:gd name="connsiteX418" fmla="*/ 3033916 w 5015116"/>
                <a:gd name="connsiteY418" fmla="*/ 820057 h 2605314"/>
                <a:gd name="connsiteX419" fmla="*/ 3091974 w 5015116"/>
                <a:gd name="connsiteY419" fmla="*/ 747485 h 2605314"/>
                <a:gd name="connsiteX420" fmla="*/ 3128259 w 5015116"/>
                <a:gd name="connsiteY420" fmla="*/ 703942 h 2605314"/>
                <a:gd name="connsiteX421" fmla="*/ 3142774 w 5015116"/>
                <a:gd name="connsiteY421" fmla="*/ 682171 h 2605314"/>
                <a:gd name="connsiteX422" fmla="*/ 3033916 w 5015116"/>
                <a:gd name="connsiteY422" fmla="*/ 667657 h 2605314"/>
                <a:gd name="connsiteX423" fmla="*/ 2961345 w 5015116"/>
                <a:gd name="connsiteY423" fmla="*/ 660400 h 2605314"/>
                <a:gd name="connsiteX424" fmla="*/ 2888774 w 5015116"/>
                <a:gd name="connsiteY424" fmla="*/ 645885 h 2605314"/>
                <a:gd name="connsiteX425" fmla="*/ 2925059 w 5015116"/>
                <a:gd name="connsiteY425" fmla="*/ 609600 h 2605314"/>
                <a:gd name="connsiteX426" fmla="*/ 2961345 w 5015116"/>
                <a:gd name="connsiteY426" fmla="*/ 573314 h 2605314"/>
                <a:gd name="connsiteX427" fmla="*/ 2968602 w 5015116"/>
                <a:gd name="connsiteY427" fmla="*/ 529771 h 2605314"/>
                <a:gd name="connsiteX428" fmla="*/ 2983116 w 5015116"/>
                <a:gd name="connsiteY428" fmla="*/ 486228 h 2605314"/>
                <a:gd name="connsiteX429" fmla="*/ 2997631 w 5015116"/>
                <a:gd name="connsiteY429" fmla="*/ 435428 h 2605314"/>
                <a:gd name="connsiteX430" fmla="*/ 3012145 w 5015116"/>
                <a:gd name="connsiteY430" fmla="*/ 391885 h 2605314"/>
                <a:gd name="connsiteX431" fmla="*/ 2961345 w 5015116"/>
                <a:gd name="connsiteY431" fmla="*/ 399142 h 2605314"/>
                <a:gd name="connsiteX432" fmla="*/ 2917802 w 5015116"/>
                <a:gd name="connsiteY432" fmla="*/ 413657 h 2605314"/>
                <a:gd name="connsiteX433" fmla="*/ 2888774 w 5015116"/>
                <a:gd name="connsiteY433" fmla="*/ 420914 h 2605314"/>
                <a:gd name="connsiteX434" fmla="*/ 2852488 w 5015116"/>
                <a:gd name="connsiteY434" fmla="*/ 435428 h 2605314"/>
                <a:gd name="connsiteX435" fmla="*/ 2808945 w 5015116"/>
                <a:gd name="connsiteY435" fmla="*/ 442685 h 2605314"/>
                <a:gd name="connsiteX436" fmla="*/ 2779916 w 5015116"/>
                <a:gd name="connsiteY436" fmla="*/ 449942 h 2605314"/>
                <a:gd name="connsiteX437" fmla="*/ 2721859 w 5015116"/>
                <a:gd name="connsiteY437" fmla="*/ 442685 h 2605314"/>
                <a:gd name="connsiteX438" fmla="*/ 2729116 w 5015116"/>
                <a:gd name="connsiteY438" fmla="*/ 377371 h 2605314"/>
                <a:gd name="connsiteX439" fmla="*/ 2721859 w 5015116"/>
                <a:gd name="connsiteY439" fmla="*/ 290285 h 2605314"/>
                <a:gd name="connsiteX440" fmla="*/ 2707345 w 5015116"/>
                <a:gd name="connsiteY440" fmla="*/ 232228 h 2605314"/>
                <a:gd name="connsiteX441" fmla="*/ 2663802 w 5015116"/>
                <a:gd name="connsiteY441" fmla="*/ 210457 h 2605314"/>
                <a:gd name="connsiteX442" fmla="*/ 2656545 w 5015116"/>
                <a:gd name="connsiteY44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97974 w 5015116"/>
                <a:gd name="connsiteY256" fmla="*/ 195942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414088 w 5015116"/>
                <a:gd name="connsiteY258" fmla="*/ 2002971 h 2605314"/>
                <a:gd name="connsiteX259" fmla="*/ 522945 w 5015116"/>
                <a:gd name="connsiteY259" fmla="*/ 1995714 h 2605314"/>
                <a:gd name="connsiteX260" fmla="*/ 551974 w 5015116"/>
                <a:gd name="connsiteY260" fmla="*/ 1973942 h 2605314"/>
                <a:gd name="connsiteX261" fmla="*/ 595516 w 5015116"/>
                <a:gd name="connsiteY261" fmla="*/ 1944914 h 2605314"/>
                <a:gd name="connsiteX262" fmla="*/ 624545 w 5015116"/>
                <a:gd name="connsiteY262" fmla="*/ 1901371 h 2605314"/>
                <a:gd name="connsiteX263" fmla="*/ 610031 w 5015116"/>
                <a:gd name="connsiteY263" fmla="*/ 1836057 h 2605314"/>
                <a:gd name="connsiteX264" fmla="*/ 566488 w 5015116"/>
                <a:gd name="connsiteY264" fmla="*/ 1792514 h 2605314"/>
                <a:gd name="connsiteX265" fmla="*/ 524396 w 5015116"/>
                <a:gd name="connsiteY265" fmla="*/ 1800497 h 2605314"/>
                <a:gd name="connsiteX266" fmla="*/ 477588 w 5015116"/>
                <a:gd name="connsiteY266" fmla="*/ 1898468 h 2605314"/>
                <a:gd name="connsiteX267" fmla="*/ 551974 w 5015116"/>
                <a:gd name="connsiteY267" fmla="*/ 1995714 h 2605314"/>
                <a:gd name="connsiteX268" fmla="*/ 566488 w 5015116"/>
                <a:gd name="connsiteY268" fmla="*/ 2017485 h 2605314"/>
                <a:gd name="connsiteX269" fmla="*/ 697116 w 5015116"/>
                <a:gd name="connsiteY269" fmla="*/ 2068285 h 2605314"/>
                <a:gd name="connsiteX270" fmla="*/ 733402 w 5015116"/>
                <a:gd name="connsiteY270" fmla="*/ 2082800 h 2605314"/>
                <a:gd name="connsiteX271" fmla="*/ 864031 w 5015116"/>
                <a:gd name="connsiteY271" fmla="*/ 2119811 h 2605314"/>
                <a:gd name="connsiteX272" fmla="*/ 965631 w 5015116"/>
                <a:gd name="connsiteY272" fmla="*/ 2148114 h 2605314"/>
                <a:gd name="connsiteX273" fmla="*/ 1074488 w 5015116"/>
                <a:gd name="connsiteY273" fmla="*/ 2133600 h 2605314"/>
                <a:gd name="connsiteX274" fmla="*/ 1125288 w 5015116"/>
                <a:gd name="connsiteY274" fmla="*/ 2104571 h 2605314"/>
                <a:gd name="connsiteX275" fmla="*/ 1243942 w 5015116"/>
                <a:gd name="connsiteY275" fmla="*/ 2013494 h 2605314"/>
                <a:gd name="connsiteX276" fmla="*/ 1287848 w 5015116"/>
                <a:gd name="connsiteY276" fmla="*/ 1957251 h 2605314"/>
                <a:gd name="connsiteX277" fmla="*/ 1274422 w 5015116"/>
                <a:gd name="connsiteY277" fmla="*/ 1839322 h 2605314"/>
                <a:gd name="connsiteX278" fmla="*/ 1219631 w 5015116"/>
                <a:gd name="connsiteY278" fmla="*/ 1814285 h 2605314"/>
                <a:gd name="connsiteX279" fmla="*/ 1126014 w 5015116"/>
                <a:gd name="connsiteY279" fmla="*/ 1833154 h 2605314"/>
                <a:gd name="connsiteX280" fmla="*/ 1103516 w 5015116"/>
                <a:gd name="connsiteY280" fmla="*/ 1894114 h 2605314"/>
                <a:gd name="connsiteX281" fmla="*/ 1081745 w 5015116"/>
                <a:gd name="connsiteY281" fmla="*/ 2002971 h 2605314"/>
                <a:gd name="connsiteX282" fmla="*/ 1016431 w 5015116"/>
                <a:gd name="connsiteY282" fmla="*/ 1995714 h 2605314"/>
                <a:gd name="connsiteX283" fmla="*/ 980871 w 5015116"/>
                <a:gd name="connsiteY283" fmla="*/ 1911531 h 2605314"/>
                <a:gd name="connsiteX284" fmla="*/ 993208 w 5015116"/>
                <a:gd name="connsiteY284" fmla="*/ 1807754 h 2605314"/>
                <a:gd name="connsiteX285" fmla="*/ 1066868 w 5015116"/>
                <a:gd name="connsiteY285" fmla="*/ 1731554 h 2605314"/>
                <a:gd name="connsiteX286" fmla="*/ 1226888 w 5015116"/>
                <a:gd name="connsiteY286" fmla="*/ 1690914 h 2605314"/>
                <a:gd name="connsiteX287" fmla="*/ 1335745 w 5015116"/>
                <a:gd name="connsiteY287" fmla="*/ 1698171 h 2605314"/>
                <a:gd name="connsiteX288" fmla="*/ 1422831 w 5015116"/>
                <a:gd name="connsiteY288" fmla="*/ 1741714 h 2605314"/>
                <a:gd name="connsiteX289" fmla="*/ 1476896 w 5015116"/>
                <a:gd name="connsiteY289" fmla="*/ 1792514 h 2605314"/>
                <a:gd name="connsiteX290" fmla="*/ 1506651 w 5015116"/>
                <a:gd name="connsiteY290" fmla="*/ 1859642 h 2605314"/>
                <a:gd name="connsiteX291" fmla="*/ 1507376 w 5015116"/>
                <a:gd name="connsiteY291" fmla="*/ 1961968 h 2605314"/>
                <a:gd name="connsiteX292" fmla="*/ 1460205 w 5015116"/>
                <a:gd name="connsiteY292" fmla="*/ 2046877 h 2605314"/>
                <a:gd name="connsiteX293" fmla="*/ 1408316 w 5015116"/>
                <a:gd name="connsiteY293" fmla="*/ 2140857 h 2605314"/>
                <a:gd name="connsiteX294" fmla="*/ 1401059 w 5015116"/>
                <a:gd name="connsiteY294" fmla="*/ 2162628 h 2605314"/>
                <a:gd name="connsiteX295" fmla="*/ 1364774 w 5015116"/>
                <a:gd name="connsiteY295" fmla="*/ 2293257 h 2605314"/>
                <a:gd name="connsiteX296" fmla="*/ 1367314 w 5015116"/>
                <a:gd name="connsiteY296" fmla="*/ 2449285 h 2605314"/>
                <a:gd name="connsiteX297" fmla="*/ 1509916 w 5015116"/>
                <a:gd name="connsiteY297" fmla="*/ 2554514 h 2605314"/>
                <a:gd name="connsiteX298" fmla="*/ 1633288 w 5015116"/>
                <a:gd name="connsiteY298" fmla="*/ 2590800 h 2605314"/>
                <a:gd name="connsiteX299" fmla="*/ 1847736 w 5015116"/>
                <a:gd name="connsiteY299" fmla="*/ 2605314 h 2605314"/>
                <a:gd name="connsiteX300" fmla="*/ 1918494 w 5015116"/>
                <a:gd name="connsiteY300" fmla="*/ 2576285 h 2605314"/>
                <a:gd name="connsiteX301" fmla="*/ 1959859 w 5015116"/>
                <a:gd name="connsiteY301" fmla="*/ 2496457 h 2605314"/>
                <a:gd name="connsiteX302" fmla="*/ 2002676 w 5015116"/>
                <a:gd name="connsiteY302" fmla="*/ 2315028 h 2605314"/>
                <a:gd name="connsiteX303" fmla="*/ 2039688 w 5015116"/>
                <a:gd name="connsiteY303" fmla="*/ 2111828 h 2605314"/>
                <a:gd name="connsiteX304" fmla="*/ 2062911 w 5015116"/>
                <a:gd name="connsiteY304" fmla="*/ 2048691 h 2605314"/>
                <a:gd name="connsiteX305" fmla="*/ 2098834 w 5015116"/>
                <a:gd name="connsiteY305" fmla="*/ 1987731 h 2605314"/>
                <a:gd name="connsiteX306" fmla="*/ 2217851 w 5015116"/>
                <a:gd name="connsiteY306" fmla="*/ 1879237 h 2605314"/>
                <a:gd name="connsiteX307" fmla="*/ 2373516 w 5015116"/>
                <a:gd name="connsiteY307" fmla="*/ 1872342 h 2605314"/>
                <a:gd name="connsiteX308" fmla="*/ 2395288 w 5015116"/>
                <a:gd name="connsiteY308" fmla="*/ 1879600 h 2605314"/>
                <a:gd name="connsiteX309" fmla="*/ 2453345 w 5015116"/>
                <a:gd name="connsiteY309" fmla="*/ 1930400 h 2605314"/>
                <a:gd name="connsiteX310" fmla="*/ 2467859 w 5015116"/>
                <a:gd name="connsiteY310" fmla="*/ 1952171 h 2605314"/>
                <a:gd name="connsiteX311" fmla="*/ 2489631 w 5015116"/>
                <a:gd name="connsiteY311" fmla="*/ 1973942 h 2605314"/>
                <a:gd name="connsiteX312" fmla="*/ 2504145 w 5015116"/>
                <a:gd name="connsiteY312" fmla="*/ 2024742 h 2605314"/>
                <a:gd name="connsiteX313" fmla="*/ 2511402 w 5015116"/>
                <a:gd name="connsiteY313" fmla="*/ 2053771 h 2605314"/>
                <a:gd name="connsiteX314" fmla="*/ 2525916 w 5015116"/>
                <a:gd name="connsiteY314" fmla="*/ 2075542 h 2605314"/>
                <a:gd name="connsiteX315" fmla="*/ 2540431 w 5015116"/>
                <a:gd name="connsiteY315" fmla="*/ 2126342 h 2605314"/>
                <a:gd name="connsiteX316" fmla="*/ 2533174 w 5015116"/>
                <a:gd name="connsiteY316" fmla="*/ 2271485 h 2605314"/>
                <a:gd name="connsiteX317" fmla="*/ 2518659 w 5015116"/>
                <a:gd name="connsiteY317" fmla="*/ 2300514 h 2605314"/>
                <a:gd name="connsiteX318" fmla="*/ 2475116 w 5015116"/>
                <a:gd name="connsiteY318" fmla="*/ 2329542 h 2605314"/>
                <a:gd name="connsiteX319" fmla="*/ 2453345 w 5015116"/>
                <a:gd name="connsiteY319" fmla="*/ 2336800 h 2605314"/>
                <a:gd name="connsiteX320" fmla="*/ 2329974 w 5015116"/>
                <a:gd name="connsiteY320" fmla="*/ 2329542 h 2605314"/>
                <a:gd name="connsiteX321" fmla="*/ 2308202 w 5015116"/>
                <a:gd name="connsiteY321" fmla="*/ 2322285 h 2605314"/>
                <a:gd name="connsiteX322" fmla="*/ 2293688 w 5015116"/>
                <a:gd name="connsiteY322" fmla="*/ 2286000 h 2605314"/>
                <a:gd name="connsiteX323" fmla="*/ 2286431 w 5015116"/>
                <a:gd name="connsiteY323" fmla="*/ 2249714 h 2605314"/>
                <a:gd name="connsiteX324" fmla="*/ 2395288 w 5015116"/>
                <a:gd name="connsiteY324" fmla="*/ 2111828 h 2605314"/>
                <a:gd name="connsiteX325" fmla="*/ 2395288 w 5015116"/>
                <a:gd name="connsiteY325" fmla="*/ 2024742 h 2605314"/>
                <a:gd name="connsiteX326" fmla="*/ 2373516 w 5015116"/>
                <a:gd name="connsiteY326" fmla="*/ 2010228 h 2605314"/>
                <a:gd name="connsiteX327" fmla="*/ 2271916 w 5015116"/>
                <a:gd name="connsiteY327" fmla="*/ 2017485 h 2605314"/>
                <a:gd name="connsiteX328" fmla="*/ 2257402 w 5015116"/>
                <a:gd name="connsiteY328" fmla="*/ 2032000 h 2605314"/>
                <a:gd name="connsiteX329" fmla="*/ 2235631 w 5015116"/>
                <a:gd name="connsiteY329" fmla="*/ 2046514 h 2605314"/>
                <a:gd name="connsiteX330" fmla="*/ 2221116 w 5015116"/>
                <a:gd name="connsiteY330" fmla="*/ 2061028 h 2605314"/>
                <a:gd name="connsiteX331" fmla="*/ 2192088 w 5015116"/>
                <a:gd name="connsiteY331" fmla="*/ 2068285 h 2605314"/>
                <a:gd name="connsiteX332" fmla="*/ 2163059 w 5015116"/>
                <a:gd name="connsiteY332" fmla="*/ 2090057 h 2605314"/>
                <a:gd name="connsiteX333" fmla="*/ 2148545 w 5015116"/>
                <a:gd name="connsiteY333" fmla="*/ 2111828 h 2605314"/>
                <a:gd name="connsiteX334" fmla="*/ 2126774 w 5015116"/>
                <a:gd name="connsiteY334" fmla="*/ 2140857 h 2605314"/>
                <a:gd name="connsiteX335" fmla="*/ 2126774 w 5015116"/>
                <a:gd name="connsiteY335" fmla="*/ 2351314 h 2605314"/>
                <a:gd name="connsiteX336" fmla="*/ 2141288 w 5015116"/>
                <a:gd name="connsiteY336" fmla="*/ 2373085 h 2605314"/>
                <a:gd name="connsiteX337" fmla="*/ 2163059 w 5015116"/>
                <a:gd name="connsiteY337" fmla="*/ 2380342 h 2605314"/>
                <a:gd name="connsiteX338" fmla="*/ 2170316 w 5015116"/>
                <a:gd name="connsiteY338" fmla="*/ 2402114 h 2605314"/>
                <a:gd name="connsiteX339" fmla="*/ 2192088 w 5015116"/>
                <a:gd name="connsiteY339" fmla="*/ 2416628 h 2605314"/>
                <a:gd name="connsiteX340" fmla="*/ 2221116 w 5015116"/>
                <a:gd name="connsiteY340" fmla="*/ 2438400 h 2605314"/>
                <a:gd name="connsiteX341" fmla="*/ 2264659 w 5015116"/>
                <a:gd name="connsiteY341" fmla="*/ 2474685 h 2605314"/>
                <a:gd name="connsiteX342" fmla="*/ 2293688 w 5015116"/>
                <a:gd name="connsiteY342" fmla="*/ 2510971 h 2605314"/>
                <a:gd name="connsiteX343" fmla="*/ 2315459 w 5015116"/>
                <a:gd name="connsiteY343" fmla="*/ 2532742 h 2605314"/>
                <a:gd name="connsiteX344" fmla="*/ 2395288 w 5015116"/>
                <a:gd name="connsiteY344" fmla="*/ 2569028 h 2605314"/>
                <a:gd name="connsiteX345" fmla="*/ 2540431 w 5015116"/>
                <a:gd name="connsiteY345" fmla="*/ 2554514 h 2605314"/>
                <a:gd name="connsiteX346" fmla="*/ 2562202 w 5015116"/>
                <a:gd name="connsiteY346" fmla="*/ 2540000 h 2605314"/>
                <a:gd name="connsiteX347" fmla="*/ 2569459 w 5015116"/>
                <a:gd name="connsiteY347" fmla="*/ 2503714 h 2605314"/>
                <a:gd name="connsiteX348" fmla="*/ 2583974 w 5015116"/>
                <a:gd name="connsiteY348" fmla="*/ 2481942 h 2605314"/>
                <a:gd name="connsiteX349" fmla="*/ 2591231 w 5015116"/>
                <a:gd name="connsiteY349" fmla="*/ 2409371 h 2605314"/>
                <a:gd name="connsiteX350" fmla="*/ 2642031 w 5015116"/>
                <a:gd name="connsiteY350" fmla="*/ 2416628 h 2605314"/>
                <a:gd name="connsiteX351" fmla="*/ 2671059 w 5015116"/>
                <a:gd name="connsiteY351" fmla="*/ 2423885 h 2605314"/>
                <a:gd name="connsiteX352" fmla="*/ 2743631 w 5015116"/>
                <a:gd name="connsiteY352" fmla="*/ 2438400 h 2605314"/>
                <a:gd name="connsiteX353" fmla="*/ 2787174 w 5015116"/>
                <a:gd name="connsiteY353" fmla="*/ 2452914 h 2605314"/>
                <a:gd name="connsiteX354" fmla="*/ 2808945 w 5015116"/>
                <a:gd name="connsiteY354" fmla="*/ 2438400 h 2605314"/>
                <a:gd name="connsiteX355" fmla="*/ 2801688 w 5015116"/>
                <a:gd name="connsiteY355" fmla="*/ 2416628 h 2605314"/>
                <a:gd name="connsiteX356" fmla="*/ 2794431 w 5015116"/>
                <a:gd name="connsiteY356" fmla="*/ 2373085 h 2605314"/>
                <a:gd name="connsiteX357" fmla="*/ 2779916 w 5015116"/>
                <a:gd name="connsiteY357" fmla="*/ 2329542 h 2605314"/>
                <a:gd name="connsiteX358" fmla="*/ 2794431 w 5015116"/>
                <a:gd name="connsiteY358" fmla="*/ 2278742 h 2605314"/>
                <a:gd name="connsiteX359" fmla="*/ 2961345 w 5015116"/>
                <a:gd name="connsiteY359" fmla="*/ 2249714 h 2605314"/>
                <a:gd name="connsiteX360" fmla="*/ 2946831 w 5015116"/>
                <a:gd name="connsiteY360" fmla="*/ 2227942 h 2605314"/>
                <a:gd name="connsiteX361" fmla="*/ 2925059 w 5015116"/>
                <a:gd name="connsiteY361" fmla="*/ 2133600 h 2605314"/>
                <a:gd name="connsiteX362" fmla="*/ 2917802 w 5015116"/>
                <a:gd name="connsiteY362" fmla="*/ 2104571 h 2605314"/>
                <a:gd name="connsiteX363" fmla="*/ 2896031 w 5015116"/>
                <a:gd name="connsiteY363" fmla="*/ 2090057 h 2605314"/>
                <a:gd name="connsiteX364" fmla="*/ 2903288 w 5015116"/>
                <a:gd name="connsiteY364" fmla="*/ 2061028 h 2605314"/>
                <a:gd name="connsiteX365" fmla="*/ 3033916 w 5015116"/>
                <a:gd name="connsiteY365" fmla="*/ 2053771 h 2605314"/>
                <a:gd name="connsiteX366" fmla="*/ 3121002 w 5015116"/>
                <a:gd name="connsiteY366" fmla="*/ 2046514 h 2605314"/>
                <a:gd name="connsiteX367" fmla="*/ 3142774 w 5015116"/>
                <a:gd name="connsiteY367" fmla="*/ 2039257 h 2605314"/>
                <a:gd name="connsiteX368" fmla="*/ 3135516 w 5015116"/>
                <a:gd name="connsiteY368" fmla="*/ 2010228 h 2605314"/>
                <a:gd name="connsiteX369" fmla="*/ 3106488 w 5015116"/>
                <a:gd name="connsiteY369" fmla="*/ 1959428 h 2605314"/>
                <a:gd name="connsiteX370" fmla="*/ 3077459 w 5015116"/>
                <a:gd name="connsiteY370" fmla="*/ 1930400 h 2605314"/>
                <a:gd name="connsiteX371" fmla="*/ 3062945 w 5015116"/>
                <a:gd name="connsiteY371" fmla="*/ 1901371 h 2605314"/>
                <a:gd name="connsiteX372" fmla="*/ 3041174 w 5015116"/>
                <a:gd name="connsiteY372" fmla="*/ 1886857 h 2605314"/>
                <a:gd name="connsiteX373" fmla="*/ 3033916 w 5015116"/>
                <a:gd name="connsiteY373" fmla="*/ 1865085 h 2605314"/>
                <a:gd name="connsiteX374" fmla="*/ 3019402 w 5015116"/>
                <a:gd name="connsiteY374" fmla="*/ 1843314 h 2605314"/>
                <a:gd name="connsiteX375" fmla="*/ 3048431 w 5015116"/>
                <a:gd name="connsiteY375" fmla="*/ 1828800 h 2605314"/>
                <a:gd name="connsiteX376" fmla="*/ 3157288 w 5015116"/>
                <a:gd name="connsiteY376" fmla="*/ 1814285 h 2605314"/>
                <a:gd name="connsiteX377" fmla="*/ 3179059 w 5015116"/>
                <a:gd name="connsiteY377" fmla="*/ 1799771 h 2605314"/>
                <a:gd name="connsiteX378" fmla="*/ 3128259 w 5015116"/>
                <a:gd name="connsiteY378" fmla="*/ 1690914 h 2605314"/>
                <a:gd name="connsiteX379" fmla="*/ 3121002 w 5015116"/>
                <a:gd name="connsiteY379" fmla="*/ 1669142 h 2605314"/>
                <a:gd name="connsiteX380" fmla="*/ 3106488 w 5015116"/>
                <a:gd name="connsiteY380" fmla="*/ 1647371 h 2605314"/>
                <a:gd name="connsiteX381" fmla="*/ 3128259 w 5015116"/>
                <a:gd name="connsiteY381" fmla="*/ 1640114 h 2605314"/>
                <a:gd name="connsiteX382" fmla="*/ 3157288 w 5015116"/>
                <a:gd name="connsiteY382" fmla="*/ 1632857 h 2605314"/>
                <a:gd name="connsiteX383" fmla="*/ 3186316 w 5015116"/>
                <a:gd name="connsiteY383" fmla="*/ 1618342 h 2605314"/>
                <a:gd name="connsiteX384" fmla="*/ 3215345 w 5015116"/>
                <a:gd name="connsiteY384" fmla="*/ 1611085 h 2605314"/>
                <a:gd name="connsiteX385" fmla="*/ 3237116 w 5015116"/>
                <a:gd name="connsiteY385" fmla="*/ 1603828 h 2605314"/>
                <a:gd name="connsiteX386" fmla="*/ 3280659 w 5015116"/>
                <a:gd name="connsiteY386" fmla="*/ 1582057 h 2605314"/>
                <a:gd name="connsiteX387" fmla="*/ 3295174 w 5015116"/>
                <a:gd name="connsiteY387" fmla="*/ 1567542 h 2605314"/>
                <a:gd name="connsiteX388" fmla="*/ 3273402 w 5015116"/>
                <a:gd name="connsiteY388" fmla="*/ 1545771 h 2605314"/>
                <a:gd name="connsiteX389" fmla="*/ 3229859 w 5015116"/>
                <a:gd name="connsiteY389" fmla="*/ 1516742 h 2605314"/>
                <a:gd name="connsiteX390" fmla="*/ 3179059 w 5015116"/>
                <a:gd name="connsiteY390" fmla="*/ 1458685 h 2605314"/>
                <a:gd name="connsiteX391" fmla="*/ 3171802 w 5015116"/>
                <a:gd name="connsiteY391" fmla="*/ 1436914 h 2605314"/>
                <a:gd name="connsiteX392" fmla="*/ 3150031 w 5015116"/>
                <a:gd name="connsiteY392" fmla="*/ 1422400 h 2605314"/>
                <a:gd name="connsiteX393" fmla="*/ 3200831 w 5015116"/>
                <a:gd name="connsiteY393" fmla="*/ 1386114 h 2605314"/>
                <a:gd name="connsiteX394" fmla="*/ 3237116 w 5015116"/>
                <a:gd name="connsiteY394" fmla="*/ 1349828 h 2605314"/>
                <a:gd name="connsiteX395" fmla="*/ 3266145 w 5015116"/>
                <a:gd name="connsiteY395" fmla="*/ 1313542 h 2605314"/>
                <a:gd name="connsiteX396" fmla="*/ 3287916 w 5015116"/>
                <a:gd name="connsiteY396" fmla="*/ 1299028 h 2605314"/>
                <a:gd name="connsiteX397" fmla="*/ 3302431 w 5015116"/>
                <a:gd name="connsiteY397" fmla="*/ 1284514 h 2605314"/>
                <a:gd name="connsiteX398" fmla="*/ 3309688 w 5015116"/>
                <a:gd name="connsiteY398" fmla="*/ 1262742 h 2605314"/>
                <a:gd name="connsiteX399" fmla="*/ 3266145 w 5015116"/>
                <a:gd name="connsiteY399" fmla="*/ 1255485 h 2605314"/>
                <a:gd name="connsiteX400" fmla="*/ 3244374 w 5015116"/>
                <a:gd name="connsiteY400" fmla="*/ 1248228 h 2605314"/>
                <a:gd name="connsiteX401" fmla="*/ 3193574 w 5015116"/>
                <a:gd name="connsiteY401" fmla="*/ 1233714 h 2605314"/>
                <a:gd name="connsiteX402" fmla="*/ 3171802 w 5015116"/>
                <a:gd name="connsiteY402" fmla="*/ 1219200 h 2605314"/>
                <a:gd name="connsiteX403" fmla="*/ 3150031 w 5015116"/>
                <a:gd name="connsiteY403" fmla="*/ 1211942 h 2605314"/>
                <a:gd name="connsiteX404" fmla="*/ 3121002 w 5015116"/>
                <a:gd name="connsiteY404" fmla="*/ 1197428 h 2605314"/>
                <a:gd name="connsiteX405" fmla="*/ 3200831 w 5015116"/>
                <a:gd name="connsiteY405" fmla="*/ 1095828 h 2605314"/>
                <a:gd name="connsiteX406" fmla="*/ 3251631 w 5015116"/>
                <a:gd name="connsiteY406" fmla="*/ 1037771 h 2605314"/>
                <a:gd name="connsiteX407" fmla="*/ 3251631 w 5015116"/>
                <a:gd name="connsiteY407" fmla="*/ 994228 h 2605314"/>
                <a:gd name="connsiteX408" fmla="*/ 3208088 w 5015116"/>
                <a:gd name="connsiteY408" fmla="*/ 986971 h 2605314"/>
                <a:gd name="connsiteX409" fmla="*/ 3179059 w 5015116"/>
                <a:gd name="connsiteY409" fmla="*/ 979714 h 2605314"/>
                <a:gd name="connsiteX410" fmla="*/ 3121002 w 5015116"/>
                <a:gd name="connsiteY410" fmla="*/ 957942 h 2605314"/>
                <a:gd name="connsiteX411" fmla="*/ 3099231 w 5015116"/>
                <a:gd name="connsiteY411" fmla="*/ 950685 h 2605314"/>
                <a:gd name="connsiteX412" fmla="*/ 3048431 w 5015116"/>
                <a:gd name="connsiteY412" fmla="*/ 943428 h 2605314"/>
                <a:gd name="connsiteX413" fmla="*/ 3026659 w 5015116"/>
                <a:gd name="connsiteY413" fmla="*/ 936171 h 2605314"/>
                <a:gd name="connsiteX414" fmla="*/ 2990374 w 5015116"/>
                <a:gd name="connsiteY414" fmla="*/ 928914 h 2605314"/>
                <a:gd name="connsiteX415" fmla="*/ 2975859 w 5015116"/>
                <a:gd name="connsiteY415" fmla="*/ 914400 h 2605314"/>
                <a:gd name="connsiteX416" fmla="*/ 3033916 w 5015116"/>
                <a:gd name="connsiteY416" fmla="*/ 820057 h 2605314"/>
                <a:gd name="connsiteX417" fmla="*/ 3091974 w 5015116"/>
                <a:gd name="connsiteY417" fmla="*/ 747485 h 2605314"/>
                <a:gd name="connsiteX418" fmla="*/ 3128259 w 5015116"/>
                <a:gd name="connsiteY418" fmla="*/ 703942 h 2605314"/>
                <a:gd name="connsiteX419" fmla="*/ 3142774 w 5015116"/>
                <a:gd name="connsiteY419" fmla="*/ 682171 h 2605314"/>
                <a:gd name="connsiteX420" fmla="*/ 3033916 w 5015116"/>
                <a:gd name="connsiteY420" fmla="*/ 667657 h 2605314"/>
                <a:gd name="connsiteX421" fmla="*/ 2961345 w 5015116"/>
                <a:gd name="connsiteY421" fmla="*/ 660400 h 2605314"/>
                <a:gd name="connsiteX422" fmla="*/ 2888774 w 5015116"/>
                <a:gd name="connsiteY422" fmla="*/ 645885 h 2605314"/>
                <a:gd name="connsiteX423" fmla="*/ 2925059 w 5015116"/>
                <a:gd name="connsiteY423" fmla="*/ 609600 h 2605314"/>
                <a:gd name="connsiteX424" fmla="*/ 2961345 w 5015116"/>
                <a:gd name="connsiteY424" fmla="*/ 573314 h 2605314"/>
                <a:gd name="connsiteX425" fmla="*/ 2968602 w 5015116"/>
                <a:gd name="connsiteY425" fmla="*/ 529771 h 2605314"/>
                <a:gd name="connsiteX426" fmla="*/ 2983116 w 5015116"/>
                <a:gd name="connsiteY426" fmla="*/ 486228 h 2605314"/>
                <a:gd name="connsiteX427" fmla="*/ 2997631 w 5015116"/>
                <a:gd name="connsiteY427" fmla="*/ 435428 h 2605314"/>
                <a:gd name="connsiteX428" fmla="*/ 3012145 w 5015116"/>
                <a:gd name="connsiteY428" fmla="*/ 391885 h 2605314"/>
                <a:gd name="connsiteX429" fmla="*/ 2961345 w 5015116"/>
                <a:gd name="connsiteY429" fmla="*/ 399142 h 2605314"/>
                <a:gd name="connsiteX430" fmla="*/ 2917802 w 5015116"/>
                <a:gd name="connsiteY430" fmla="*/ 413657 h 2605314"/>
                <a:gd name="connsiteX431" fmla="*/ 2888774 w 5015116"/>
                <a:gd name="connsiteY431" fmla="*/ 420914 h 2605314"/>
                <a:gd name="connsiteX432" fmla="*/ 2852488 w 5015116"/>
                <a:gd name="connsiteY432" fmla="*/ 435428 h 2605314"/>
                <a:gd name="connsiteX433" fmla="*/ 2808945 w 5015116"/>
                <a:gd name="connsiteY433" fmla="*/ 442685 h 2605314"/>
                <a:gd name="connsiteX434" fmla="*/ 2779916 w 5015116"/>
                <a:gd name="connsiteY434" fmla="*/ 449942 h 2605314"/>
                <a:gd name="connsiteX435" fmla="*/ 2721859 w 5015116"/>
                <a:gd name="connsiteY435" fmla="*/ 442685 h 2605314"/>
                <a:gd name="connsiteX436" fmla="*/ 2729116 w 5015116"/>
                <a:gd name="connsiteY436" fmla="*/ 377371 h 2605314"/>
                <a:gd name="connsiteX437" fmla="*/ 2721859 w 5015116"/>
                <a:gd name="connsiteY437" fmla="*/ 290285 h 2605314"/>
                <a:gd name="connsiteX438" fmla="*/ 2707345 w 5015116"/>
                <a:gd name="connsiteY438" fmla="*/ 232228 h 2605314"/>
                <a:gd name="connsiteX439" fmla="*/ 2663802 w 5015116"/>
                <a:gd name="connsiteY439" fmla="*/ 210457 h 2605314"/>
                <a:gd name="connsiteX440" fmla="*/ 2656545 w 5015116"/>
                <a:gd name="connsiteY44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54431 w 5015116"/>
                <a:gd name="connsiteY254" fmla="*/ 1807028 h 2605314"/>
                <a:gd name="connsiteX255" fmla="*/ 272574 w 5015116"/>
                <a:gd name="connsiteY255" fmla="*/ 1939108 h 2605314"/>
                <a:gd name="connsiteX256" fmla="*/ 327365 w 5015116"/>
                <a:gd name="connsiteY256" fmla="*/ 1984465 h 2605314"/>
                <a:gd name="connsiteX257" fmla="*/ 414088 w 5015116"/>
                <a:gd name="connsiteY257" fmla="*/ 2002971 h 2605314"/>
                <a:gd name="connsiteX258" fmla="*/ 522945 w 5015116"/>
                <a:gd name="connsiteY258" fmla="*/ 1995714 h 2605314"/>
                <a:gd name="connsiteX259" fmla="*/ 551974 w 5015116"/>
                <a:gd name="connsiteY259" fmla="*/ 1973942 h 2605314"/>
                <a:gd name="connsiteX260" fmla="*/ 595516 w 5015116"/>
                <a:gd name="connsiteY260" fmla="*/ 1944914 h 2605314"/>
                <a:gd name="connsiteX261" fmla="*/ 624545 w 5015116"/>
                <a:gd name="connsiteY261" fmla="*/ 1901371 h 2605314"/>
                <a:gd name="connsiteX262" fmla="*/ 610031 w 5015116"/>
                <a:gd name="connsiteY262" fmla="*/ 1836057 h 2605314"/>
                <a:gd name="connsiteX263" fmla="*/ 566488 w 5015116"/>
                <a:gd name="connsiteY263" fmla="*/ 1792514 h 2605314"/>
                <a:gd name="connsiteX264" fmla="*/ 524396 w 5015116"/>
                <a:gd name="connsiteY264" fmla="*/ 1800497 h 2605314"/>
                <a:gd name="connsiteX265" fmla="*/ 477588 w 5015116"/>
                <a:gd name="connsiteY265" fmla="*/ 1898468 h 2605314"/>
                <a:gd name="connsiteX266" fmla="*/ 551974 w 5015116"/>
                <a:gd name="connsiteY266" fmla="*/ 1995714 h 2605314"/>
                <a:gd name="connsiteX267" fmla="*/ 566488 w 5015116"/>
                <a:gd name="connsiteY267" fmla="*/ 2017485 h 2605314"/>
                <a:gd name="connsiteX268" fmla="*/ 697116 w 5015116"/>
                <a:gd name="connsiteY268" fmla="*/ 2068285 h 2605314"/>
                <a:gd name="connsiteX269" fmla="*/ 733402 w 5015116"/>
                <a:gd name="connsiteY269" fmla="*/ 2082800 h 2605314"/>
                <a:gd name="connsiteX270" fmla="*/ 864031 w 5015116"/>
                <a:gd name="connsiteY270" fmla="*/ 2119811 h 2605314"/>
                <a:gd name="connsiteX271" fmla="*/ 965631 w 5015116"/>
                <a:gd name="connsiteY271" fmla="*/ 2148114 h 2605314"/>
                <a:gd name="connsiteX272" fmla="*/ 1074488 w 5015116"/>
                <a:gd name="connsiteY272" fmla="*/ 2133600 h 2605314"/>
                <a:gd name="connsiteX273" fmla="*/ 1125288 w 5015116"/>
                <a:gd name="connsiteY273" fmla="*/ 2104571 h 2605314"/>
                <a:gd name="connsiteX274" fmla="*/ 1243942 w 5015116"/>
                <a:gd name="connsiteY274" fmla="*/ 2013494 h 2605314"/>
                <a:gd name="connsiteX275" fmla="*/ 1287848 w 5015116"/>
                <a:gd name="connsiteY275" fmla="*/ 1957251 h 2605314"/>
                <a:gd name="connsiteX276" fmla="*/ 1274422 w 5015116"/>
                <a:gd name="connsiteY276" fmla="*/ 1839322 h 2605314"/>
                <a:gd name="connsiteX277" fmla="*/ 1219631 w 5015116"/>
                <a:gd name="connsiteY277" fmla="*/ 1814285 h 2605314"/>
                <a:gd name="connsiteX278" fmla="*/ 1126014 w 5015116"/>
                <a:gd name="connsiteY278" fmla="*/ 1833154 h 2605314"/>
                <a:gd name="connsiteX279" fmla="*/ 1103516 w 5015116"/>
                <a:gd name="connsiteY279" fmla="*/ 1894114 h 2605314"/>
                <a:gd name="connsiteX280" fmla="*/ 1081745 w 5015116"/>
                <a:gd name="connsiteY280" fmla="*/ 2002971 h 2605314"/>
                <a:gd name="connsiteX281" fmla="*/ 1016431 w 5015116"/>
                <a:gd name="connsiteY281" fmla="*/ 1995714 h 2605314"/>
                <a:gd name="connsiteX282" fmla="*/ 980871 w 5015116"/>
                <a:gd name="connsiteY282" fmla="*/ 1911531 h 2605314"/>
                <a:gd name="connsiteX283" fmla="*/ 993208 w 5015116"/>
                <a:gd name="connsiteY283" fmla="*/ 1807754 h 2605314"/>
                <a:gd name="connsiteX284" fmla="*/ 1066868 w 5015116"/>
                <a:gd name="connsiteY284" fmla="*/ 1731554 h 2605314"/>
                <a:gd name="connsiteX285" fmla="*/ 1226888 w 5015116"/>
                <a:gd name="connsiteY285" fmla="*/ 1690914 h 2605314"/>
                <a:gd name="connsiteX286" fmla="*/ 1335745 w 5015116"/>
                <a:gd name="connsiteY286" fmla="*/ 1698171 h 2605314"/>
                <a:gd name="connsiteX287" fmla="*/ 1422831 w 5015116"/>
                <a:gd name="connsiteY287" fmla="*/ 1741714 h 2605314"/>
                <a:gd name="connsiteX288" fmla="*/ 1476896 w 5015116"/>
                <a:gd name="connsiteY288" fmla="*/ 1792514 h 2605314"/>
                <a:gd name="connsiteX289" fmla="*/ 1506651 w 5015116"/>
                <a:gd name="connsiteY289" fmla="*/ 1859642 h 2605314"/>
                <a:gd name="connsiteX290" fmla="*/ 1507376 w 5015116"/>
                <a:gd name="connsiteY290" fmla="*/ 1961968 h 2605314"/>
                <a:gd name="connsiteX291" fmla="*/ 1460205 w 5015116"/>
                <a:gd name="connsiteY291" fmla="*/ 2046877 h 2605314"/>
                <a:gd name="connsiteX292" fmla="*/ 1408316 w 5015116"/>
                <a:gd name="connsiteY292" fmla="*/ 2140857 h 2605314"/>
                <a:gd name="connsiteX293" fmla="*/ 1401059 w 5015116"/>
                <a:gd name="connsiteY293" fmla="*/ 2162628 h 2605314"/>
                <a:gd name="connsiteX294" fmla="*/ 1364774 w 5015116"/>
                <a:gd name="connsiteY294" fmla="*/ 2293257 h 2605314"/>
                <a:gd name="connsiteX295" fmla="*/ 1367314 w 5015116"/>
                <a:gd name="connsiteY295" fmla="*/ 2449285 h 2605314"/>
                <a:gd name="connsiteX296" fmla="*/ 1509916 w 5015116"/>
                <a:gd name="connsiteY296" fmla="*/ 2554514 h 2605314"/>
                <a:gd name="connsiteX297" fmla="*/ 1633288 w 5015116"/>
                <a:gd name="connsiteY297" fmla="*/ 2590800 h 2605314"/>
                <a:gd name="connsiteX298" fmla="*/ 1847736 w 5015116"/>
                <a:gd name="connsiteY298" fmla="*/ 2605314 h 2605314"/>
                <a:gd name="connsiteX299" fmla="*/ 1918494 w 5015116"/>
                <a:gd name="connsiteY299" fmla="*/ 2576285 h 2605314"/>
                <a:gd name="connsiteX300" fmla="*/ 1959859 w 5015116"/>
                <a:gd name="connsiteY300" fmla="*/ 2496457 h 2605314"/>
                <a:gd name="connsiteX301" fmla="*/ 2002676 w 5015116"/>
                <a:gd name="connsiteY301" fmla="*/ 2315028 h 2605314"/>
                <a:gd name="connsiteX302" fmla="*/ 2039688 w 5015116"/>
                <a:gd name="connsiteY302" fmla="*/ 2111828 h 2605314"/>
                <a:gd name="connsiteX303" fmla="*/ 2062911 w 5015116"/>
                <a:gd name="connsiteY303" fmla="*/ 2048691 h 2605314"/>
                <a:gd name="connsiteX304" fmla="*/ 2098834 w 5015116"/>
                <a:gd name="connsiteY304" fmla="*/ 1987731 h 2605314"/>
                <a:gd name="connsiteX305" fmla="*/ 2217851 w 5015116"/>
                <a:gd name="connsiteY305" fmla="*/ 1879237 h 2605314"/>
                <a:gd name="connsiteX306" fmla="*/ 2373516 w 5015116"/>
                <a:gd name="connsiteY306" fmla="*/ 1872342 h 2605314"/>
                <a:gd name="connsiteX307" fmla="*/ 2395288 w 5015116"/>
                <a:gd name="connsiteY307" fmla="*/ 1879600 h 2605314"/>
                <a:gd name="connsiteX308" fmla="*/ 2453345 w 5015116"/>
                <a:gd name="connsiteY308" fmla="*/ 1930400 h 2605314"/>
                <a:gd name="connsiteX309" fmla="*/ 2467859 w 5015116"/>
                <a:gd name="connsiteY309" fmla="*/ 1952171 h 2605314"/>
                <a:gd name="connsiteX310" fmla="*/ 2489631 w 5015116"/>
                <a:gd name="connsiteY310" fmla="*/ 1973942 h 2605314"/>
                <a:gd name="connsiteX311" fmla="*/ 2504145 w 5015116"/>
                <a:gd name="connsiteY311" fmla="*/ 2024742 h 2605314"/>
                <a:gd name="connsiteX312" fmla="*/ 2511402 w 5015116"/>
                <a:gd name="connsiteY312" fmla="*/ 2053771 h 2605314"/>
                <a:gd name="connsiteX313" fmla="*/ 2525916 w 5015116"/>
                <a:gd name="connsiteY313" fmla="*/ 2075542 h 2605314"/>
                <a:gd name="connsiteX314" fmla="*/ 2540431 w 5015116"/>
                <a:gd name="connsiteY314" fmla="*/ 2126342 h 2605314"/>
                <a:gd name="connsiteX315" fmla="*/ 2533174 w 5015116"/>
                <a:gd name="connsiteY315" fmla="*/ 2271485 h 2605314"/>
                <a:gd name="connsiteX316" fmla="*/ 2518659 w 5015116"/>
                <a:gd name="connsiteY316" fmla="*/ 2300514 h 2605314"/>
                <a:gd name="connsiteX317" fmla="*/ 2475116 w 5015116"/>
                <a:gd name="connsiteY317" fmla="*/ 2329542 h 2605314"/>
                <a:gd name="connsiteX318" fmla="*/ 2453345 w 5015116"/>
                <a:gd name="connsiteY318" fmla="*/ 2336800 h 2605314"/>
                <a:gd name="connsiteX319" fmla="*/ 2329974 w 5015116"/>
                <a:gd name="connsiteY319" fmla="*/ 2329542 h 2605314"/>
                <a:gd name="connsiteX320" fmla="*/ 2308202 w 5015116"/>
                <a:gd name="connsiteY320" fmla="*/ 2322285 h 2605314"/>
                <a:gd name="connsiteX321" fmla="*/ 2293688 w 5015116"/>
                <a:gd name="connsiteY321" fmla="*/ 2286000 h 2605314"/>
                <a:gd name="connsiteX322" fmla="*/ 2286431 w 5015116"/>
                <a:gd name="connsiteY322" fmla="*/ 2249714 h 2605314"/>
                <a:gd name="connsiteX323" fmla="*/ 2395288 w 5015116"/>
                <a:gd name="connsiteY323" fmla="*/ 2111828 h 2605314"/>
                <a:gd name="connsiteX324" fmla="*/ 2395288 w 5015116"/>
                <a:gd name="connsiteY324" fmla="*/ 2024742 h 2605314"/>
                <a:gd name="connsiteX325" fmla="*/ 2373516 w 5015116"/>
                <a:gd name="connsiteY325" fmla="*/ 2010228 h 2605314"/>
                <a:gd name="connsiteX326" fmla="*/ 2271916 w 5015116"/>
                <a:gd name="connsiteY326" fmla="*/ 2017485 h 2605314"/>
                <a:gd name="connsiteX327" fmla="*/ 2257402 w 5015116"/>
                <a:gd name="connsiteY327" fmla="*/ 2032000 h 2605314"/>
                <a:gd name="connsiteX328" fmla="*/ 2235631 w 5015116"/>
                <a:gd name="connsiteY328" fmla="*/ 2046514 h 2605314"/>
                <a:gd name="connsiteX329" fmla="*/ 2221116 w 5015116"/>
                <a:gd name="connsiteY329" fmla="*/ 2061028 h 2605314"/>
                <a:gd name="connsiteX330" fmla="*/ 2192088 w 5015116"/>
                <a:gd name="connsiteY330" fmla="*/ 2068285 h 2605314"/>
                <a:gd name="connsiteX331" fmla="*/ 2163059 w 5015116"/>
                <a:gd name="connsiteY331" fmla="*/ 2090057 h 2605314"/>
                <a:gd name="connsiteX332" fmla="*/ 2148545 w 5015116"/>
                <a:gd name="connsiteY332" fmla="*/ 2111828 h 2605314"/>
                <a:gd name="connsiteX333" fmla="*/ 2126774 w 5015116"/>
                <a:gd name="connsiteY333" fmla="*/ 2140857 h 2605314"/>
                <a:gd name="connsiteX334" fmla="*/ 2126774 w 5015116"/>
                <a:gd name="connsiteY334" fmla="*/ 2351314 h 2605314"/>
                <a:gd name="connsiteX335" fmla="*/ 2141288 w 5015116"/>
                <a:gd name="connsiteY335" fmla="*/ 2373085 h 2605314"/>
                <a:gd name="connsiteX336" fmla="*/ 2163059 w 5015116"/>
                <a:gd name="connsiteY336" fmla="*/ 2380342 h 2605314"/>
                <a:gd name="connsiteX337" fmla="*/ 2170316 w 5015116"/>
                <a:gd name="connsiteY337" fmla="*/ 2402114 h 2605314"/>
                <a:gd name="connsiteX338" fmla="*/ 2192088 w 5015116"/>
                <a:gd name="connsiteY338" fmla="*/ 2416628 h 2605314"/>
                <a:gd name="connsiteX339" fmla="*/ 2221116 w 5015116"/>
                <a:gd name="connsiteY339" fmla="*/ 2438400 h 2605314"/>
                <a:gd name="connsiteX340" fmla="*/ 2264659 w 5015116"/>
                <a:gd name="connsiteY340" fmla="*/ 2474685 h 2605314"/>
                <a:gd name="connsiteX341" fmla="*/ 2293688 w 5015116"/>
                <a:gd name="connsiteY341" fmla="*/ 2510971 h 2605314"/>
                <a:gd name="connsiteX342" fmla="*/ 2315459 w 5015116"/>
                <a:gd name="connsiteY342" fmla="*/ 2532742 h 2605314"/>
                <a:gd name="connsiteX343" fmla="*/ 2395288 w 5015116"/>
                <a:gd name="connsiteY343" fmla="*/ 2569028 h 2605314"/>
                <a:gd name="connsiteX344" fmla="*/ 2540431 w 5015116"/>
                <a:gd name="connsiteY344" fmla="*/ 2554514 h 2605314"/>
                <a:gd name="connsiteX345" fmla="*/ 2562202 w 5015116"/>
                <a:gd name="connsiteY345" fmla="*/ 2540000 h 2605314"/>
                <a:gd name="connsiteX346" fmla="*/ 2569459 w 5015116"/>
                <a:gd name="connsiteY346" fmla="*/ 2503714 h 2605314"/>
                <a:gd name="connsiteX347" fmla="*/ 2583974 w 5015116"/>
                <a:gd name="connsiteY347" fmla="*/ 2481942 h 2605314"/>
                <a:gd name="connsiteX348" fmla="*/ 2591231 w 5015116"/>
                <a:gd name="connsiteY348" fmla="*/ 2409371 h 2605314"/>
                <a:gd name="connsiteX349" fmla="*/ 2642031 w 5015116"/>
                <a:gd name="connsiteY349" fmla="*/ 2416628 h 2605314"/>
                <a:gd name="connsiteX350" fmla="*/ 2671059 w 5015116"/>
                <a:gd name="connsiteY350" fmla="*/ 2423885 h 2605314"/>
                <a:gd name="connsiteX351" fmla="*/ 2743631 w 5015116"/>
                <a:gd name="connsiteY351" fmla="*/ 2438400 h 2605314"/>
                <a:gd name="connsiteX352" fmla="*/ 2787174 w 5015116"/>
                <a:gd name="connsiteY352" fmla="*/ 2452914 h 2605314"/>
                <a:gd name="connsiteX353" fmla="*/ 2808945 w 5015116"/>
                <a:gd name="connsiteY353" fmla="*/ 2438400 h 2605314"/>
                <a:gd name="connsiteX354" fmla="*/ 2801688 w 5015116"/>
                <a:gd name="connsiteY354" fmla="*/ 2416628 h 2605314"/>
                <a:gd name="connsiteX355" fmla="*/ 2794431 w 5015116"/>
                <a:gd name="connsiteY355" fmla="*/ 2373085 h 2605314"/>
                <a:gd name="connsiteX356" fmla="*/ 2779916 w 5015116"/>
                <a:gd name="connsiteY356" fmla="*/ 2329542 h 2605314"/>
                <a:gd name="connsiteX357" fmla="*/ 2794431 w 5015116"/>
                <a:gd name="connsiteY357" fmla="*/ 2278742 h 2605314"/>
                <a:gd name="connsiteX358" fmla="*/ 2961345 w 5015116"/>
                <a:gd name="connsiteY358" fmla="*/ 2249714 h 2605314"/>
                <a:gd name="connsiteX359" fmla="*/ 2946831 w 5015116"/>
                <a:gd name="connsiteY359" fmla="*/ 2227942 h 2605314"/>
                <a:gd name="connsiteX360" fmla="*/ 2925059 w 5015116"/>
                <a:gd name="connsiteY360" fmla="*/ 2133600 h 2605314"/>
                <a:gd name="connsiteX361" fmla="*/ 2917802 w 5015116"/>
                <a:gd name="connsiteY361" fmla="*/ 2104571 h 2605314"/>
                <a:gd name="connsiteX362" fmla="*/ 2896031 w 5015116"/>
                <a:gd name="connsiteY362" fmla="*/ 2090057 h 2605314"/>
                <a:gd name="connsiteX363" fmla="*/ 2903288 w 5015116"/>
                <a:gd name="connsiteY363" fmla="*/ 2061028 h 2605314"/>
                <a:gd name="connsiteX364" fmla="*/ 3033916 w 5015116"/>
                <a:gd name="connsiteY364" fmla="*/ 2053771 h 2605314"/>
                <a:gd name="connsiteX365" fmla="*/ 3121002 w 5015116"/>
                <a:gd name="connsiteY365" fmla="*/ 2046514 h 2605314"/>
                <a:gd name="connsiteX366" fmla="*/ 3142774 w 5015116"/>
                <a:gd name="connsiteY366" fmla="*/ 2039257 h 2605314"/>
                <a:gd name="connsiteX367" fmla="*/ 3135516 w 5015116"/>
                <a:gd name="connsiteY367" fmla="*/ 2010228 h 2605314"/>
                <a:gd name="connsiteX368" fmla="*/ 3106488 w 5015116"/>
                <a:gd name="connsiteY368" fmla="*/ 1959428 h 2605314"/>
                <a:gd name="connsiteX369" fmla="*/ 3077459 w 5015116"/>
                <a:gd name="connsiteY369" fmla="*/ 1930400 h 2605314"/>
                <a:gd name="connsiteX370" fmla="*/ 3062945 w 5015116"/>
                <a:gd name="connsiteY370" fmla="*/ 1901371 h 2605314"/>
                <a:gd name="connsiteX371" fmla="*/ 3041174 w 5015116"/>
                <a:gd name="connsiteY371" fmla="*/ 1886857 h 2605314"/>
                <a:gd name="connsiteX372" fmla="*/ 3033916 w 5015116"/>
                <a:gd name="connsiteY372" fmla="*/ 1865085 h 2605314"/>
                <a:gd name="connsiteX373" fmla="*/ 3019402 w 5015116"/>
                <a:gd name="connsiteY373" fmla="*/ 1843314 h 2605314"/>
                <a:gd name="connsiteX374" fmla="*/ 3048431 w 5015116"/>
                <a:gd name="connsiteY374" fmla="*/ 1828800 h 2605314"/>
                <a:gd name="connsiteX375" fmla="*/ 3157288 w 5015116"/>
                <a:gd name="connsiteY375" fmla="*/ 1814285 h 2605314"/>
                <a:gd name="connsiteX376" fmla="*/ 3179059 w 5015116"/>
                <a:gd name="connsiteY376" fmla="*/ 1799771 h 2605314"/>
                <a:gd name="connsiteX377" fmla="*/ 3128259 w 5015116"/>
                <a:gd name="connsiteY377" fmla="*/ 1690914 h 2605314"/>
                <a:gd name="connsiteX378" fmla="*/ 3121002 w 5015116"/>
                <a:gd name="connsiteY378" fmla="*/ 1669142 h 2605314"/>
                <a:gd name="connsiteX379" fmla="*/ 3106488 w 5015116"/>
                <a:gd name="connsiteY379" fmla="*/ 1647371 h 2605314"/>
                <a:gd name="connsiteX380" fmla="*/ 3128259 w 5015116"/>
                <a:gd name="connsiteY380" fmla="*/ 1640114 h 2605314"/>
                <a:gd name="connsiteX381" fmla="*/ 3157288 w 5015116"/>
                <a:gd name="connsiteY381" fmla="*/ 1632857 h 2605314"/>
                <a:gd name="connsiteX382" fmla="*/ 3186316 w 5015116"/>
                <a:gd name="connsiteY382" fmla="*/ 1618342 h 2605314"/>
                <a:gd name="connsiteX383" fmla="*/ 3215345 w 5015116"/>
                <a:gd name="connsiteY383" fmla="*/ 1611085 h 2605314"/>
                <a:gd name="connsiteX384" fmla="*/ 3237116 w 5015116"/>
                <a:gd name="connsiteY384" fmla="*/ 1603828 h 2605314"/>
                <a:gd name="connsiteX385" fmla="*/ 3280659 w 5015116"/>
                <a:gd name="connsiteY385" fmla="*/ 1582057 h 2605314"/>
                <a:gd name="connsiteX386" fmla="*/ 3295174 w 5015116"/>
                <a:gd name="connsiteY386" fmla="*/ 1567542 h 2605314"/>
                <a:gd name="connsiteX387" fmla="*/ 3273402 w 5015116"/>
                <a:gd name="connsiteY387" fmla="*/ 1545771 h 2605314"/>
                <a:gd name="connsiteX388" fmla="*/ 3229859 w 5015116"/>
                <a:gd name="connsiteY388" fmla="*/ 1516742 h 2605314"/>
                <a:gd name="connsiteX389" fmla="*/ 3179059 w 5015116"/>
                <a:gd name="connsiteY389" fmla="*/ 1458685 h 2605314"/>
                <a:gd name="connsiteX390" fmla="*/ 3171802 w 5015116"/>
                <a:gd name="connsiteY390" fmla="*/ 1436914 h 2605314"/>
                <a:gd name="connsiteX391" fmla="*/ 3150031 w 5015116"/>
                <a:gd name="connsiteY391" fmla="*/ 1422400 h 2605314"/>
                <a:gd name="connsiteX392" fmla="*/ 3200831 w 5015116"/>
                <a:gd name="connsiteY392" fmla="*/ 1386114 h 2605314"/>
                <a:gd name="connsiteX393" fmla="*/ 3237116 w 5015116"/>
                <a:gd name="connsiteY393" fmla="*/ 1349828 h 2605314"/>
                <a:gd name="connsiteX394" fmla="*/ 3266145 w 5015116"/>
                <a:gd name="connsiteY394" fmla="*/ 1313542 h 2605314"/>
                <a:gd name="connsiteX395" fmla="*/ 3287916 w 5015116"/>
                <a:gd name="connsiteY395" fmla="*/ 1299028 h 2605314"/>
                <a:gd name="connsiteX396" fmla="*/ 3302431 w 5015116"/>
                <a:gd name="connsiteY396" fmla="*/ 1284514 h 2605314"/>
                <a:gd name="connsiteX397" fmla="*/ 3309688 w 5015116"/>
                <a:gd name="connsiteY397" fmla="*/ 1262742 h 2605314"/>
                <a:gd name="connsiteX398" fmla="*/ 3266145 w 5015116"/>
                <a:gd name="connsiteY398" fmla="*/ 1255485 h 2605314"/>
                <a:gd name="connsiteX399" fmla="*/ 3244374 w 5015116"/>
                <a:gd name="connsiteY399" fmla="*/ 1248228 h 2605314"/>
                <a:gd name="connsiteX400" fmla="*/ 3193574 w 5015116"/>
                <a:gd name="connsiteY400" fmla="*/ 1233714 h 2605314"/>
                <a:gd name="connsiteX401" fmla="*/ 3171802 w 5015116"/>
                <a:gd name="connsiteY401" fmla="*/ 1219200 h 2605314"/>
                <a:gd name="connsiteX402" fmla="*/ 3150031 w 5015116"/>
                <a:gd name="connsiteY402" fmla="*/ 1211942 h 2605314"/>
                <a:gd name="connsiteX403" fmla="*/ 3121002 w 5015116"/>
                <a:gd name="connsiteY403" fmla="*/ 1197428 h 2605314"/>
                <a:gd name="connsiteX404" fmla="*/ 3200831 w 5015116"/>
                <a:gd name="connsiteY404" fmla="*/ 1095828 h 2605314"/>
                <a:gd name="connsiteX405" fmla="*/ 3251631 w 5015116"/>
                <a:gd name="connsiteY405" fmla="*/ 1037771 h 2605314"/>
                <a:gd name="connsiteX406" fmla="*/ 3251631 w 5015116"/>
                <a:gd name="connsiteY406" fmla="*/ 994228 h 2605314"/>
                <a:gd name="connsiteX407" fmla="*/ 3208088 w 5015116"/>
                <a:gd name="connsiteY407" fmla="*/ 986971 h 2605314"/>
                <a:gd name="connsiteX408" fmla="*/ 3179059 w 5015116"/>
                <a:gd name="connsiteY408" fmla="*/ 979714 h 2605314"/>
                <a:gd name="connsiteX409" fmla="*/ 3121002 w 5015116"/>
                <a:gd name="connsiteY409" fmla="*/ 957942 h 2605314"/>
                <a:gd name="connsiteX410" fmla="*/ 3099231 w 5015116"/>
                <a:gd name="connsiteY410" fmla="*/ 950685 h 2605314"/>
                <a:gd name="connsiteX411" fmla="*/ 3048431 w 5015116"/>
                <a:gd name="connsiteY411" fmla="*/ 943428 h 2605314"/>
                <a:gd name="connsiteX412" fmla="*/ 3026659 w 5015116"/>
                <a:gd name="connsiteY412" fmla="*/ 936171 h 2605314"/>
                <a:gd name="connsiteX413" fmla="*/ 2990374 w 5015116"/>
                <a:gd name="connsiteY413" fmla="*/ 928914 h 2605314"/>
                <a:gd name="connsiteX414" fmla="*/ 2975859 w 5015116"/>
                <a:gd name="connsiteY414" fmla="*/ 914400 h 2605314"/>
                <a:gd name="connsiteX415" fmla="*/ 3033916 w 5015116"/>
                <a:gd name="connsiteY415" fmla="*/ 820057 h 2605314"/>
                <a:gd name="connsiteX416" fmla="*/ 3091974 w 5015116"/>
                <a:gd name="connsiteY416" fmla="*/ 747485 h 2605314"/>
                <a:gd name="connsiteX417" fmla="*/ 3128259 w 5015116"/>
                <a:gd name="connsiteY417" fmla="*/ 703942 h 2605314"/>
                <a:gd name="connsiteX418" fmla="*/ 3142774 w 5015116"/>
                <a:gd name="connsiteY418" fmla="*/ 682171 h 2605314"/>
                <a:gd name="connsiteX419" fmla="*/ 3033916 w 5015116"/>
                <a:gd name="connsiteY419" fmla="*/ 667657 h 2605314"/>
                <a:gd name="connsiteX420" fmla="*/ 2961345 w 5015116"/>
                <a:gd name="connsiteY420" fmla="*/ 660400 h 2605314"/>
                <a:gd name="connsiteX421" fmla="*/ 2888774 w 5015116"/>
                <a:gd name="connsiteY421" fmla="*/ 645885 h 2605314"/>
                <a:gd name="connsiteX422" fmla="*/ 2925059 w 5015116"/>
                <a:gd name="connsiteY422" fmla="*/ 609600 h 2605314"/>
                <a:gd name="connsiteX423" fmla="*/ 2961345 w 5015116"/>
                <a:gd name="connsiteY423" fmla="*/ 573314 h 2605314"/>
                <a:gd name="connsiteX424" fmla="*/ 2968602 w 5015116"/>
                <a:gd name="connsiteY424" fmla="*/ 529771 h 2605314"/>
                <a:gd name="connsiteX425" fmla="*/ 2983116 w 5015116"/>
                <a:gd name="connsiteY425" fmla="*/ 486228 h 2605314"/>
                <a:gd name="connsiteX426" fmla="*/ 2997631 w 5015116"/>
                <a:gd name="connsiteY426" fmla="*/ 435428 h 2605314"/>
                <a:gd name="connsiteX427" fmla="*/ 3012145 w 5015116"/>
                <a:gd name="connsiteY427" fmla="*/ 391885 h 2605314"/>
                <a:gd name="connsiteX428" fmla="*/ 2961345 w 5015116"/>
                <a:gd name="connsiteY428" fmla="*/ 399142 h 2605314"/>
                <a:gd name="connsiteX429" fmla="*/ 2917802 w 5015116"/>
                <a:gd name="connsiteY429" fmla="*/ 413657 h 2605314"/>
                <a:gd name="connsiteX430" fmla="*/ 2888774 w 5015116"/>
                <a:gd name="connsiteY430" fmla="*/ 420914 h 2605314"/>
                <a:gd name="connsiteX431" fmla="*/ 2852488 w 5015116"/>
                <a:gd name="connsiteY431" fmla="*/ 435428 h 2605314"/>
                <a:gd name="connsiteX432" fmla="*/ 2808945 w 5015116"/>
                <a:gd name="connsiteY432" fmla="*/ 442685 h 2605314"/>
                <a:gd name="connsiteX433" fmla="*/ 2779916 w 5015116"/>
                <a:gd name="connsiteY433" fmla="*/ 449942 h 2605314"/>
                <a:gd name="connsiteX434" fmla="*/ 2721859 w 5015116"/>
                <a:gd name="connsiteY434" fmla="*/ 442685 h 2605314"/>
                <a:gd name="connsiteX435" fmla="*/ 2729116 w 5015116"/>
                <a:gd name="connsiteY435" fmla="*/ 377371 h 2605314"/>
                <a:gd name="connsiteX436" fmla="*/ 2721859 w 5015116"/>
                <a:gd name="connsiteY436" fmla="*/ 290285 h 2605314"/>
                <a:gd name="connsiteX437" fmla="*/ 2707345 w 5015116"/>
                <a:gd name="connsiteY437" fmla="*/ 232228 h 2605314"/>
                <a:gd name="connsiteX438" fmla="*/ 2663802 w 5015116"/>
                <a:gd name="connsiteY438" fmla="*/ 210457 h 2605314"/>
                <a:gd name="connsiteX439" fmla="*/ 2656545 w 5015116"/>
                <a:gd name="connsiteY43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72574 w 5015116"/>
                <a:gd name="connsiteY254" fmla="*/ 1939108 h 2605314"/>
                <a:gd name="connsiteX255" fmla="*/ 327365 w 5015116"/>
                <a:gd name="connsiteY255" fmla="*/ 1984465 h 2605314"/>
                <a:gd name="connsiteX256" fmla="*/ 414088 w 5015116"/>
                <a:gd name="connsiteY256" fmla="*/ 2002971 h 2605314"/>
                <a:gd name="connsiteX257" fmla="*/ 522945 w 5015116"/>
                <a:gd name="connsiteY257" fmla="*/ 1995714 h 2605314"/>
                <a:gd name="connsiteX258" fmla="*/ 551974 w 5015116"/>
                <a:gd name="connsiteY258" fmla="*/ 1973942 h 2605314"/>
                <a:gd name="connsiteX259" fmla="*/ 595516 w 5015116"/>
                <a:gd name="connsiteY259" fmla="*/ 1944914 h 2605314"/>
                <a:gd name="connsiteX260" fmla="*/ 624545 w 5015116"/>
                <a:gd name="connsiteY260" fmla="*/ 1901371 h 2605314"/>
                <a:gd name="connsiteX261" fmla="*/ 610031 w 5015116"/>
                <a:gd name="connsiteY261" fmla="*/ 1836057 h 2605314"/>
                <a:gd name="connsiteX262" fmla="*/ 566488 w 5015116"/>
                <a:gd name="connsiteY262" fmla="*/ 1792514 h 2605314"/>
                <a:gd name="connsiteX263" fmla="*/ 524396 w 5015116"/>
                <a:gd name="connsiteY263" fmla="*/ 1800497 h 2605314"/>
                <a:gd name="connsiteX264" fmla="*/ 477588 w 5015116"/>
                <a:gd name="connsiteY264" fmla="*/ 1898468 h 2605314"/>
                <a:gd name="connsiteX265" fmla="*/ 551974 w 5015116"/>
                <a:gd name="connsiteY265" fmla="*/ 1995714 h 2605314"/>
                <a:gd name="connsiteX266" fmla="*/ 566488 w 5015116"/>
                <a:gd name="connsiteY266" fmla="*/ 2017485 h 2605314"/>
                <a:gd name="connsiteX267" fmla="*/ 697116 w 5015116"/>
                <a:gd name="connsiteY267" fmla="*/ 2068285 h 2605314"/>
                <a:gd name="connsiteX268" fmla="*/ 733402 w 5015116"/>
                <a:gd name="connsiteY268" fmla="*/ 2082800 h 2605314"/>
                <a:gd name="connsiteX269" fmla="*/ 864031 w 5015116"/>
                <a:gd name="connsiteY269" fmla="*/ 2119811 h 2605314"/>
                <a:gd name="connsiteX270" fmla="*/ 965631 w 5015116"/>
                <a:gd name="connsiteY270" fmla="*/ 2148114 h 2605314"/>
                <a:gd name="connsiteX271" fmla="*/ 1074488 w 5015116"/>
                <a:gd name="connsiteY271" fmla="*/ 2133600 h 2605314"/>
                <a:gd name="connsiteX272" fmla="*/ 1125288 w 5015116"/>
                <a:gd name="connsiteY272" fmla="*/ 2104571 h 2605314"/>
                <a:gd name="connsiteX273" fmla="*/ 1243942 w 5015116"/>
                <a:gd name="connsiteY273" fmla="*/ 2013494 h 2605314"/>
                <a:gd name="connsiteX274" fmla="*/ 1287848 w 5015116"/>
                <a:gd name="connsiteY274" fmla="*/ 1957251 h 2605314"/>
                <a:gd name="connsiteX275" fmla="*/ 1274422 w 5015116"/>
                <a:gd name="connsiteY275" fmla="*/ 1839322 h 2605314"/>
                <a:gd name="connsiteX276" fmla="*/ 1219631 w 5015116"/>
                <a:gd name="connsiteY276" fmla="*/ 1814285 h 2605314"/>
                <a:gd name="connsiteX277" fmla="*/ 1126014 w 5015116"/>
                <a:gd name="connsiteY277" fmla="*/ 1833154 h 2605314"/>
                <a:gd name="connsiteX278" fmla="*/ 1103516 w 5015116"/>
                <a:gd name="connsiteY278" fmla="*/ 1894114 h 2605314"/>
                <a:gd name="connsiteX279" fmla="*/ 1081745 w 5015116"/>
                <a:gd name="connsiteY279" fmla="*/ 2002971 h 2605314"/>
                <a:gd name="connsiteX280" fmla="*/ 1016431 w 5015116"/>
                <a:gd name="connsiteY280" fmla="*/ 1995714 h 2605314"/>
                <a:gd name="connsiteX281" fmla="*/ 980871 w 5015116"/>
                <a:gd name="connsiteY281" fmla="*/ 1911531 h 2605314"/>
                <a:gd name="connsiteX282" fmla="*/ 993208 w 5015116"/>
                <a:gd name="connsiteY282" fmla="*/ 1807754 h 2605314"/>
                <a:gd name="connsiteX283" fmla="*/ 1066868 w 5015116"/>
                <a:gd name="connsiteY283" fmla="*/ 1731554 h 2605314"/>
                <a:gd name="connsiteX284" fmla="*/ 1226888 w 5015116"/>
                <a:gd name="connsiteY284" fmla="*/ 1690914 h 2605314"/>
                <a:gd name="connsiteX285" fmla="*/ 1335745 w 5015116"/>
                <a:gd name="connsiteY285" fmla="*/ 1698171 h 2605314"/>
                <a:gd name="connsiteX286" fmla="*/ 1422831 w 5015116"/>
                <a:gd name="connsiteY286" fmla="*/ 1741714 h 2605314"/>
                <a:gd name="connsiteX287" fmla="*/ 1476896 w 5015116"/>
                <a:gd name="connsiteY287" fmla="*/ 1792514 h 2605314"/>
                <a:gd name="connsiteX288" fmla="*/ 1506651 w 5015116"/>
                <a:gd name="connsiteY288" fmla="*/ 1859642 h 2605314"/>
                <a:gd name="connsiteX289" fmla="*/ 1507376 w 5015116"/>
                <a:gd name="connsiteY289" fmla="*/ 1961968 h 2605314"/>
                <a:gd name="connsiteX290" fmla="*/ 1460205 w 5015116"/>
                <a:gd name="connsiteY290" fmla="*/ 2046877 h 2605314"/>
                <a:gd name="connsiteX291" fmla="*/ 1408316 w 5015116"/>
                <a:gd name="connsiteY291" fmla="*/ 2140857 h 2605314"/>
                <a:gd name="connsiteX292" fmla="*/ 1401059 w 5015116"/>
                <a:gd name="connsiteY292" fmla="*/ 2162628 h 2605314"/>
                <a:gd name="connsiteX293" fmla="*/ 1364774 w 5015116"/>
                <a:gd name="connsiteY293" fmla="*/ 2293257 h 2605314"/>
                <a:gd name="connsiteX294" fmla="*/ 1367314 w 5015116"/>
                <a:gd name="connsiteY294" fmla="*/ 2449285 h 2605314"/>
                <a:gd name="connsiteX295" fmla="*/ 1509916 w 5015116"/>
                <a:gd name="connsiteY295" fmla="*/ 2554514 h 2605314"/>
                <a:gd name="connsiteX296" fmla="*/ 1633288 w 5015116"/>
                <a:gd name="connsiteY296" fmla="*/ 2590800 h 2605314"/>
                <a:gd name="connsiteX297" fmla="*/ 1847736 w 5015116"/>
                <a:gd name="connsiteY297" fmla="*/ 2605314 h 2605314"/>
                <a:gd name="connsiteX298" fmla="*/ 1918494 w 5015116"/>
                <a:gd name="connsiteY298" fmla="*/ 2576285 h 2605314"/>
                <a:gd name="connsiteX299" fmla="*/ 1959859 w 5015116"/>
                <a:gd name="connsiteY299" fmla="*/ 2496457 h 2605314"/>
                <a:gd name="connsiteX300" fmla="*/ 2002676 w 5015116"/>
                <a:gd name="connsiteY300" fmla="*/ 2315028 h 2605314"/>
                <a:gd name="connsiteX301" fmla="*/ 2039688 w 5015116"/>
                <a:gd name="connsiteY301" fmla="*/ 2111828 h 2605314"/>
                <a:gd name="connsiteX302" fmla="*/ 2062911 w 5015116"/>
                <a:gd name="connsiteY302" fmla="*/ 2048691 h 2605314"/>
                <a:gd name="connsiteX303" fmla="*/ 2098834 w 5015116"/>
                <a:gd name="connsiteY303" fmla="*/ 1987731 h 2605314"/>
                <a:gd name="connsiteX304" fmla="*/ 2217851 w 5015116"/>
                <a:gd name="connsiteY304" fmla="*/ 1879237 h 2605314"/>
                <a:gd name="connsiteX305" fmla="*/ 2373516 w 5015116"/>
                <a:gd name="connsiteY305" fmla="*/ 1872342 h 2605314"/>
                <a:gd name="connsiteX306" fmla="*/ 2395288 w 5015116"/>
                <a:gd name="connsiteY306" fmla="*/ 1879600 h 2605314"/>
                <a:gd name="connsiteX307" fmla="*/ 2453345 w 5015116"/>
                <a:gd name="connsiteY307" fmla="*/ 1930400 h 2605314"/>
                <a:gd name="connsiteX308" fmla="*/ 2467859 w 5015116"/>
                <a:gd name="connsiteY308" fmla="*/ 1952171 h 2605314"/>
                <a:gd name="connsiteX309" fmla="*/ 2489631 w 5015116"/>
                <a:gd name="connsiteY309" fmla="*/ 1973942 h 2605314"/>
                <a:gd name="connsiteX310" fmla="*/ 2504145 w 5015116"/>
                <a:gd name="connsiteY310" fmla="*/ 2024742 h 2605314"/>
                <a:gd name="connsiteX311" fmla="*/ 2511402 w 5015116"/>
                <a:gd name="connsiteY311" fmla="*/ 2053771 h 2605314"/>
                <a:gd name="connsiteX312" fmla="*/ 2525916 w 5015116"/>
                <a:gd name="connsiteY312" fmla="*/ 2075542 h 2605314"/>
                <a:gd name="connsiteX313" fmla="*/ 2540431 w 5015116"/>
                <a:gd name="connsiteY313" fmla="*/ 2126342 h 2605314"/>
                <a:gd name="connsiteX314" fmla="*/ 2533174 w 5015116"/>
                <a:gd name="connsiteY314" fmla="*/ 2271485 h 2605314"/>
                <a:gd name="connsiteX315" fmla="*/ 2518659 w 5015116"/>
                <a:gd name="connsiteY315" fmla="*/ 2300514 h 2605314"/>
                <a:gd name="connsiteX316" fmla="*/ 2475116 w 5015116"/>
                <a:gd name="connsiteY316" fmla="*/ 2329542 h 2605314"/>
                <a:gd name="connsiteX317" fmla="*/ 2453345 w 5015116"/>
                <a:gd name="connsiteY317" fmla="*/ 2336800 h 2605314"/>
                <a:gd name="connsiteX318" fmla="*/ 2329974 w 5015116"/>
                <a:gd name="connsiteY318" fmla="*/ 2329542 h 2605314"/>
                <a:gd name="connsiteX319" fmla="*/ 2308202 w 5015116"/>
                <a:gd name="connsiteY319" fmla="*/ 2322285 h 2605314"/>
                <a:gd name="connsiteX320" fmla="*/ 2293688 w 5015116"/>
                <a:gd name="connsiteY320" fmla="*/ 2286000 h 2605314"/>
                <a:gd name="connsiteX321" fmla="*/ 2286431 w 5015116"/>
                <a:gd name="connsiteY321" fmla="*/ 2249714 h 2605314"/>
                <a:gd name="connsiteX322" fmla="*/ 2395288 w 5015116"/>
                <a:gd name="connsiteY322" fmla="*/ 2111828 h 2605314"/>
                <a:gd name="connsiteX323" fmla="*/ 2395288 w 5015116"/>
                <a:gd name="connsiteY323" fmla="*/ 2024742 h 2605314"/>
                <a:gd name="connsiteX324" fmla="*/ 2373516 w 5015116"/>
                <a:gd name="connsiteY324" fmla="*/ 2010228 h 2605314"/>
                <a:gd name="connsiteX325" fmla="*/ 2271916 w 5015116"/>
                <a:gd name="connsiteY325" fmla="*/ 2017485 h 2605314"/>
                <a:gd name="connsiteX326" fmla="*/ 2257402 w 5015116"/>
                <a:gd name="connsiteY326" fmla="*/ 2032000 h 2605314"/>
                <a:gd name="connsiteX327" fmla="*/ 2235631 w 5015116"/>
                <a:gd name="connsiteY327" fmla="*/ 2046514 h 2605314"/>
                <a:gd name="connsiteX328" fmla="*/ 2221116 w 5015116"/>
                <a:gd name="connsiteY328" fmla="*/ 2061028 h 2605314"/>
                <a:gd name="connsiteX329" fmla="*/ 2192088 w 5015116"/>
                <a:gd name="connsiteY329" fmla="*/ 2068285 h 2605314"/>
                <a:gd name="connsiteX330" fmla="*/ 2163059 w 5015116"/>
                <a:gd name="connsiteY330" fmla="*/ 2090057 h 2605314"/>
                <a:gd name="connsiteX331" fmla="*/ 2148545 w 5015116"/>
                <a:gd name="connsiteY331" fmla="*/ 2111828 h 2605314"/>
                <a:gd name="connsiteX332" fmla="*/ 2126774 w 5015116"/>
                <a:gd name="connsiteY332" fmla="*/ 2140857 h 2605314"/>
                <a:gd name="connsiteX333" fmla="*/ 2126774 w 5015116"/>
                <a:gd name="connsiteY333" fmla="*/ 2351314 h 2605314"/>
                <a:gd name="connsiteX334" fmla="*/ 2141288 w 5015116"/>
                <a:gd name="connsiteY334" fmla="*/ 2373085 h 2605314"/>
                <a:gd name="connsiteX335" fmla="*/ 2163059 w 5015116"/>
                <a:gd name="connsiteY335" fmla="*/ 2380342 h 2605314"/>
                <a:gd name="connsiteX336" fmla="*/ 2170316 w 5015116"/>
                <a:gd name="connsiteY336" fmla="*/ 2402114 h 2605314"/>
                <a:gd name="connsiteX337" fmla="*/ 2192088 w 5015116"/>
                <a:gd name="connsiteY337" fmla="*/ 2416628 h 2605314"/>
                <a:gd name="connsiteX338" fmla="*/ 2221116 w 5015116"/>
                <a:gd name="connsiteY338" fmla="*/ 2438400 h 2605314"/>
                <a:gd name="connsiteX339" fmla="*/ 2264659 w 5015116"/>
                <a:gd name="connsiteY339" fmla="*/ 2474685 h 2605314"/>
                <a:gd name="connsiteX340" fmla="*/ 2293688 w 5015116"/>
                <a:gd name="connsiteY340" fmla="*/ 2510971 h 2605314"/>
                <a:gd name="connsiteX341" fmla="*/ 2315459 w 5015116"/>
                <a:gd name="connsiteY341" fmla="*/ 2532742 h 2605314"/>
                <a:gd name="connsiteX342" fmla="*/ 2395288 w 5015116"/>
                <a:gd name="connsiteY342" fmla="*/ 2569028 h 2605314"/>
                <a:gd name="connsiteX343" fmla="*/ 2540431 w 5015116"/>
                <a:gd name="connsiteY343" fmla="*/ 2554514 h 2605314"/>
                <a:gd name="connsiteX344" fmla="*/ 2562202 w 5015116"/>
                <a:gd name="connsiteY344" fmla="*/ 2540000 h 2605314"/>
                <a:gd name="connsiteX345" fmla="*/ 2569459 w 5015116"/>
                <a:gd name="connsiteY345" fmla="*/ 2503714 h 2605314"/>
                <a:gd name="connsiteX346" fmla="*/ 2583974 w 5015116"/>
                <a:gd name="connsiteY346" fmla="*/ 2481942 h 2605314"/>
                <a:gd name="connsiteX347" fmla="*/ 2591231 w 5015116"/>
                <a:gd name="connsiteY347" fmla="*/ 2409371 h 2605314"/>
                <a:gd name="connsiteX348" fmla="*/ 2642031 w 5015116"/>
                <a:gd name="connsiteY348" fmla="*/ 2416628 h 2605314"/>
                <a:gd name="connsiteX349" fmla="*/ 2671059 w 5015116"/>
                <a:gd name="connsiteY349" fmla="*/ 2423885 h 2605314"/>
                <a:gd name="connsiteX350" fmla="*/ 2743631 w 5015116"/>
                <a:gd name="connsiteY350" fmla="*/ 2438400 h 2605314"/>
                <a:gd name="connsiteX351" fmla="*/ 2787174 w 5015116"/>
                <a:gd name="connsiteY351" fmla="*/ 2452914 h 2605314"/>
                <a:gd name="connsiteX352" fmla="*/ 2808945 w 5015116"/>
                <a:gd name="connsiteY352" fmla="*/ 2438400 h 2605314"/>
                <a:gd name="connsiteX353" fmla="*/ 2801688 w 5015116"/>
                <a:gd name="connsiteY353" fmla="*/ 2416628 h 2605314"/>
                <a:gd name="connsiteX354" fmla="*/ 2794431 w 5015116"/>
                <a:gd name="connsiteY354" fmla="*/ 2373085 h 2605314"/>
                <a:gd name="connsiteX355" fmla="*/ 2779916 w 5015116"/>
                <a:gd name="connsiteY355" fmla="*/ 2329542 h 2605314"/>
                <a:gd name="connsiteX356" fmla="*/ 2794431 w 5015116"/>
                <a:gd name="connsiteY356" fmla="*/ 2278742 h 2605314"/>
                <a:gd name="connsiteX357" fmla="*/ 2961345 w 5015116"/>
                <a:gd name="connsiteY357" fmla="*/ 2249714 h 2605314"/>
                <a:gd name="connsiteX358" fmla="*/ 2946831 w 5015116"/>
                <a:gd name="connsiteY358" fmla="*/ 2227942 h 2605314"/>
                <a:gd name="connsiteX359" fmla="*/ 2925059 w 5015116"/>
                <a:gd name="connsiteY359" fmla="*/ 2133600 h 2605314"/>
                <a:gd name="connsiteX360" fmla="*/ 2917802 w 5015116"/>
                <a:gd name="connsiteY360" fmla="*/ 2104571 h 2605314"/>
                <a:gd name="connsiteX361" fmla="*/ 2896031 w 5015116"/>
                <a:gd name="connsiteY361" fmla="*/ 2090057 h 2605314"/>
                <a:gd name="connsiteX362" fmla="*/ 2903288 w 5015116"/>
                <a:gd name="connsiteY362" fmla="*/ 2061028 h 2605314"/>
                <a:gd name="connsiteX363" fmla="*/ 3033916 w 5015116"/>
                <a:gd name="connsiteY363" fmla="*/ 2053771 h 2605314"/>
                <a:gd name="connsiteX364" fmla="*/ 3121002 w 5015116"/>
                <a:gd name="connsiteY364" fmla="*/ 2046514 h 2605314"/>
                <a:gd name="connsiteX365" fmla="*/ 3142774 w 5015116"/>
                <a:gd name="connsiteY365" fmla="*/ 2039257 h 2605314"/>
                <a:gd name="connsiteX366" fmla="*/ 3135516 w 5015116"/>
                <a:gd name="connsiteY366" fmla="*/ 2010228 h 2605314"/>
                <a:gd name="connsiteX367" fmla="*/ 3106488 w 5015116"/>
                <a:gd name="connsiteY367" fmla="*/ 1959428 h 2605314"/>
                <a:gd name="connsiteX368" fmla="*/ 3077459 w 5015116"/>
                <a:gd name="connsiteY368" fmla="*/ 1930400 h 2605314"/>
                <a:gd name="connsiteX369" fmla="*/ 3062945 w 5015116"/>
                <a:gd name="connsiteY369" fmla="*/ 1901371 h 2605314"/>
                <a:gd name="connsiteX370" fmla="*/ 3041174 w 5015116"/>
                <a:gd name="connsiteY370" fmla="*/ 1886857 h 2605314"/>
                <a:gd name="connsiteX371" fmla="*/ 3033916 w 5015116"/>
                <a:gd name="connsiteY371" fmla="*/ 1865085 h 2605314"/>
                <a:gd name="connsiteX372" fmla="*/ 3019402 w 5015116"/>
                <a:gd name="connsiteY372" fmla="*/ 1843314 h 2605314"/>
                <a:gd name="connsiteX373" fmla="*/ 3048431 w 5015116"/>
                <a:gd name="connsiteY373" fmla="*/ 1828800 h 2605314"/>
                <a:gd name="connsiteX374" fmla="*/ 3157288 w 5015116"/>
                <a:gd name="connsiteY374" fmla="*/ 1814285 h 2605314"/>
                <a:gd name="connsiteX375" fmla="*/ 3179059 w 5015116"/>
                <a:gd name="connsiteY375" fmla="*/ 1799771 h 2605314"/>
                <a:gd name="connsiteX376" fmla="*/ 3128259 w 5015116"/>
                <a:gd name="connsiteY376" fmla="*/ 1690914 h 2605314"/>
                <a:gd name="connsiteX377" fmla="*/ 3121002 w 5015116"/>
                <a:gd name="connsiteY377" fmla="*/ 1669142 h 2605314"/>
                <a:gd name="connsiteX378" fmla="*/ 3106488 w 5015116"/>
                <a:gd name="connsiteY378" fmla="*/ 1647371 h 2605314"/>
                <a:gd name="connsiteX379" fmla="*/ 3128259 w 5015116"/>
                <a:gd name="connsiteY379" fmla="*/ 1640114 h 2605314"/>
                <a:gd name="connsiteX380" fmla="*/ 3157288 w 5015116"/>
                <a:gd name="connsiteY380" fmla="*/ 1632857 h 2605314"/>
                <a:gd name="connsiteX381" fmla="*/ 3186316 w 5015116"/>
                <a:gd name="connsiteY381" fmla="*/ 1618342 h 2605314"/>
                <a:gd name="connsiteX382" fmla="*/ 3215345 w 5015116"/>
                <a:gd name="connsiteY382" fmla="*/ 1611085 h 2605314"/>
                <a:gd name="connsiteX383" fmla="*/ 3237116 w 5015116"/>
                <a:gd name="connsiteY383" fmla="*/ 1603828 h 2605314"/>
                <a:gd name="connsiteX384" fmla="*/ 3280659 w 5015116"/>
                <a:gd name="connsiteY384" fmla="*/ 1582057 h 2605314"/>
                <a:gd name="connsiteX385" fmla="*/ 3295174 w 5015116"/>
                <a:gd name="connsiteY385" fmla="*/ 1567542 h 2605314"/>
                <a:gd name="connsiteX386" fmla="*/ 3273402 w 5015116"/>
                <a:gd name="connsiteY386" fmla="*/ 1545771 h 2605314"/>
                <a:gd name="connsiteX387" fmla="*/ 3229859 w 5015116"/>
                <a:gd name="connsiteY387" fmla="*/ 1516742 h 2605314"/>
                <a:gd name="connsiteX388" fmla="*/ 3179059 w 5015116"/>
                <a:gd name="connsiteY388" fmla="*/ 1458685 h 2605314"/>
                <a:gd name="connsiteX389" fmla="*/ 3171802 w 5015116"/>
                <a:gd name="connsiteY389" fmla="*/ 1436914 h 2605314"/>
                <a:gd name="connsiteX390" fmla="*/ 3150031 w 5015116"/>
                <a:gd name="connsiteY390" fmla="*/ 1422400 h 2605314"/>
                <a:gd name="connsiteX391" fmla="*/ 3200831 w 5015116"/>
                <a:gd name="connsiteY391" fmla="*/ 1386114 h 2605314"/>
                <a:gd name="connsiteX392" fmla="*/ 3237116 w 5015116"/>
                <a:gd name="connsiteY392" fmla="*/ 1349828 h 2605314"/>
                <a:gd name="connsiteX393" fmla="*/ 3266145 w 5015116"/>
                <a:gd name="connsiteY393" fmla="*/ 1313542 h 2605314"/>
                <a:gd name="connsiteX394" fmla="*/ 3287916 w 5015116"/>
                <a:gd name="connsiteY394" fmla="*/ 1299028 h 2605314"/>
                <a:gd name="connsiteX395" fmla="*/ 3302431 w 5015116"/>
                <a:gd name="connsiteY395" fmla="*/ 1284514 h 2605314"/>
                <a:gd name="connsiteX396" fmla="*/ 3309688 w 5015116"/>
                <a:gd name="connsiteY396" fmla="*/ 1262742 h 2605314"/>
                <a:gd name="connsiteX397" fmla="*/ 3266145 w 5015116"/>
                <a:gd name="connsiteY397" fmla="*/ 1255485 h 2605314"/>
                <a:gd name="connsiteX398" fmla="*/ 3244374 w 5015116"/>
                <a:gd name="connsiteY398" fmla="*/ 1248228 h 2605314"/>
                <a:gd name="connsiteX399" fmla="*/ 3193574 w 5015116"/>
                <a:gd name="connsiteY399" fmla="*/ 1233714 h 2605314"/>
                <a:gd name="connsiteX400" fmla="*/ 3171802 w 5015116"/>
                <a:gd name="connsiteY400" fmla="*/ 1219200 h 2605314"/>
                <a:gd name="connsiteX401" fmla="*/ 3150031 w 5015116"/>
                <a:gd name="connsiteY401" fmla="*/ 1211942 h 2605314"/>
                <a:gd name="connsiteX402" fmla="*/ 3121002 w 5015116"/>
                <a:gd name="connsiteY402" fmla="*/ 1197428 h 2605314"/>
                <a:gd name="connsiteX403" fmla="*/ 3200831 w 5015116"/>
                <a:gd name="connsiteY403" fmla="*/ 1095828 h 2605314"/>
                <a:gd name="connsiteX404" fmla="*/ 3251631 w 5015116"/>
                <a:gd name="connsiteY404" fmla="*/ 1037771 h 2605314"/>
                <a:gd name="connsiteX405" fmla="*/ 3251631 w 5015116"/>
                <a:gd name="connsiteY405" fmla="*/ 994228 h 2605314"/>
                <a:gd name="connsiteX406" fmla="*/ 3208088 w 5015116"/>
                <a:gd name="connsiteY406" fmla="*/ 986971 h 2605314"/>
                <a:gd name="connsiteX407" fmla="*/ 3179059 w 5015116"/>
                <a:gd name="connsiteY407" fmla="*/ 979714 h 2605314"/>
                <a:gd name="connsiteX408" fmla="*/ 3121002 w 5015116"/>
                <a:gd name="connsiteY408" fmla="*/ 957942 h 2605314"/>
                <a:gd name="connsiteX409" fmla="*/ 3099231 w 5015116"/>
                <a:gd name="connsiteY409" fmla="*/ 950685 h 2605314"/>
                <a:gd name="connsiteX410" fmla="*/ 3048431 w 5015116"/>
                <a:gd name="connsiteY410" fmla="*/ 943428 h 2605314"/>
                <a:gd name="connsiteX411" fmla="*/ 3026659 w 5015116"/>
                <a:gd name="connsiteY411" fmla="*/ 936171 h 2605314"/>
                <a:gd name="connsiteX412" fmla="*/ 2990374 w 5015116"/>
                <a:gd name="connsiteY412" fmla="*/ 928914 h 2605314"/>
                <a:gd name="connsiteX413" fmla="*/ 2975859 w 5015116"/>
                <a:gd name="connsiteY413" fmla="*/ 914400 h 2605314"/>
                <a:gd name="connsiteX414" fmla="*/ 3033916 w 5015116"/>
                <a:gd name="connsiteY414" fmla="*/ 820057 h 2605314"/>
                <a:gd name="connsiteX415" fmla="*/ 3091974 w 5015116"/>
                <a:gd name="connsiteY415" fmla="*/ 747485 h 2605314"/>
                <a:gd name="connsiteX416" fmla="*/ 3128259 w 5015116"/>
                <a:gd name="connsiteY416" fmla="*/ 703942 h 2605314"/>
                <a:gd name="connsiteX417" fmla="*/ 3142774 w 5015116"/>
                <a:gd name="connsiteY417" fmla="*/ 682171 h 2605314"/>
                <a:gd name="connsiteX418" fmla="*/ 3033916 w 5015116"/>
                <a:gd name="connsiteY418" fmla="*/ 667657 h 2605314"/>
                <a:gd name="connsiteX419" fmla="*/ 2961345 w 5015116"/>
                <a:gd name="connsiteY419" fmla="*/ 660400 h 2605314"/>
                <a:gd name="connsiteX420" fmla="*/ 2888774 w 5015116"/>
                <a:gd name="connsiteY420" fmla="*/ 645885 h 2605314"/>
                <a:gd name="connsiteX421" fmla="*/ 2925059 w 5015116"/>
                <a:gd name="connsiteY421" fmla="*/ 609600 h 2605314"/>
                <a:gd name="connsiteX422" fmla="*/ 2961345 w 5015116"/>
                <a:gd name="connsiteY422" fmla="*/ 573314 h 2605314"/>
                <a:gd name="connsiteX423" fmla="*/ 2968602 w 5015116"/>
                <a:gd name="connsiteY423" fmla="*/ 529771 h 2605314"/>
                <a:gd name="connsiteX424" fmla="*/ 2983116 w 5015116"/>
                <a:gd name="connsiteY424" fmla="*/ 486228 h 2605314"/>
                <a:gd name="connsiteX425" fmla="*/ 2997631 w 5015116"/>
                <a:gd name="connsiteY425" fmla="*/ 435428 h 2605314"/>
                <a:gd name="connsiteX426" fmla="*/ 3012145 w 5015116"/>
                <a:gd name="connsiteY426" fmla="*/ 391885 h 2605314"/>
                <a:gd name="connsiteX427" fmla="*/ 2961345 w 5015116"/>
                <a:gd name="connsiteY427" fmla="*/ 399142 h 2605314"/>
                <a:gd name="connsiteX428" fmla="*/ 2917802 w 5015116"/>
                <a:gd name="connsiteY428" fmla="*/ 413657 h 2605314"/>
                <a:gd name="connsiteX429" fmla="*/ 2888774 w 5015116"/>
                <a:gd name="connsiteY429" fmla="*/ 420914 h 2605314"/>
                <a:gd name="connsiteX430" fmla="*/ 2852488 w 5015116"/>
                <a:gd name="connsiteY430" fmla="*/ 435428 h 2605314"/>
                <a:gd name="connsiteX431" fmla="*/ 2808945 w 5015116"/>
                <a:gd name="connsiteY431" fmla="*/ 442685 h 2605314"/>
                <a:gd name="connsiteX432" fmla="*/ 2779916 w 5015116"/>
                <a:gd name="connsiteY432" fmla="*/ 449942 h 2605314"/>
                <a:gd name="connsiteX433" fmla="*/ 2721859 w 5015116"/>
                <a:gd name="connsiteY433" fmla="*/ 442685 h 2605314"/>
                <a:gd name="connsiteX434" fmla="*/ 2729116 w 5015116"/>
                <a:gd name="connsiteY434" fmla="*/ 377371 h 2605314"/>
                <a:gd name="connsiteX435" fmla="*/ 2721859 w 5015116"/>
                <a:gd name="connsiteY435" fmla="*/ 290285 h 2605314"/>
                <a:gd name="connsiteX436" fmla="*/ 2707345 w 5015116"/>
                <a:gd name="connsiteY436" fmla="*/ 232228 h 2605314"/>
                <a:gd name="connsiteX437" fmla="*/ 2663802 w 5015116"/>
                <a:gd name="connsiteY437" fmla="*/ 210457 h 2605314"/>
                <a:gd name="connsiteX438" fmla="*/ 2656545 w 5015116"/>
                <a:gd name="connsiteY43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76202 w 5015116"/>
                <a:gd name="connsiteY251" fmla="*/ 1719942 h 2605314"/>
                <a:gd name="connsiteX252" fmla="*/ 261688 w 5015116"/>
                <a:gd name="connsiteY252" fmla="*/ 1785257 h 2605314"/>
                <a:gd name="connsiteX253" fmla="*/ 272574 w 5015116"/>
                <a:gd name="connsiteY253" fmla="*/ 1939108 h 2605314"/>
                <a:gd name="connsiteX254" fmla="*/ 327365 w 5015116"/>
                <a:gd name="connsiteY254" fmla="*/ 1984465 h 2605314"/>
                <a:gd name="connsiteX255" fmla="*/ 414088 w 5015116"/>
                <a:gd name="connsiteY255" fmla="*/ 2002971 h 2605314"/>
                <a:gd name="connsiteX256" fmla="*/ 522945 w 5015116"/>
                <a:gd name="connsiteY256" fmla="*/ 1995714 h 2605314"/>
                <a:gd name="connsiteX257" fmla="*/ 551974 w 5015116"/>
                <a:gd name="connsiteY257" fmla="*/ 1973942 h 2605314"/>
                <a:gd name="connsiteX258" fmla="*/ 595516 w 5015116"/>
                <a:gd name="connsiteY258" fmla="*/ 1944914 h 2605314"/>
                <a:gd name="connsiteX259" fmla="*/ 624545 w 5015116"/>
                <a:gd name="connsiteY259" fmla="*/ 1901371 h 2605314"/>
                <a:gd name="connsiteX260" fmla="*/ 610031 w 5015116"/>
                <a:gd name="connsiteY260" fmla="*/ 1836057 h 2605314"/>
                <a:gd name="connsiteX261" fmla="*/ 566488 w 5015116"/>
                <a:gd name="connsiteY261" fmla="*/ 1792514 h 2605314"/>
                <a:gd name="connsiteX262" fmla="*/ 524396 w 5015116"/>
                <a:gd name="connsiteY262" fmla="*/ 1800497 h 2605314"/>
                <a:gd name="connsiteX263" fmla="*/ 477588 w 5015116"/>
                <a:gd name="connsiteY263" fmla="*/ 1898468 h 2605314"/>
                <a:gd name="connsiteX264" fmla="*/ 551974 w 5015116"/>
                <a:gd name="connsiteY264" fmla="*/ 1995714 h 2605314"/>
                <a:gd name="connsiteX265" fmla="*/ 566488 w 5015116"/>
                <a:gd name="connsiteY265" fmla="*/ 2017485 h 2605314"/>
                <a:gd name="connsiteX266" fmla="*/ 697116 w 5015116"/>
                <a:gd name="connsiteY266" fmla="*/ 2068285 h 2605314"/>
                <a:gd name="connsiteX267" fmla="*/ 733402 w 5015116"/>
                <a:gd name="connsiteY267" fmla="*/ 2082800 h 2605314"/>
                <a:gd name="connsiteX268" fmla="*/ 864031 w 5015116"/>
                <a:gd name="connsiteY268" fmla="*/ 2119811 h 2605314"/>
                <a:gd name="connsiteX269" fmla="*/ 965631 w 5015116"/>
                <a:gd name="connsiteY269" fmla="*/ 2148114 h 2605314"/>
                <a:gd name="connsiteX270" fmla="*/ 1074488 w 5015116"/>
                <a:gd name="connsiteY270" fmla="*/ 2133600 h 2605314"/>
                <a:gd name="connsiteX271" fmla="*/ 1125288 w 5015116"/>
                <a:gd name="connsiteY271" fmla="*/ 2104571 h 2605314"/>
                <a:gd name="connsiteX272" fmla="*/ 1243942 w 5015116"/>
                <a:gd name="connsiteY272" fmla="*/ 2013494 h 2605314"/>
                <a:gd name="connsiteX273" fmla="*/ 1287848 w 5015116"/>
                <a:gd name="connsiteY273" fmla="*/ 1957251 h 2605314"/>
                <a:gd name="connsiteX274" fmla="*/ 1274422 w 5015116"/>
                <a:gd name="connsiteY274" fmla="*/ 1839322 h 2605314"/>
                <a:gd name="connsiteX275" fmla="*/ 1219631 w 5015116"/>
                <a:gd name="connsiteY275" fmla="*/ 1814285 h 2605314"/>
                <a:gd name="connsiteX276" fmla="*/ 1126014 w 5015116"/>
                <a:gd name="connsiteY276" fmla="*/ 1833154 h 2605314"/>
                <a:gd name="connsiteX277" fmla="*/ 1103516 w 5015116"/>
                <a:gd name="connsiteY277" fmla="*/ 1894114 h 2605314"/>
                <a:gd name="connsiteX278" fmla="*/ 1081745 w 5015116"/>
                <a:gd name="connsiteY278" fmla="*/ 2002971 h 2605314"/>
                <a:gd name="connsiteX279" fmla="*/ 1016431 w 5015116"/>
                <a:gd name="connsiteY279" fmla="*/ 1995714 h 2605314"/>
                <a:gd name="connsiteX280" fmla="*/ 980871 w 5015116"/>
                <a:gd name="connsiteY280" fmla="*/ 1911531 h 2605314"/>
                <a:gd name="connsiteX281" fmla="*/ 993208 w 5015116"/>
                <a:gd name="connsiteY281" fmla="*/ 1807754 h 2605314"/>
                <a:gd name="connsiteX282" fmla="*/ 1066868 w 5015116"/>
                <a:gd name="connsiteY282" fmla="*/ 1731554 h 2605314"/>
                <a:gd name="connsiteX283" fmla="*/ 1226888 w 5015116"/>
                <a:gd name="connsiteY283" fmla="*/ 1690914 h 2605314"/>
                <a:gd name="connsiteX284" fmla="*/ 1335745 w 5015116"/>
                <a:gd name="connsiteY284" fmla="*/ 1698171 h 2605314"/>
                <a:gd name="connsiteX285" fmla="*/ 1422831 w 5015116"/>
                <a:gd name="connsiteY285" fmla="*/ 1741714 h 2605314"/>
                <a:gd name="connsiteX286" fmla="*/ 1476896 w 5015116"/>
                <a:gd name="connsiteY286" fmla="*/ 1792514 h 2605314"/>
                <a:gd name="connsiteX287" fmla="*/ 1506651 w 5015116"/>
                <a:gd name="connsiteY287" fmla="*/ 1859642 h 2605314"/>
                <a:gd name="connsiteX288" fmla="*/ 1507376 w 5015116"/>
                <a:gd name="connsiteY288" fmla="*/ 1961968 h 2605314"/>
                <a:gd name="connsiteX289" fmla="*/ 1460205 w 5015116"/>
                <a:gd name="connsiteY289" fmla="*/ 2046877 h 2605314"/>
                <a:gd name="connsiteX290" fmla="*/ 1408316 w 5015116"/>
                <a:gd name="connsiteY290" fmla="*/ 2140857 h 2605314"/>
                <a:gd name="connsiteX291" fmla="*/ 1401059 w 5015116"/>
                <a:gd name="connsiteY291" fmla="*/ 2162628 h 2605314"/>
                <a:gd name="connsiteX292" fmla="*/ 1364774 w 5015116"/>
                <a:gd name="connsiteY292" fmla="*/ 2293257 h 2605314"/>
                <a:gd name="connsiteX293" fmla="*/ 1367314 w 5015116"/>
                <a:gd name="connsiteY293" fmla="*/ 2449285 h 2605314"/>
                <a:gd name="connsiteX294" fmla="*/ 1509916 w 5015116"/>
                <a:gd name="connsiteY294" fmla="*/ 2554514 h 2605314"/>
                <a:gd name="connsiteX295" fmla="*/ 1633288 w 5015116"/>
                <a:gd name="connsiteY295" fmla="*/ 2590800 h 2605314"/>
                <a:gd name="connsiteX296" fmla="*/ 1847736 w 5015116"/>
                <a:gd name="connsiteY296" fmla="*/ 2605314 h 2605314"/>
                <a:gd name="connsiteX297" fmla="*/ 1918494 w 5015116"/>
                <a:gd name="connsiteY297" fmla="*/ 2576285 h 2605314"/>
                <a:gd name="connsiteX298" fmla="*/ 1959859 w 5015116"/>
                <a:gd name="connsiteY298" fmla="*/ 2496457 h 2605314"/>
                <a:gd name="connsiteX299" fmla="*/ 2002676 w 5015116"/>
                <a:gd name="connsiteY299" fmla="*/ 2315028 h 2605314"/>
                <a:gd name="connsiteX300" fmla="*/ 2039688 w 5015116"/>
                <a:gd name="connsiteY300" fmla="*/ 2111828 h 2605314"/>
                <a:gd name="connsiteX301" fmla="*/ 2062911 w 5015116"/>
                <a:gd name="connsiteY301" fmla="*/ 2048691 h 2605314"/>
                <a:gd name="connsiteX302" fmla="*/ 2098834 w 5015116"/>
                <a:gd name="connsiteY302" fmla="*/ 1987731 h 2605314"/>
                <a:gd name="connsiteX303" fmla="*/ 2217851 w 5015116"/>
                <a:gd name="connsiteY303" fmla="*/ 1879237 h 2605314"/>
                <a:gd name="connsiteX304" fmla="*/ 2373516 w 5015116"/>
                <a:gd name="connsiteY304" fmla="*/ 1872342 h 2605314"/>
                <a:gd name="connsiteX305" fmla="*/ 2395288 w 5015116"/>
                <a:gd name="connsiteY305" fmla="*/ 1879600 h 2605314"/>
                <a:gd name="connsiteX306" fmla="*/ 2453345 w 5015116"/>
                <a:gd name="connsiteY306" fmla="*/ 1930400 h 2605314"/>
                <a:gd name="connsiteX307" fmla="*/ 2467859 w 5015116"/>
                <a:gd name="connsiteY307" fmla="*/ 1952171 h 2605314"/>
                <a:gd name="connsiteX308" fmla="*/ 2489631 w 5015116"/>
                <a:gd name="connsiteY308" fmla="*/ 1973942 h 2605314"/>
                <a:gd name="connsiteX309" fmla="*/ 2504145 w 5015116"/>
                <a:gd name="connsiteY309" fmla="*/ 2024742 h 2605314"/>
                <a:gd name="connsiteX310" fmla="*/ 2511402 w 5015116"/>
                <a:gd name="connsiteY310" fmla="*/ 2053771 h 2605314"/>
                <a:gd name="connsiteX311" fmla="*/ 2525916 w 5015116"/>
                <a:gd name="connsiteY311" fmla="*/ 2075542 h 2605314"/>
                <a:gd name="connsiteX312" fmla="*/ 2540431 w 5015116"/>
                <a:gd name="connsiteY312" fmla="*/ 2126342 h 2605314"/>
                <a:gd name="connsiteX313" fmla="*/ 2533174 w 5015116"/>
                <a:gd name="connsiteY313" fmla="*/ 2271485 h 2605314"/>
                <a:gd name="connsiteX314" fmla="*/ 2518659 w 5015116"/>
                <a:gd name="connsiteY314" fmla="*/ 2300514 h 2605314"/>
                <a:gd name="connsiteX315" fmla="*/ 2475116 w 5015116"/>
                <a:gd name="connsiteY315" fmla="*/ 2329542 h 2605314"/>
                <a:gd name="connsiteX316" fmla="*/ 2453345 w 5015116"/>
                <a:gd name="connsiteY316" fmla="*/ 2336800 h 2605314"/>
                <a:gd name="connsiteX317" fmla="*/ 2329974 w 5015116"/>
                <a:gd name="connsiteY317" fmla="*/ 2329542 h 2605314"/>
                <a:gd name="connsiteX318" fmla="*/ 2308202 w 5015116"/>
                <a:gd name="connsiteY318" fmla="*/ 2322285 h 2605314"/>
                <a:gd name="connsiteX319" fmla="*/ 2293688 w 5015116"/>
                <a:gd name="connsiteY319" fmla="*/ 2286000 h 2605314"/>
                <a:gd name="connsiteX320" fmla="*/ 2286431 w 5015116"/>
                <a:gd name="connsiteY320" fmla="*/ 2249714 h 2605314"/>
                <a:gd name="connsiteX321" fmla="*/ 2395288 w 5015116"/>
                <a:gd name="connsiteY321" fmla="*/ 2111828 h 2605314"/>
                <a:gd name="connsiteX322" fmla="*/ 2395288 w 5015116"/>
                <a:gd name="connsiteY322" fmla="*/ 2024742 h 2605314"/>
                <a:gd name="connsiteX323" fmla="*/ 2373516 w 5015116"/>
                <a:gd name="connsiteY323" fmla="*/ 2010228 h 2605314"/>
                <a:gd name="connsiteX324" fmla="*/ 2271916 w 5015116"/>
                <a:gd name="connsiteY324" fmla="*/ 2017485 h 2605314"/>
                <a:gd name="connsiteX325" fmla="*/ 2257402 w 5015116"/>
                <a:gd name="connsiteY325" fmla="*/ 2032000 h 2605314"/>
                <a:gd name="connsiteX326" fmla="*/ 2235631 w 5015116"/>
                <a:gd name="connsiteY326" fmla="*/ 2046514 h 2605314"/>
                <a:gd name="connsiteX327" fmla="*/ 2221116 w 5015116"/>
                <a:gd name="connsiteY327" fmla="*/ 2061028 h 2605314"/>
                <a:gd name="connsiteX328" fmla="*/ 2192088 w 5015116"/>
                <a:gd name="connsiteY328" fmla="*/ 2068285 h 2605314"/>
                <a:gd name="connsiteX329" fmla="*/ 2163059 w 5015116"/>
                <a:gd name="connsiteY329" fmla="*/ 2090057 h 2605314"/>
                <a:gd name="connsiteX330" fmla="*/ 2148545 w 5015116"/>
                <a:gd name="connsiteY330" fmla="*/ 2111828 h 2605314"/>
                <a:gd name="connsiteX331" fmla="*/ 2126774 w 5015116"/>
                <a:gd name="connsiteY331" fmla="*/ 2140857 h 2605314"/>
                <a:gd name="connsiteX332" fmla="*/ 2126774 w 5015116"/>
                <a:gd name="connsiteY332" fmla="*/ 2351314 h 2605314"/>
                <a:gd name="connsiteX333" fmla="*/ 2141288 w 5015116"/>
                <a:gd name="connsiteY333" fmla="*/ 2373085 h 2605314"/>
                <a:gd name="connsiteX334" fmla="*/ 2163059 w 5015116"/>
                <a:gd name="connsiteY334" fmla="*/ 2380342 h 2605314"/>
                <a:gd name="connsiteX335" fmla="*/ 2170316 w 5015116"/>
                <a:gd name="connsiteY335" fmla="*/ 2402114 h 2605314"/>
                <a:gd name="connsiteX336" fmla="*/ 2192088 w 5015116"/>
                <a:gd name="connsiteY336" fmla="*/ 2416628 h 2605314"/>
                <a:gd name="connsiteX337" fmla="*/ 2221116 w 5015116"/>
                <a:gd name="connsiteY337" fmla="*/ 2438400 h 2605314"/>
                <a:gd name="connsiteX338" fmla="*/ 2264659 w 5015116"/>
                <a:gd name="connsiteY338" fmla="*/ 2474685 h 2605314"/>
                <a:gd name="connsiteX339" fmla="*/ 2293688 w 5015116"/>
                <a:gd name="connsiteY339" fmla="*/ 2510971 h 2605314"/>
                <a:gd name="connsiteX340" fmla="*/ 2315459 w 5015116"/>
                <a:gd name="connsiteY340" fmla="*/ 2532742 h 2605314"/>
                <a:gd name="connsiteX341" fmla="*/ 2395288 w 5015116"/>
                <a:gd name="connsiteY341" fmla="*/ 2569028 h 2605314"/>
                <a:gd name="connsiteX342" fmla="*/ 2540431 w 5015116"/>
                <a:gd name="connsiteY342" fmla="*/ 2554514 h 2605314"/>
                <a:gd name="connsiteX343" fmla="*/ 2562202 w 5015116"/>
                <a:gd name="connsiteY343" fmla="*/ 2540000 h 2605314"/>
                <a:gd name="connsiteX344" fmla="*/ 2569459 w 5015116"/>
                <a:gd name="connsiteY344" fmla="*/ 2503714 h 2605314"/>
                <a:gd name="connsiteX345" fmla="*/ 2583974 w 5015116"/>
                <a:gd name="connsiteY345" fmla="*/ 2481942 h 2605314"/>
                <a:gd name="connsiteX346" fmla="*/ 2591231 w 5015116"/>
                <a:gd name="connsiteY346" fmla="*/ 2409371 h 2605314"/>
                <a:gd name="connsiteX347" fmla="*/ 2642031 w 5015116"/>
                <a:gd name="connsiteY347" fmla="*/ 2416628 h 2605314"/>
                <a:gd name="connsiteX348" fmla="*/ 2671059 w 5015116"/>
                <a:gd name="connsiteY348" fmla="*/ 2423885 h 2605314"/>
                <a:gd name="connsiteX349" fmla="*/ 2743631 w 5015116"/>
                <a:gd name="connsiteY349" fmla="*/ 2438400 h 2605314"/>
                <a:gd name="connsiteX350" fmla="*/ 2787174 w 5015116"/>
                <a:gd name="connsiteY350" fmla="*/ 2452914 h 2605314"/>
                <a:gd name="connsiteX351" fmla="*/ 2808945 w 5015116"/>
                <a:gd name="connsiteY351" fmla="*/ 2438400 h 2605314"/>
                <a:gd name="connsiteX352" fmla="*/ 2801688 w 5015116"/>
                <a:gd name="connsiteY352" fmla="*/ 2416628 h 2605314"/>
                <a:gd name="connsiteX353" fmla="*/ 2794431 w 5015116"/>
                <a:gd name="connsiteY353" fmla="*/ 2373085 h 2605314"/>
                <a:gd name="connsiteX354" fmla="*/ 2779916 w 5015116"/>
                <a:gd name="connsiteY354" fmla="*/ 2329542 h 2605314"/>
                <a:gd name="connsiteX355" fmla="*/ 2794431 w 5015116"/>
                <a:gd name="connsiteY355" fmla="*/ 2278742 h 2605314"/>
                <a:gd name="connsiteX356" fmla="*/ 2961345 w 5015116"/>
                <a:gd name="connsiteY356" fmla="*/ 2249714 h 2605314"/>
                <a:gd name="connsiteX357" fmla="*/ 2946831 w 5015116"/>
                <a:gd name="connsiteY357" fmla="*/ 2227942 h 2605314"/>
                <a:gd name="connsiteX358" fmla="*/ 2925059 w 5015116"/>
                <a:gd name="connsiteY358" fmla="*/ 2133600 h 2605314"/>
                <a:gd name="connsiteX359" fmla="*/ 2917802 w 5015116"/>
                <a:gd name="connsiteY359" fmla="*/ 2104571 h 2605314"/>
                <a:gd name="connsiteX360" fmla="*/ 2896031 w 5015116"/>
                <a:gd name="connsiteY360" fmla="*/ 2090057 h 2605314"/>
                <a:gd name="connsiteX361" fmla="*/ 2903288 w 5015116"/>
                <a:gd name="connsiteY361" fmla="*/ 2061028 h 2605314"/>
                <a:gd name="connsiteX362" fmla="*/ 3033916 w 5015116"/>
                <a:gd name="connsiteY362" fmla="*/ 2053771 h 2605314"/>
                <a:gd name="connsiteX363" fmla="*/ 3121002 w 5015116"/>
                <a:gd name="connsiteY363" fmla="*/ 2046514 h 2605314"/>
                <a:gd name="connsiteX364" fmla="*/ 3142774 w 5015116"/>
                <a:gd name="connsiteY364" fmla="*/ 2039257 h 2605314"/>
                <a:gd name="connsiteX365" fmla="*/ 3135516 w 5015116"/>
                <a:gd name="connsiteY365" fmla="*/ 2010228 h 2605314"/>
                <a:gd name="connsiteX366" fmla="*/ 3106488 w 5015116"/>
                <a:gd name="connsiteY366" fmla="*/ 1959428 h 2605314"/>
                <a:gd name="connsiteX367" fmla="*/ 3077459 w 5015116"/>
                <a:gd name="connsiteY367" fmla="*/ 1930400 h 2605314"/>
                <a:gd name="connsiteX368" fmla="*/ 3062945 w 5015116"/>
                <a:gd name="connsiteY368" fmla="*/ 1901371 h 2605314"/>
                <a:gd name="connsiteX369" fmla="*/ 3041174 w 5015116"/>
                <a:gd name="connsiteY369" fmla="*/ 1886857 h 2605314"/>
                <a:gd name="connsiteX370" fmla="*/ 3033916 w 5015116"/>
                <a:gd name="connsiteY370" fmla="*/ 1865085 h 2605314"/>
                <a:gd name="connsiteX371" fmla="*/ 3019402 w 5015116"/>
                <a:gd name="connsiteY371" fmla="*/ 1843314 h 2605314"/>
                <a:gd name="connsiteX372" fmla="*/ 3048431 w 5015116"/>
                <a:gd name="connsiteY372" fmla="*/ 1828800 h 2605314"/>
                <a:gd name="connsiteX373" fmla="*/ 3157288 w 5015116"/>
                <a:gd name="connsiteY373" fmla="*/ 1814285 h 2605314"/>
                <a:gd name="connsiteX374" fmla="*/ 3179059 w 5015116"/>
                <a:gd name="connsiteY374" fmla="*/ 1799771 h 2605314"/>
                <a:gd name="connsiteX375" fmla="*/ 3128259 w 5015116"/>
                <a:gd name="connsiteY375" fmla="*/ 1690914 h 2605314"/>
                <a:gd name="connsiteX376" fmla="*/ 3121002 w 5015116"/>
                <a:gd name="connsiteY376" fmla="*/ 1669142 h 2605314"/>
                <a:gd name="connsiteX377" fmla="*/ 3106488 w 5015116"/>
                <a:gd name="connsiteY377" fmla="*/ 1647371 h 2605314"/>
                <a:gd name="connsiteX378" fmla="*/ 3128259 w 5015116"/>
                <a:gd name="connsiteY378" fmla="*/ 1640114 h 2605314"/>
                <a:gd name="connsiteX379" fmla="*/ 3157288 w 5015116"/>
                <a:gd name="connsiteY379" fmla="*/ 1632857 h 2605314"/>
                <a:gd name="connsiteX380" fmla="*/ 3186316 w 5015116"/>
                <a:gd name="connsiteY380" fmla="*/ 1618342 h 2605314"/>
                <a:gd name="connsiteX381" fmla="*/ 3215345 w 5015116"/>
                <a:gd name="connsiteY381" fmla="*/ 1611085 h 2605314"/>
                <a:gd name="connsiteX382" fmla="*/ 3237116 w 5015116"/>
                <a:gd name="connsiteY382" fmla="*/ 1603828 h 2605314"/>
                <a:gd name="connsiteX383" fmla="*/ 3280659 w 5015116"/>
                <a:gd name="connsiteY383" fmla="*/ 1582057 h 2605314"/>
                <a:gd name="connsiteX384" fmla="*/ 3295174 w 5015116"/>
                <a:gd name="connsiteY384" fmla="*/ 1567542 h 2605314"/>
                <a:gd name="connsiteX385" fmla="*/ 3273402 w 5015116"/>
                <a:gd name="connsiteY385" fmla="*/ 1545771 h 2605314"/>
                <a:gd name="connsiteX386" fmla="*/ 3229859 w 5015116"/>
                <a:gd name="connsiteY386" fmla="*/ 1516742 h 2605314"/>
                <a:gd name="connsiteX387" fmla="*/ 3179059 w 5015116"/>
                <a:gd name="connsiteY387" fmla="*/ 1458685 h 2605314"/>
                <a:gd name="connsiteX388" fmla="*/ 3171802 w 5015116"/>
                <a:gd name="connsiteY388" fmla="*/ 1436914 h 2605314"/>
                <a:gd name="connsiteX389" fmla="*/ 3150031 w 5015116"/>
                <a:gd name="connsiteY389" fmla="*/ 1422400 h 2605314"/>
                <a:gd name="connsiteX390" fmla="*/ 3200831 w 5015116"/>
                <a:gd name="connsiteY390" fmla="*/ 1386114 h 2605314"/>
                <a:gd name="connsiteX391" fmla="*/ 3237116 w 5015116"/>
                <a:gd name="connsiteY391" fmla="*/ 1349828 h 2605314"/>
                <a:gd name="connsiteX392" fmla="*/ 3266145 w 5015116"/>
                <a:gd name="connsiteY392" fmla="*/ 1313542 h 2605314"/>
                <a:gd name="connsiteX393" fmla="*/ 3287916 w 5015116"/>
                <a:gd name="connsiteY393" fmla="*/ 1299028 h 2605314"/>
                <a:gd name="connsiteX394" fmla="*/ 3302431 w 5015116"/>
                <a:gd name="connsiteY394" fmla="*/ 1284514 h 2605314"/>
                <a:gd name="connsiteX395" fmla="*/ 3309688 w 5015116"/>
                <a:gd name="connsiteY395" fmla="*/ 1262742 h 2605314"/>
                <a:gd name="connsiteX396" fmla="*/ 3266145 w 5015116"/>
                <a:gd name="connsiteY396" fmla="*/ 1255485 h 2605314"/>
                <a:gd name="connsiteX397" fmla="*/ 3244374 w 5015116"/>
                <a:gd name="connsiteY397" fmla="*/ 1248228 h 2605314"/>
                <a:gd name="connsiteX398" fmla="*/ 3193574 w 5015116"/>
                <a:gd name="connsiteY398" fmla="*/ 1233714 h 2605314"/>
                <a:gd name="connsiteX399" fmla="*/ 3171802 w 5015116"/>
                <a:gd name="connsiteY399" fmla="*/ 1219200 h 2605314"/>
                <a:gd name="connsiteX400" fmla="*/ 3150031 w 5015116"/>
                <a:gd name="connsiteY400" fmla="*/ 1211942 h 2605314"/>
                <a:gd name="connsiteX401" fmla="*/ 3121002 w 5015116"/>
                <a:gd name="connsiteY401" fmla="*/ 1197428 h 2605314"/>
                <a:gd name="connsiteX402" fmla="*/ 3200831 w 5015116"/>
                <a:gd name="connsiteY402" fmla="*/ 1095828 h 2605314"/>
                <a:gd name="connsiteX403" fmla="*/ 3251631 w 5015116"/>
                <a:gd name="connsiteY403" fmla="*/ 1037771 h 2605314"/>
                <a:gd name="connsiteX404" fmla="*/ 3251631 w 5015116"/>
                <a:gd name="connsiteY404" fmla="*/ 994228 h 2605314"/>
                <a:gd name="connsiteX405" fmla="*/ 3208088 w 5015116"/>
                <a:gd name="connsiteY405" fmla="*/ 986971 h 2605314"/>
                <a:gd name="connsiteX406" fmla="*/ 3179059 w 5015116"/>
                <a:gd name="connsiteY406" fmla="*/ 979714 h 2605314"/>
                <a:gd name="connsiteX407" fmla="*/ 3121002 w 5015116"/>
                <a:gd name="connsiteY407" fmla="*/ 957942 h 2605314"/>
                <a:gd name="connsiteX408" fmla="*/ 3099231 w 5015116"/>
                <a:gd name="connsiteY408" fmla="*/ 950685 h 2605314"/>
                <a:gd name="connsiteX409" fmla="*/ 3048431 w 5015116"/>
                <a:gd name="connsiteY409" fmla="*/ 943428 h 2605314"/>
                <a:gd name="connsiteX410" fmla="*/ 3026659 w 5015116"/>
                <a:gd name="connsiteY410" fmla="*/ 936171 h 2605314"/>
                <a:gd name="connsiteX411" fmla="*/ 2990374 w 5015116"/>
                <a:gd name="connsiteY411" fmla="*/ 928914 h 2605314"/>
                <a:gd name="connsiteX412" fmla="*/ 2975859 w 5015116"/>
                <a:gd name="connsiteY412" fmla="*/ 914400 h 2605314"/>
                <a:gd name="connsiteX413" fmla="*/ 3033916 w 5015116"/>
                <a:gd name="connsiteY413" fmla="*/ 820057 h 2605314"/>
                <a:gd name="connsiteX414" fmla="*/ 3091974 w 5015116"/>
                <a:gd name="connsiteY414" fmla="*/ 747485 h 2605314"/>
                <a:gd name="connsiteX415" fmla="*/ 3128259 w 5015116"/>
                <a:gd name="connsiteY415" fmla="*/ 703942 h 2605314"/>
                <a:gd name="connsiteX416" fmla="*/ 3142774 w 5015116"/>
                <a:gd name="connsiteY416" fmla="*/ 682171 h 2605314"/>
                <a:gd name="connsiteX417" fmla="*/ 3033916 w 5015116"/>
                <a:gd name="connsiteY417" fmla="*/ 667657 h 2605314"/>
                <a:gd name="connsiteX418" fmla="*/ 2961345 w 5015116"/>
                <a:gd name="connsiteY418" fmla="*/ 660400 h 2605314"/>
                <a:gd name="connsiteX419" fmla="*/ 2888774 w 5015116"/>
                <a:gd name="connsiteY419" fmla="*/ 645885 h 2605314"/>
                <a:gd name="connsiteX420" fmla="*/ 2925059 w 5015116"/>
                <a:gd name="connsiteY420" fmla="*/ 609600 h 2605314"/>
                <a:gd name="connsiteX421" fmla="*/ 2961345 w 5015116"/>
                <a:gd name="connsiteY421" fmla="*/ 573314 h 2605314"/>
                <a:gd name="connsiteX422" fmla="*/ 2968602 w 5015116"/>
                <a:gd name="connsiteY422" fmla="*/ 529771 h 2605314"/>
                <a:gd name="connsiteX423" fmla="*/ 2983116 w 5015116"/>
                <a:gd name="connsiteY423" fmla="*/ 486228 h 2605314"/>
                <a:gd name="connsiteX424" fmla="*/ 2997631 w 5015116"/>
                <a:gd name="connsiteY424" fmla="*/ 435428 h 2605314"/>
                <a:gd name="connsiteX425" fmla="*/ 3012145 w 5015116"/>
                <a:gd name="connsiteY425" fmla="*/ 391885 h 2605314"/>
                <a:gd name="connsiteX426" fmla="*/ 2961345 w 5015116"/>
                <a:gd name="connsiteY426" fmla="*/ 399142 h 2605314"/>
                <a:gd name="connsiteX427" fmla="*/ 2917802 w 5015116"/>
                <a:gd name="connsiteY427" fmla="*/ 413657 h 2605314"/>
                <a:gd name="connsiteX428" fmla="*/ 2888774 w 5015116"/>
                <a:gd name="connsiteY428" fmla="*/ 420914 h 2605314"/>
                <a:gd name="connsiteX429" fmla="*/ 2852488 w 5015116"/>
                <a:gd name="connsiteY429" fmla="*/ 435428 h 2605314"/>
                <a:gd name="connsiteX430" fmla="*/ 2808945 w 5015116"/>
                <a:gd name="connsiteY430" fmla="*/ 442685 h 2605314"/>
                <a:gd name="connsiteX431" fmla="*/ 2779916 w 5015116"/>
                <a:gd name="connsiteY431" fmla="*/ 449942 h 2605314"/>
                <a:gd name="connsiteX432" fmla="*/ 2721859 w 5015116"/>
                <a:gd name="connsiteY432" fmla="*/ 442685 h 2605314"/>
                <a:gd name="connsiteX433" fmla="*/ 2729116 w 5015116"/>
                <a:gd name="connsiteY433" fmla="*/ 377371 h 2605314"/>
                <a:gd name="connsiteX434" fmla="*/ 2721859 w 5015116"/>
                <a:gd name="connsiteY434" fmla="*/ 290285 h 2605314"/>
                <a:gd name="connsiteX435" fmla="*/ 2707345 w 5015116"/>
                <a:gd name="connsiteY435" fmla="*/ 232228 h 2605314"/>
                <a:gd name="connsiteX436" fmla="*/ 2663802 w 5015116"/>
                <a:gd name="connsiteY436" fmla="*/ 210457 h 2605314"/>
                <a:gd name="connsiteX437" fmla="*/ 2656545 w 5015116"/>
                <a:gd name="connsiteY43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47174 w 5015116"/>
                <a:gd name="connsiteY243" fmla="*/ 1828800 h 2605314"/>
                <a:gd name="connsiteX244" fmla="*/ 356031 w 5015116"/>
                <a:gd name="connsiteY244" fmla="*/ 1821542 h 2605314"/>
                <a:gd name="connsiteX245" fmla="*/ 390502 w 5015116"/>
                <a:gd name="connsiteY245" fmla="*/ 1796505 h 2605314"/>
                <a:gd name="connsiteX246" fmla="*/ 406831 w 5015116"/>
                <a:gd name="connsiteY246" fmla="*/ 1698171 h 2605314"/>
                <a:gd name="connsiteX247" fmla="*/ 363288 w 5015116"/>
                <a:gd name="connsiteY247" fmla="*/ 1683657 h 2605314"/>
                <a:gd name="connsiteX248" fmla="*/ 312488 w 5015116"/>
                <a:gd name="connsiteY248" fmla="*/ 1690914 h 2605314"/>
                <a:gd name="connsiteX249" fmla="*/ 276202 w 5015116"/>
                <a:gd name="connsiteY249" fmla="*/ 1719942 h 2605314"/>
                <a:gd name="connsiteX250" fmla="*/ 261688 w 5015116"/>
                <a:gd name="connsiteY250" fmla="*/ 1785257 h 2605314"/>
                <a:gd name="connsiteX251" fmla="*/ 272574 w 5015116"/>
                <a:gd name="connsiteY251" fmla="*/ 1939108 h 2605314"/>
                <a:gd name="connsiteX252" fmla="*/ 327365 w 5015116"/>
                <a:gd name="connsiteY252" fmla="*/ 1984465 h 2605314"/>
                <a:gd name="connsiteX253" fmla="*/ 414088 w 5015116"/>
                <a:gd name="connsiteY253" fmla="*/ 2002971 h 2605314"/>
                <a:gd name="connsiteX254" fmla="*/ 522945 w 5015116"/>
                <a:gd name="connsiteY254" fmla="*/ 1995714 h 2605314"/>
                <a:gd name="connsiteX255" fmla="*/ 551974 w 5015116"/>
                <a:gd name="connsiteY255" fmla="*/ 1973942 h 2605314"/>
                <a:gd name="connsiteX256" fmla="*/ 595516 w 5015116"/>
                <a:gd name="connsiteY256" fmla="*/ 1944914 h 2605314"/>
                <a:gd name="connsiteX257" fmla="*/ 624545 w 5015116"/>
                <a:gd name="connsiteY257" fmla="*/ 1901371 h 2605314"/>
                <a:gd name="connsiteX258" fmla="*/ 610031 w 5015116"/>
                <a:gd name="connsiteY258" fmla="*/ 1836057 h 2605314"/>
                <a:gd name="connsiteX259" fmla="*/ 566488 w 5015116"/>
                <a:gd name="connsiteY259" fmla="*/ 1792514 h 2605314"/>
                <a:gd name="connsiteX260" fmla="*/ 524396 w 5015116"/>
                <a:gd name="connsiteY260" fmla="*/ 1800497 h 2605314"/>
                <a:gd name="connsiteX261" fmla="*/ 477588 w 5015116"/>
                <a:gd name="connsiteY261" fmla="*/ 1898468 h 2605314"/>
                <a:gd name="connsiteX262" fmla="*/ 551974 w 5015116"/>
                <a:gd name="connsiteY262" fmla="*/ 1995714 h 2605314"/>
                <a:gd name="connsiteX263" fmla="*/ 566488 w 5015116"/>
                <a:gd name="connsiteY263" fmla="*/ 2017485 h 2605314"/>
                <a:gd name="connsiteX264" fmla="*/ 697116 w 5015116"/>
                <a:gd name="connsiteY264" fmla="*/ 2068285 h 2605314"/>
                <a:gd name="connsiteX265" fmla="*/ 733402 w 5015116"/>
                <a:gd name="connsiteY265" fmla="*/ 2082800 h 2605314"/>
                <a:gd name="connsiteX266" fmla="*/ 864031 w 5015116"/>
                <a:gd name="connsiteY266" fmla="*/ 2119811 h 2605314"/>
                <a:gd name="connsiteX267" fmla="*/ 965631 w 5015116"/>
                <a:gd name="connsiteY267" fmla="*/ 2148114 h 2605314"/>
                <a:gd name="connsiteX268" fmla="*/ 1074488 w 5015116"/>
                <a:gd name="connsiteY268" fmla="*/ 2133600 h 2605314"/>
                <a:gd name="connsiteX269" fmla="*/ 1125288 w 5015116"/>
                <a:gd name="connsiteY269" fmla="*/ 2104571 h 2605314"/>
                <a:gd name="connsiteX270" fmla="*/ 1243942 w 5015116"/>
                <a:gd name="connsiteY270" fmla="*/ 2013494 h 2605314"/>
                <a:gd name="connsiteX271" fmla="*/ 1287848 w 5015116"/>
                <a:gd name="connsiteY271" fmla="*/ 1957251 h 2605314"/>
                <a:gd name="connsiteX272" fmla="*/ 1274422 w 5015116"/>
                <a:gd name="connsiteY272" fmla="*/ 1839322 h 2605314"/>
                <a:gd name="connsiteX273" fmla="*/ 1219631 w 5015116"/>
                <a:gd name="connsiteY273" fmla="*/ 1814285 h 2605314"/>
                <a:gd name="connsiteX274" fmla="*/ 1126014 w 5015116"/>
                <a:gd name="connsiteY274" fmla="*/ 1833154 h 2605314"/>
                <a:gd name="connsiteX275" fmla="*/ 1103516 w 5015116"/>
                <a:gd name="connsiteY275" fmla="*/ 1894114 h 2605314"/>
                <a:gd name="connsiteX276" fmla="*/ 1081745 w 5015116"/>
                <a:gd name="connsiteY276" fmla="*/ 2002971 h 2605314"/>
                <a:gd name="connsiteX277" fmla="*/ 1016431 w 5015116"/>
                <a:gd name="connsiteY277" fmla="*/ 1995714 h 2605314"/>
                <a:gd name="connsiteX278" fmla="*/ 980871 w 5015116"/>
                <a:gd name="connsiteY278" fmla="*/ 1911531 h 2605314"/>
                <a:gd name="connsiteX279" fmla="*/ 993208 w 5015116"/>
                <a:gd name="connsiteY279" fmla="*/ 1807754 h 2605314"/>
                <a:gd name="connsiteX280" fmla="*/ 1066868 w 5015116"/>
                <a:gd name="connsiteY280" fmla="*/ 1731554 h 2605314"/>
                <a:gd name="connsiteX281" fmla="*/ 1226888 w 5015116"/>
                <a:gd name="connsiteY281" fmla="*/ 1690914 h 2605314"/>
                <a:gd name="connsiteX282" fmla="*/ 1335745 w 5015116"/>
                <a:gd name="connsiteY282" fmla="*/ 1698171 h 2605314"/>
                <a:gd name="connsiteX283" fmla="*/ 1422831 w 5015116"/>
                <a:gd name="connsiteY283" fmla="*/ 1741714 h 2605314"/>
                <a:gd name="connsiteX284" fmla="*/ 1476896 w 5015116"/>
                <a:gd name="connsiteY284" fmla="*/ 1792514 h 2605314"/>
                <a:gd name="connsiteX285" fmla="*/ 1506651 w 5015116"/>
                <a:gd name="connsiteY285" fmla="*/ 1859642 h 2605314"/>
                <a:gd name="connsiteX286" fmla="*/ 1507376 w 5015116"/>
                <a:gd name="connsiteY286" fmla="*/ 1961968 h 2605314"/>
                <a:gd name="connsiteX287" fmla="*/ 1460205 w 5015116"/>
                <a:gd name="connsiteY287" fmla="*/ 2046877 h 2605314"/>
                <a:gd name="connsiteX288" fmla="*/ 1408316 w 5015116"/>
                <a:gd name="connsiteY288" fmla="*/ 2140857 h 2605314"/>
                <a:gd name="connsiteX289" fmla="*/ 1401059 w 5015116"/>
                <a:gd name="connsiteY289" fmla="*/ 2162628 h 2605314"/>
                <a:gd name="connsiteX290" fmla="*/ 1364774 w 5015116"/>
                <a:gd name="connsiteY290" fmla="*/ 2293257 h 2605314"/>
                <a:gd name="connsiteX291" fmla="*/ 1367314 w 5015116"/>
                <a:gd name="connsiteY291" fmla="*/ 2449285 h 2605314"/>
                <a:gd name="connsiteX292" fmla="*/ 1509916 w 5015116"/>
                <a:gd name="connsiteY292" fmla="*/ 2554514 h 2605314"/>
                <a:gd name="connsiteX293" fmla="*/ 1633288 w 5015116"/>
                <a:gd name="connsiteY293" fmla="*/ 2590800 h 2605314"/>
                <a:gd name="connsiteX294" fmla="*/ 1847736 w 5015116"/>
                <a:gd name="connsiteY294" fmla="*/ 2605314 h 2605314"/>
                <a:gd name="connsiteX295" fmla="*/ 1918494 w 5015116"/>
                <a:gd name="connsiteY295" fmla="*/ 2576285 h 2605314"/>
                <a:gd name="connsiteX296" fmla="*/ 1959859 w 5015116"/>
                <a:gd name="connsiteY296" fmla="*/ 2496457 h 2605314"/>
                <a:gd name="connsiteX297" fmla="*/ 2002676 w 5015116"/>
                <a:gd name="connsiteY297" fmla="*/ 2315028 h 2605314"/>
                <a:gd name="connsiteX298" fmla="*/ 2039688 w 5015116"/>
                <a:gd name="connsiteY298" fmla="*/ 2111828 h 2605314"/>
                <a:gd name="connsiteX299" fmla="*/ 2062911 w 5015116"/>
                <a:gd name="connsiteY299" fmla="*/ 2048691 h 2605314"/>
                <a:gd name="connsiteX300" fmla="*/ 2098834 w 5015116"/>
                <a:gd name="connsiteY300" fmla="*/ 1987731 h 2605314"/>
                <a:gd name="connsiteX301" fmla="*/ 2217851 w 5015116"/>
                <a:gd name="connsiteY301" fmla="*/ 1879237 h 2605314"/>
                <a:gd name="connsiteX302" fmla="*/ 2373516 w 5015116"/>
                <a:gd name="connsiteY302" fmla="*/ 1872342 h 2605314"/>
                <a:gd name="connsiteX303" fmla="*/ 2395288 w 5015116"/>
                <a:gd name="connsiteY303" fmla="*/ 1879600 h 2605314"/>
                <a:gd name="connsiteX304" fmla="*/ 2453345 w 5015116"/>
                <a:gd name="connsiteY304" fmla="*/ 1930400 h 2605314"/>
                <a:gd name="connsiteX305" fmla="*/ 2467859 w 5015116"/>
                <a:gd name="connsiteY305" fmla="*/ 1952171 h 2605314"/>
                <a:gd name="connsiteX306" fmla="*/ 2489631 w 5015116"/>
                <a:gd name="connsiteY306" fmla="*/ 1973942 h 2605314"/>
                <a:gd name="connsiteX307" fmla="*/ 2504145 w 5015116"/>
                <a:gd name="connsiteY307" fmla="*/ 2024742 h 2605314"/>
                <a:gd name="connsiteX308" fmla="*/ 2511402 w 5015116"/>
                <a:gd name="connsiteY308" fmla="*/ 2053771 h 2605314"/>
                <a:gd name="connsiteX309" fmla="*/ 2525916 w 5015116"/>
                <a:gd name="connsiteY309" fmla="*/ 2075542 h 2605314"/>
                <a:gd name="connsiteX310" fmla="*/ 2540431 w 5015116"/>
                <a:gd name="connsiteY310" fmla="*/ 2126342 h 2605314"/>
                <a:gd name="connsiteX311" fmla="*/ 2533174 w 5015116"/>
                <a:gd name="connsiteY311" fmla="*/ 2271485 h 2605314"/>
                <a:gd name="connsiteX312" fmla="*/ 2518659 w 5015116"/>
                <a:gd name="connsiteY312" fmla="*/ 2300514 h 2605314"/>
                <a:gd name="connsiteX313" fmla="*/ 2475116 w 5015116"/>
                <a:gd name="connsiteY313" fmla="*/ 2329542 h 2605314"/>
                <a:gd name="connsiteX314" fmla="*/ 2453345 w 5015116"/>
                <a:gd name="connsiteY314" fmla="*/ 2336800 h 2605314"/>
                <a:gd name="connsiteX315" fmla="*/ 2329974 w 5015116"/>
                <a:gd name="connsiteY315" fmla="*/ 2329542 h 2605314"/>
                <a:gd name="connsiteX316" fmla="*/ 2308202 w 5015116"/>
                <a:gd name="connsiteY316" fmla="*/ 2322285 h 2605314"/>
                <a:gd name="connsiteX317" fmla="*/ 2293688 w 5015116"/>
                <a:gd name="connsiteY317" fmla="*/ 2286000 h 2605314"/>
                <a:gd name="connsiteX318" fmla="*/ 2286431 w 5015116"/>
                <a:gd name="connsiteY318" fmla="*/ 2249714 h 2605314"/>
                <a:gd name="connsiteX319" fmla="*/ 2395288 w 5015116"/>
                <a:gd name="connsiteY319" fmla="*/ 2111828 h 2605314"/>
                <a:gd name="connsiteX320" fmla="*/ 2395288 w 5015116"/>
                <a:gd name="connsiteY320" fmla="*/ 2024742 h 2605314"/>
                <a:gd name="connsiteX321" fmla="*/ 2373516 w 5015116"/>
                <a:gd name="connsiteY321" fmla="*/ 2010228 h 2605314"/>
                <a:gd name="connsiteX322" fmla="*/ 2271916 w 5015116"/>
                <a:gd name="connsiteY322" fmla="*/ 2017485 h 2605314"/>
                <a:gd name="connsiteX323" fmla="*/ 2257402 w 5015116"/>
                <a:gd name="connsiteY323" fmla="*/ 2032000 h 2605314"/>
                <a:gd name="connsiteX324" fmla="*/ 2235631 w 5015116"/>
                <a:gd name="connsiteY324" fmla="*/ 2046514 h 2605314"/>
                <a:gd name="connsiteX325" fmla="*/ 2221116 w 5015116"/>
                <a:gd name="connsiteY325" fmla="*/ 2061028 h 2605314"/>
                <a:gd name="connsiteX326" fmla="*/ 2192088 w 5015116"/>
                <a:gd name="connsiteY326" fmla="*/ 2068285 h 2605314"/>
                <a:gd name="connsiteX327" fmla="*/ 2163059 w 5015116"/>
                <a:gd name="connsiteY327" fmla="*/ 2090057 h 2605314"/>
                <a:gd name="connsiteX328" fmla="*/ 2148545 w 5015116"/>
                <a:gd name="connsiteY328" fmla="*/ 2111828 h 2605314"/>
                <a:gd name="connsiteX329" fmla="*/ 2126774 w 5015116"/>
                <a:gd name="connsiteY329" fmla="*/ 2140857 h 2605314"/>
                <a:gd name="connsiteX330" fmla="*/ 2126774 w 5015116"/>
                <a:gd name="connsiteY330" fmla="*/ 2351314 h 2605314"/>
                <a:gd name="connsiteX331" fmla="*/ 2141288 w 5015116"/>
                <a:gd name="connsiteY331" fmla="*/ 2373085 h 2605314"/>
                <a:gd name="connsiteX332" fmla="*/ 2163059 w 5015116"/>
                <a:gd name="connsiteY332" fmla="*/ 2380342 h 2605314"/>
                <a:gd name="connsiteX333" fmla="*/ 2170316 w 5015116"/>
                <a:gd name="connsiteY333" fmla="*/ 2402114 h 2605314"/>
                <a:gd name="connsiteX334" fmla="*/ 2192088 w 5015116"/>
                <a:gd name="connsiteY334" fmla="*/ 2416628 h 2605314"/>
                <a:gd name="connsiteX335" fmla="*/ 2221116 w 5015116"/>
                <a:gd name="connsiteY335" fmla="*/ 2438400 h 2605314"/>
                <a:gd name="connsiteX336" fmla="*/ 2264659 w 5015116"/>
                <a:gd name="connsiteY336" fmla="*/ 2474685 h 2605314"/>
                <a:gd name="connsiteX337" fmla="*/ 2293688 w 5015116"/>
                <a:gd name="connsiteY337" fmla="*/ 2510971 h 2605314"/>
                <a:gd name="connsiteX338" fmla="*/ 2315459 w 5015116"/>
                <a:gd name="connsiteY338" fmla="*/ 2532742 h 2605314"/>
                <a:gd name="connsiteX339" fmla="*/ 2395288 w 5015116"/>
                <a:gd name="connsiteY339" fmla="*/ 2569028 h 2605314"/>
                <a:gd name="connsiteX340" fmla="*/ 2540431 w 5015116"/>
                <a:gd name="connsiteY340" fmla="*/ 2554514 h 2605314"/>
                <a:gd name="connsiteX341" fmla="*/ 2562202 w 5015116"/>
                <a:gd name="connsiteY341" fmla="*/ 2540000 h 2605314"/>
                <a:gd name="connsiteX342" fmla="*/ 2569459 w 5015116"/>
                <a:gd name="connsiteY342" fmla="*/ 2503714 h 2605314"/>
                <a:gd name="connsiteX343" fmla="*/ 2583974 w 5015116"/>
                <a:gd name="connsiteY343" fmla="*/ 2481942 h 2605314"/>
                <a:gd name="connsiteX344" fmla="*/ 2591231 w 5015116"/>
                <a:gd name="connsiteY344" fmla="*/ 2409371 h 2605314"/>
                <a:gd name="connsiteX345" fmla="*/ 2642031 w 5015116"/>
                <a:gd name="connsiteY345" fmla="*/ 2416628 h 2605314"/>
                <a:gd name="connsiteX346" fmla="*/ 2671059 w 5015116"/>
                <a:gd name="connsiteY346" fmla="*/ 2423885 h 2605314"/>
                <a:gd name="connsiteX347" fmla="*/ 2743631 w 5015116"/>
                <a:gd name="connsiteY347" fmla="*/ 2438400 h 2605314"/>
                <a:gd name="connsiteX348" fmla="*/ 2787174 w 5015116"/>
                <a:gd name="connsiteY348" fmla="*/ 2452914 h 2605314"/>
                <a:gd name="connsiteX349" fmla="*/ 2808945 w 5015116"/>
                <a:gd name="connsiteY349" fmla="*/ 2438400 h 2605314"/>
                <a:gd name="connsiteX350" fmla="*/ 2801688 w 5015116"/>
                <a:gd name="connsiteY350" fmla="*/ 2416628 h 2605314"/>
                <a:gd name="connsiteX351" fmla="*/ 2794431 w 5015116"/>
                <a:gd name="connsiteY351" fmla="*/ 2373085 h 2605314"/>
                <a:gd name="connsiteX352" fmla="*/ 2779916 w 5015116"/>
                <a:gd name="connsiteY352" fmla="*/ 2329542 h 2605314"/>
                <a:gd name="connsiteX353" fmla="*/ 2794431 w 5015116"/>
                <a:gd name="connsiteY353" fmla="*/ 2278742 h 2605314"/>
                <a:gd name="connsiteX354" fmla="*/ 2961345 w 5015116"/>
                <a:gd name="connsiteY354" fmla="*/ 2249714 h 2605314"/>
                <a:gd name="connsiteX355" fmla="*/ 2946831 w 5015116"/>
                <a:gd name="connsiteY355" fmla="*/ 2227942 h 2605314"/>
                <a:gd name="connsiteX356" fmla="*/ 2925059 w 5015116"/>
                <a:gd name="connsiteY356" fmla="*/ 2133600 h 2605314"/>
                <a:gd name="connsiteX357" fmla="*/ 2917802 w 5015116"/>
                <a:gd name="connsiteY357" fmla="*/ 2104571 h 2605314"/>
                <a:gd name="connsiteX358" fmla="*/ 2896031 w 5015116"/>
                <a:gd name="connsiteY358" fmla="*/ 2090057 h 2605314"/>
                <a:gd name="connsiteX359" fmla="*/ 2903288 w 5015116"/>
                <a:gd name="connsiteY359" fmla="*/ 2061028 h 2605314"/>
                <a:gd name="connsiteX360" fmla="*/ 3033916 w 5015116"/>
                <a:gd name="connsiteY360" fmla="*/ 2053771 h 2605314"/>
                <a:gd name="connsiteX361" fmla="*/ 3121002 w 5015116"/>
                <a:gd name="connsiteY361" fmla="*/ 2046514 h 2605314"/>
                <a:gd name="connsiteX362" fmla="*/ 3142774 w 5015116"/>
                <a:gd name="connsiteY362" fmla="*/ 2039257 h 2605314"/>
                <a:gd name="connsiteX363" fmla="*/ 3135516 w 5015116"/>
                <a:gd name="connsiteY363" fmla="*/ 2010228 h 2605314"/>
                <a:gd name="connsiteX364" fmla="*/ 3106488 w 5015116"/>
                <a:gd name="connsiteY364" fmla="*/ 1959428 h 2605314"/>
                <a:gd name="connsiteX365" fmla="*/ 3077459 w 5015116"/>
                <a:gd name="connsiteY365" fmla="*/ 1930400 h 2605314"/>
                <a:gd name="connsiteX366" fmla="*/ 3062945 w 5015116"/>
                <a:gd name="connsiteY366" fmla="*/ 1901371 h 2605314"/>
                <a:gd name="connsiteX367" fmla="*/ 3041174 w 5015116"/>
                <a:gd name="connsiteY367" fmla="*/ 1886857 h 2605314"/>
                <a:gd name="connsiteX368" fmla="*/ 3033916 w 5015116"/>
                <a:gd name="connsiteY368" fmla="*/ 1865085 h 2605314"/>
                <a:gd name="connsiteX369" fmla="*/ 3019402 w 5015116"/>
                <a:gd name="connsiteY369" fmla="*/ 1843314 h 2605314"/>
                <a:gd name="connsiteX370" fmla="*/ 3048431 w 5015116"/>
                <a:gd name="connsiteY370" fmla="*/ 1828800 h 2605314"/>
                <a:gd name="connsiteX371" fmla="*/ 3157288 w 5015116"/>
                <a:gd name="connsiteY371" fmla="*/ 1814285 h 2605314"/>
                <a:gd name="connsiteX372" fmla="*/ 3179059 w 5015116"/>
                <a:gd name="connsiteY372" fmla="*/ 1799771 h 2605314"/>
                <a:gd name="connsiteX373" fmla="*/ 3128259 w 5015116"/>
                <a:gd name="connsiteY373" fmla="*/ 1690914 h 2605314"/>
                <a:gd name="connsiteX374" fmla="*/ 3121002 w 5015116"/>
                <a:gd name="connsiteY374" fmla="*/ 1669142 h 2605314"/>
                <a:gd name="connsiteX375" fmla="*/ 3106488 w 5015116"/>
                <a:gd name="connsiteY375" fmla="*/ 1647371 h 2605314"/>
                <a:gd name="connsiteX376" fmla="*/ 3128259 w 5015116"/>
                <a:gd name="connsiteY376" fmla="*/ 1640114 h 2605314"/>
                <a:gd name="connsiteX377" fmla="*/ 3157288 w 5015116"/>
                <a:gd name="connsiteY377" fmla="*/ 1632857 h 2605314"/>
                <a:gd name="connsiteX378" fmla="*/ 3186316 w 5015116"/>
                <a:gd name="connsiteY378" fmla="*/ 1618342 h 2605314"/>
                <a:gd name="connsiteX379" fmla="*/ 3215345 w 5015116"/>
                <a:gd name="connsiteY379" fmla="*/ 1611085 h 2605314"/>
                <a:gd name="connsiteX380" fmla="*/ 3237116 w 5015116"/>
                <a:gd name="connsiteY380" fmla="*/ 1603828 h 2605314"/>
                <a:gd name="connsiteX381" fmla="*/ 3280659 w 5015116"/>
                <a:gd name="connsiteY381" fmla="*/ 1582057 h 2605314"/>
                <a:gd name="connsiteX382" fmla="*/ 3295174 w 5015116"/>
                <a:gd name="connsiteY382" fmla="*/ 1567542 h 2605314"/>
                <a:gd name="connsiteX383" fmla="*/ 3273402 w 5015116"/>
                <a:gd name="connsiteY383" fmla="*/ 1545771 h 2605314"/>
                <a:gd name="connsiteX384" fmla="*/ 3229859 w 5015116"/>
                <a:gd name="connsiteY384" fmla="*/ 1516742 h 2605314"/>
                <a:gd name="connsiteX385" fmla="*/ 3179059 w 5015116"/>
                <a:gd name="connsiteY385" fmla="*/ 1458685 h 2605314"/>
                <a:gd name="connsiteX386" fmla="*/ 3171802 w 5015116"/>
                <a:gd name="connsiteY386" fmla="*/ 1436914 h 2605314"/>
                <a:gd name="connsiteX387" fmla="*/ 3150031 w 5015116"/>
                <a:gd name="connsiteY387" fmla="*/ 1422400 h 2605314"/>
                <a:gd name="connsiteX388" fmla="*/ 3200831 w 5015116"/>
                <a:gd name="connsiteY388" fmla="*/ 1386114 h 2605314"/>
                <a:gd name="connsiteX389" fmla="*/ 3237116 w 5015116"/>
                <a:gd name="connsiteY389" fmla="*/ 1349828 h 2605314"/>
                <a:gd name="connsiteX390" fmla="*/ 3266145 w 5015116"/>
                <a:gd name="connsiteY390" fmla="*/ 1313542 h 2605314"/>
                <a:gd name="connsiteX391" fmla="*/ 3287916 w 5015116"/>
                <a:gd name="connsiteY391" fmla="*/ 1299028 h 2605314"/>
                <a:gd name="connsiteX392" fmla="*/ 3302431 w 5015116"/>
                <a:gd name="connsiteY392" fmla="*/ 1284514 h 2605314"/>
                <a:gd name="connsiteX393" fmla="*/ 3309688 w 5015116"/>
                <a:gd name="connsiteY393" fmla="*/ 1262742 h 2605314"/>
                <a:gd name="connsiteX394" fmla="*/ 3266145 w 5015116"/>
                <a:gd name="connsiteY394" fmla="*/ 1255485 h 2605314"/>
                <a:gd name="connsiteX395" fmla="*/ 3244374 w 5015116"/>
                <a:gd name="connsiteY395" fmla="*/ 1248228 h 2605314"/>
                <a:gd name="connsiteX396" fmla="*/ 3193574 w 5015116"/>
                <a:gd name="connsiteY396" fmla="*/ 1233714 h 2605314"/>
                <a:gd name="connsiteX397" fmla="*/ 3171802 w 5015116"/>
                <a:gd name="connsiteY397" fmla="*/ 1219200 h 2605314"/>
                <a:gd name="connsiteX398" fmla="*/ 3150031 w 5015116"/>
                <a:gd name="connsiteY398" fmla="*/ 1211942 h 2605314"/>
                <a:gd name="connsiteX399" fmla="*/ 3121002 w 5015116"/>
                <a:gd name="connsiteY399" fmla="*/ 1197428 h 2605314"/>
                <a:gd name="connsiteX400" fmla="*/ 3200831 w 5015116"/>
                <a:gd name="connsiteY400" fmla="*/ 1095828 h 2605314"/>
                <a:gd name="connsiteX401" fmla="*/ 3251631 w 5015116"/>
                <a:gd name="connsiteY401" fmla="*/ 1037771 h 2605314"/>
                <a:gd name="connsiteX402" fmla="*/ 3251631 w 5015116"/>
                <a:gd name="connsiteY402" fmla="*/ 994228 h 2605314"/>
                <a:gd name="connsiteX403" fmla="*/ 3208088 w 5015116"/>
                <a:gd name="connsiteY403" fmla="*/ 986971 h 2605314"/>
                <a:gd name="connsiteX404" fmla="*/ 3179059 w 5015116"/>
                <a:gd name="connsiteY404" fmla="*/ 979714 h 2605314"/>
                <a:gd name="connsiteX405" fmla="*/ 3121002 w 5015116"/>
                <a:gd name="connsiteY405" fmla="*/ 957942 h 2605314"/>
                <a:gd name="connsiteX406" fmla="*/ 3099231 w 5015116"/>
                <a:gd name="connsiteY406" fmla="*/ 950685 h 2605314"/>
                <a:gd name="connsiteX407" fmla="*/ 3048431 w 5015116"/>
                <a:gd name="connsiteY407" fmla="*/ 943428 h 2605314"/>
                <a:gd name="connsiteX408" fmla="*/ 3026659 w 5015116"/>
                <a:gd name="connsiteY408" fmla="*/ 936171 h 2605314"/>
                <a:gd name="connsiteX409" fmla="*/ 2990374 w 5015116"/>
                <a:gd name="connsiteY409" fmla="*/ 928914 h 2605314"/>
                <a:gd name="connsiteX410" fmla="*/ 2975859 w 5015116"/>
                <a:gd name="connsiteY410" fmla="*/ 914400 h 2605314"/>
                <a:gd name="connsiteX411" fmla="*/ 3033916 w 5015116"/>
                <a:gd name="connsiteY411" fmla="*/ 820057 h 2605314"/>
                <a:gd name="connsiteX412" fmla="*/ 3091974 w 5015116"/>
                <a:gd name="connsiteY412" fmla="*/ 747485 h 2605314"/>
                <a:gd name="connsiteX413" fmla="*/ 3128259 w 5015116"/>
                <a:gd name="connsiteY413" fmla="*/ 703942 h 2605314"/>
                <a:gd name="connsiteX414" fmla="*/ 3142774 w 5015116"/>
                <a:gd name="connsiteY414" fmla="*/ 682171 h 2605314"/>
                <a:gd name="connsiteX415" fmla="*/ 3033916 w 5015116"/>
                <a:gd name="connsiteY415" fmla="*/ 667657 h 2605314"/>
                <a:gd name="connsiteX416" fmla="*/ 2961345 w 5015116"/>
                <a:gd name="connsiteY416" fmla="*/ 660400 h 2605314"/>
                <a:gd name="connsiteX417" fmla="*/ 2888774 w 5015116"/>
                <a:gd name="connsiteY417" fmla="*/ 645885 h 2605314"/>
                <a:gd name="connsiteX418" fmla="*/ 2925059 w 5015116"/>
                <a:gd name="connsiteY418" fmla="*/ 609600 h 2605314"/>
                <a:gd name="connsiteX419" fmla="*/ 2961345 w 5015116"/>
                <a:gd name="connsiteY419" fmla="*/ 573314 h 2605314"/>
                <a:gd name="connsiteX420" fmla="*/ 2968602 w 5015116"/>
                <a:gd name="connsiteY420" fmla="*/ 529771 h 2605314"/>
                <a:gd name="connsiteX421" fmla="*/ 2983116 w 5015116"/>
                <a:gd name="connsiteY421" fmla="*/ 486228 h 2605314"/>
                <a:gd name="connsiteX422" fmla="*/ 2997631 w 5015116"/>
                <a:gd name="connsiteY422" fmla="*/ 435428 h 2605314"/>
                <a:gd name="connsiteX423" fmla="*/ 3012145 w 5015116"/>
                <a:gd name="connsiteY423" fmla="*/ 391885 h 2605314"/>
                <a:gd name="connsiteX424" fmla="*/ 2961345 w 5015116"/>
                <a:gd name="connsiteY424" fmla="*/ 399142 h 2605314"/>
                <a:gd name="connsiteX425" fmla="*/ 2917802 w 5015116"/>
                <a:gd name="connsiteY425" fmla="*/ 413657 h 2605314"/>
                <a:gd name="connsiteX426" fmla="*/ 2888774 w 5015116"/>
                <a:gd name="connsiteY426" fmla="*/ 420914 h 2605314"/>
                <a:gd name="connsiteX427" fmla="*/ 2852488 w 5015116"/>
                <a:gd name="connsiteY427" fmla="*/ 435428 h 2605314"/>
                <a:gd name="connsiteX428" fmla="*/ 2808945 w 5015116"/>
                <a:gd name="connsiteY428" fmla="*/ 442685 h 2605314"/>
                <a:gd name="connsiteX429" fmla="*/ 2779916 w 5015116"/>
                <a:gd name="connsiteY429" fmla="*/ 449942 h 2605314"/>
                <a:gd name="connsiteX430" fmla="*/ 2721859 w 5015116"/>
                <a:gd name="connsiteY430" fmla="*/ 442685 h 2605314"/>
                <a:gd name="connsiteX431" fmla="*/ 2729116 w 5015116"/>
                <a:gd name="connsiteY431" fmla="*/ 377371 h 2605314"/>
                <a:gd name="connsiteX432" fmla="*/ 2721859 w 5015116"/>
                <a:gd name="connsiteY432" fmla="*/ 290285 h 2605314"/>
                <a:gd name="connsiteX433" fmla="*/ 2707345 w 5015116"/>
                <a:gd name="connsiteY433" fmla="*/ 232228 h 2605314"/>
                <a:gd name="connsiteX434" fmla="*/ 2663802 w 5015116"/>
                <a:gd name="connsiteY434" fmla="*/ 210457 h 2605314"/>
                <a:gd name="connsiteX435" fmla="*/ 2656545 w 5015116"/>
                <a:gd name="connsiteY43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29756 w 5015116"/>
                <a:gd name="connsiteY233" fmla="*/ 157443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9756 w 5015116"/>
                <a:gd name="connsiteY232" fmla="*/ 15744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25402 w 5015116"/>
                <a:gd name="connsiteY233" fmla="*/ 146594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33022 w 5015116"/>
                <a:gd name="connsiteY233" fmla="*/ 148372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8617 w 5018102"/>
                <a:gd name="connsiteY0" fmla="*/ 508000 h 2605314"/>
                <a:gd name="connsiteX1" fmla="*/ 4814902 w 5018102"/>
                <a:gd name="connsiteY1" fmla="*/ 551542 h 2605314"/>
                <a:gd name="connsiteX2" fmla="*/ 4894731 w 5018102"/>
                <a:gd name="connsiteY2" fmla="*/ 544285 h 2605314"/>
                <a:gd name="connsiteX3" fmla="*/ 4894731 w 5018102"/>
                <a:gd name="connsiteY3" fmla="*/ 464457 h 2605314"/>
                <a:gd name="connsiteX4" fmla="*/ 4858445 w 5018102"/>
                <a:gd name="connsiteY4" fmla="*/ 428171 h 2605314"/>
                <a:gd name="connsiteX5" fmla="*/ 4814902 w 5018102"/>
                <a:gd name="connsiteY5" fmla="*/ 413657 h 2605314"/>
                <a:gd name="connsiteX6" fmla="*/ 4749588 w 5018102"/>
                <a:gd name="connsiteY6" fmla="*/ 420914 h 2605314"/>
                <a:gd name="connsiteX7" fmla="*/ 4727817 w 5018102"/>
                <a:gd name="connsiteY7" fmla="*/ 428171 h 2605314"/>
                <a:gd name="connsiteX8" fmla="*/ 4720560 w 5018102"/>
                <a:gd name="connsiteY8" fmla="*/ 457200 h 2605314"/>
                <a:gd name="connsiteX9" fmla="*/ 4698788 w 5018102"/>
                <a:gd name="connsiteY9" fmla="*/ 500742 h 2605314"/>
                <a:gd name="connsiteX10" fmla="*/ 4698788 w 5018102"/>
                <a:gd name="connsiteY10" fmla="*/ 645885 h 2605314"/>
                <a:gd name="connsiteX11" fmla="*/ 4706045 w 5018102"/>
                <a:gd name="connsiteY11" fmla="*/ 667657 h 2605314"/>
                <a:gd name="connsiteX12" fmla="*/ 4742331 w 5018102"/>
                <a:gd name="connsiteY12" fmla="*/ 696685 h 2605314"/>
                <a:gd name="connsiteX13" fmla="*/ 4778617 w 5018102"/>
                <a:gd name="connsiteY13" fmla="*/ 718457 h 2605314"/>
                <a:gd name="connsiteX14" fmla="*/ 4800388 w 5018102"/>
                <a:gd name="connsiteY14" fmla="*/ 732971 h 2605314"/>
                <a:gd name="connsiteX15" fmla="*/ 4960045 w 5018102"/>
                <a:gd name="connsiteY15" fmla="*/ 718457 h 2605314"/>
                <a:gd name="connsiteX16" fmla="*/ 4981817 w 5018102"/>
                <a:gd name="connsiteY16" fmla="*/ 674914 h 2605314"/>
                <a:gd name="connsiteX17" fmla="*/ 5003588 w 5018102"/>
                <a:gd name="connsiteY17" fmla="*/ 631371 h 2605314"/>
                <a:gd name="connsiteX18" fmla="*/ 5010845 w 5018102"/>
                <a:gd name="connsiteY18" fmla="*/ 587828 h 2605314"/>
                <a:gd name="connsiteX19" fmla="*/ 5018102 w 5018102"/>
                <a:gd name="connsiteY19" fmla="*/ 558800 h 2605314"/>
                <a:gd name="connsiteX20" fmla="*/ 5003588 w 5018102"/>
                <a:gd name="connsiteY20" fmla="*/ 391885 h 2605314"/>
                <a:gd name="connsiteX21" fmla="*/ 4996331 w 5018102"/>
                <a:gd name="connsiteY21" fmla="*/ 370114 h 2605314"/>
                <a:gd name="connsiteX22" fmla="*/ 4981817 w 5018102"/>
                <a:gd name="connsiteY22" fmla="*/ 348342 h 2605314"/>
                <a:gd name="connsiteX23" fmla="*/ 4960045 w 5018102"/>
                <a:gd name="connsiteY23" fmla="*/ 312057 h 2605314"/>
                <a:gd name="connsiteX24" fmla="*/ 4952788 w 5018102"/>
                <a:gd name="connsiteY24" fmla="*/ 290285 h 2605314"/>
                <a:gd name="connsiteX25" fmla="*/ 4887474 w 5018102"/>
                <a:gd name="connsiteY25" fmla="*/ 254000 h 2605314"/>
                <a:gd name="connsiteX26" fmla="*/ 4851188 w 5018102"/>
                <a:gd name="connsiteY26" fmla="*/ 232228 h 2605314"/>
                <a:gd name="connsiteX27" fmla="*/ 4800388 w 5018102"/>
                <a:gd name="connsiteY27" fmla="*/ 210457 h 2605314"/>
                <a:gd name="connsiteX28" fmla="*/ 4742331 w 5018102"/>
                <a:gd name="connsiteY28" fmla="*/ 159657 h 2605314"/>
                <a:gd name="connsiteX29" fmla="*/ 4727817 w 5018102"/>
                <a:gd name="connsiteY29" fmla="*/ 145142 h 2605314"/>
                <a:gd name="connsiteX30" fmla="*/ 4677017 w 5018102"/>
                <a:gd name="connsiteY30" fmla="*/ 116114 h 2605314"/>
                <a:gd name="connsiteX31" fmla="*/ 4655245 w 5018102"/>
                <a:gd name="connsiteY31" fmla="*/ 108857 h 2605314"/>
                <a:gd name="connsiteX32" fmla="*/ 4611702 w 5018102"/>
                <a:gd name="connsiteY32" fmla="*/ 79828 h 2605314"/>
                <a:gd name="connsiteX33" fmla="*/ 4568160 w 5018102"/>
                <a:gd name="connsiteY33" fmla="*/ 65314 h 2605314"/>
                <a:gd name="connsiteX34" fmla="*/ 4539131 w 5018102"/>
                <a:gd name="connsiteY34" fmla="*/ 58057 h 2605314"/>
                <a:gd name="connsiteX35" fmla="*/ 4495588 w 5018102"/>
                <a:gd name="connsiteY35" fmla="*/ 43542 h 2605314"/>
                <a:gd name="connsiteX36" fmla="*/ 4444788 w 5018102"/>
                <a:gd name="connsiteY36" fmla="*/ 21771 h 2605314"/>
                <a:gd name="connsiteX37" fmla="*/ 4379474 w 5018102"/>
                <a:gd name="connsiteY37" fmla="*/ 14514 h 2605314"/>
                <a:gd name="connsiteX38" fmla="*/ 4335931 w 5018102"/>
                <a:gd name="connsiteY38" fmla="*/ 7257 h 2605314"/>
                <a:gd name="connsiteX39" fmla="*/ 4263360 w 5018102"/>
                <a:gd name="connsiteY39" fmla="*/ 0 h 2605314"/>
                <a:gd name="connsiteX40" fmla="*/ 3864217 w 5018102"/>
                <a:gd name="connsiteY40" fmla="*/ 7257 h 2605314"/>
                <a:gd name="connsiteX41" fmla="*/ 3827931 w 5018102"/>
                <a:gd name="connsiteY41" fmla="*/ 14514 h 2605314"/>
                <a:gd name="connsiteX42" fmla="*/ 3769874 w 5018102"/>
                <a:gd name="connsiteY42" fmla="*/ 21771 h 2605314"/>
                <a:gd name="connsiteX43" fmla="*/ 3748102 w 5018102"/>
                <a:gd name="connsiteY43" fmla="*/ 36285 h 2605314"/>
                <a:gd name="connsiteX44" fmla="*/ 3704560 w 5018102"/>
                <a:gd name="connsiteY44" fmla="*/ 50800 h 2605314"/>
                <a:gd name="connsiteX45" fmla="*/ 3690045 w 5018102"/>
                <a:gd name="connsiteY45" fmla="*/ 65314 h 2605314"/>
                <a:gd name="connsiteX46" fmla="*/ 3668274 w 5018102"/>
                <a:gd name="connsiteY46" fmla="*/ 72571 h 2605314"/>
                <a:gd name="connsiteX47" fmla="*/ 3661017 w 5018102"/>
                <a:gd name="connsiteY47" fmla="*/ 94342 h 2605314"/>
                <a:gd name="connsiteX48" fmla="*/ 3617474 w 5018102"/>
                <a:gd name="connsiteY48" fmla="*/ 130628 h 2605314"/>
                <a:gd name="connsiteX49" fmla="*/ 3610217 w 5018102"/>
                <a:gd name="connsiteY49" fmla="*/ 152400 h 2605314"/>
                <a:gd name="connsiteX50" fmla="*/ 3595702 w 5018102"/>
                <a:gd name="connsiteY50" fmla="*/ 166914 h 2605314"/>
                <a:gd name="connsiteX51" fmla="*/ 3581188 w 5018102"/>
                <a:gd name="connsiteY51" fmla="*/ 217714 h 2605314"/>
                <a:gd name="connsiteX52" fmla="*/ 3559417 w 5018102"/>
                <a:gd name="connsiteY52" fmla="*/ 246742 h 2605314"/>
                <a:gd name="connsiteX53" fmla="*/ 3552160 w 5018102"/>
                <a:gd name="connsiteY53" fmla="*/ 268514 h 2605314"/>
                <a:gd name="connsiteX54" fmla="*/ 3537645 w 5018102"/>
                <a:gd name="connsiteY54" fmla="*/ 283028 h 2605314"/>
                <a:gd name="connsiteX55" fmla="*/ 3530388 w 5018102"/>
                <a:gd name="connsiteY55" fmla="*/ 319314 h 2605314"/>
                <a:gd name="connsiteX56" fmla="*/ 3515874 w 5018102"/>
                <a:gd name="connsiteY56" fmla="*/ 362857 h 2605314"/>
                <a:gd name="connsiteX57" fmla="*/ 3508617 w 5018102"/>
                <a:gd name="connsiteY57" fmla="*/ 384628 h 2605314"/>
                <a:gd name="connsiteX58" fmla="*/ 3501360 w 5018102"/>
                <a:gd name="connsiteY58" fmla="*/ 420914 h 2605314"/>
                <a:gd name="connsiteX59" fmla="*/ 3508617 w 5018102"/>
                <a:gd name="connsiteY59" fmla="*/ 566057 h 2605314"/>
                <a:gd name="connsiteX60" fmla="*/ 3515874 w 5018102"/>
                <a:gd name="connsiteY60" fmla="*/ 587828 h 2605314"/>
                <a:gd name="connsiteX61" fmla="*/ 3544902 w 5018102"/>
                <a:gd name="connsiteY61" fmla="*/ 631371 h 2605314"/>
                <a:gd name="connsiteX62" fmla="*/ 3559417 w 5018102"/>
                <a:gd name="connsiteY62" fmla="*/ 645885 h 2605314"/>
                <a:gd name="connsiteX63" fmla="*/ 3566674 w 5018102"/>
                <a:gd name="connsiteY63" fmla="*/ 667657 h 2605314"/>
                <a:gd name="connsiteX64" fmla="*/ 3588445 w 5018102"/>
                <a:gd name="connsiteY64" fmla="*/ 682171 h 2605314"/>
                <a:gd name="connsiteX65" fmla="*/ 3624731 w 5018102"/>
                <a:gd name="connsiteY65" fmla="*/ 703942 h 2605314"/>
                <a:gd name="connsiteX66" fmla="*/ 3675531 w 5018102"/>
                <a:gd name="connsiteY66" fmla="*/ 740228 h 2605314"/>
                <a:gd name="connsiteX67" fmla="*/ 3697302 w 5018102"/>
                <a:gd name="connsiteY67" fmla="*/ 747485 h 2605314"/>
                <a:gd name="connsiteX68" fmla="*/ 3885988 w 5018102"/>
                <a:gd name="connsiteY68" fmla="*/ 740228 h 2605314"/>
                <a:gd name="connsiteX69" fmla="*/ 3907760 w 5018102"/>
                <a:gd name="connsiteY69" fmla="*/ 732971 h 2605314"/>
                <a:gd name="connsiteX70" fmla="*/ 3936788 w 5018102"/>
                <a:gd name="connsiteY70" fmla="*/ 703942 h 2605314"/>
                <a:gd name="connsiteX71" fmla="*/ 3987588 w 5018102"/>
                <a:gd name="connsiteY71" fmla="*/ 638628 h 2605314"/>
                <a:gd name="connsiteX72" fmla="*/ 4002102 w 5018102"/>
                <a:gd name="connsiteY72" fmla="*/ 595085 h 2605314"/>
                <a:gd name="connsiteX73" fmla="*/ 3973074 w 5018102"/>
                <a:gd name="connsiteY73" fmla="*/ 537028 h 2605314"/>
                <a:gd name="connsiteX74" fmla="*/ 3944045 w 5018102"/>
                <a:gd name="connsiteY74" fmla="*/ 500742 h 2605314"/>
                <a:gd name="connsiteX75" fmla="*/ 3900502 w 5018102"/>
                <a:gd name="connsiteY75" fmla="*/ 486228 h 2605314"/>
                <a:gd name="connsiteX76" fmla="*/ 3878731 w 5018102"/>
                <a:gd name="connsiteY76" fmla="*/ 478971 h 2605314"/>
                <a:gd name="connsiteX77" fmla="*/ 3856960 w 5018102"/>
                <a:gd name="connsiteY77" fmla="*/ 471714 h 2605314"/>
                <a:gd name="connsiteX78" fmla="*/ 3806160 w 5018102"/>
                <a:gd name="connsiteY78" fmla="*/ 478971 h 2605314"/>
                <a:gd name="connsiteX79" fmla="*/ 3777131 w 5018102"/>
                <a:gd name="connsiteY79" fmla="*/ 486228 h 2605314"/>
                <a:gd name="connsiteX80" fmla="*/ 3762617 w 5018102"/>
                <a:gd name="connsiteY80" fmla="*/ 529771 h 2605314"/>
                <a:gd name="connsiteX81" fmla="*/ 3755360 w 5018102"/>
                <a:gd name="connsiteY81" fmla="*/ 551542 h 2605314"/>
                <a:gd name="connsiteX82" fmla="*/ 3762617 w 5018102"/>
                <a:gd name="connsiteY82" fmla="*/ 573314 h 2605314"/>
                <a:gd name="connsiteX83" fmla="*/ 3704560 w 5018102"/>
                <a:gd name="connsiteY83" fmla="*/ 602342 h 2605314"/>
                <a:gd name="connsiteX84" fmla="*/ 3661017 w 5018102"/>
                <a:gd name="connsiteY84" fmla="*/ 544285 h 2605314"/>
                <a:gd name="connsiteX85" fmla="*/ 3668274 w 5018102"/>
                <a:gd name="connsiteY85" fmla="*/ 435428 h 2605314"/>
                <a:gd name="connsiteX86" fmla="*/ 3682788 w 5018102"/>
                <a:gd name="connsiteY86" fmla="*/ 413657 h 2605314"/>
                <a:gd name="connsiteX87" fmla="*/ 3704560 w 5018102"/>
                <a:gd name="connsiteY87" fmla="*/ 370114 h 2605314"/>
                <a:gd name="connsiteX88" fmla="*/ 3769874 w 5018102"/>
                <a:gd name="connsiteY88" fmla="*/ 341085 h 2605314"/>
                <a:gd name="connsiteX89" fmla="*/ 3791645 w 5018102"/>
                <a:gd name="connsiteY89" fmla="*/ 333828 h 2605314"/>
                <a:gd name="connsiteX90" fmla="*/ 3813417 w 5018102"/>
                <a:gd name="connsiteY90" fmla="*/ 326571 h 2605314"/>
                <a:gd name="connsiteX91" fmla="*/ 3958560 w 5018102"/>
                <a:gd name="connsiteY91" fmla="*/ 333828 h 2605314"/>
                <a:gd name="connsiteX92" fmla="*/ 4002102 w 5018102"/>
                <a:gd name="connsiteY92" fmla="*/ 362857 h 2605314"/>
                <a:gd name="connsiteX93" fmla="*/ 4023874 w 5018102"/>
                <a:gd name="connsiteY93" fmla="*/ 377371 h 2605314"/>
                <a:gd name="connsiteX94" fmla="*/ 4060160 w 5018102"/>
                <a:gd name="connsiteY94" fmla="*/ 413657 h 2605314"/>
                <a:gd name="connsiteX95" fmla="*/ 4067417 w 5018102"/>
                <a:gd name="connsiteY95" fmla="*/ 435428 h 2605314"/>
                <a:gd name="connsiteX96" fmla="*/ 4096445 w 5018102"/>
                <a:gd name="connsiteY96" fmla="*/ 478971 h 2605314"/>
                <a:gd name="connsiteX97" fmla="*/ 4103702 w 5018102"/>
                <a:gd name="connsiteY97" fmla="*/ 500742 h 2605314"/>
                <a:gd name="connsiteX98" fmla="*/ 4103702 w 5018102"/>
                <a:gd name="connsiteY98" fmla="*/ 689428 h 2605314"/>
                <a:gd name="connsiteX99" fmla="*/ 4089188 w 5018102"/>
                <a:gd name="connsiteY99" fmla="*/ 732971 h 2605314"/>
                <a:gd name="connsiteX100" fmla="*/ 4060160 w 5018102"/>
                <a:gd name="connsiteY100" fmla="*/ 769257 h 2605314"/>
                <a:gd name="connsiteX101" fmla="*/ 4016617 w 5018102"/>
                <a:gd name="connsiteY101" fmla="*/ 783771 h 2605314"/>
                <a:gd name="connsiteX102" fmla="*/ 3980331 w 5018102"/>
                <a:gd name="connsiteY102" fmla="*/ 805542 h 2605314"/>
                <a:gd name="connsiteX103" fmla="*/ 3922274 w 5018102"/>
                <a:gd name="connsiteY103" fmla="*/ 841828 h 2605314"/>
                <a:gd name="connsiteX104" fmla="*/ 3900502 w 5018102"/>
                <a:gd name="connsiteY104" fmla="*/ 856342 h 2605314"/>
                <a:gd name="connsiteX105" fmla="*/ 3842445 w 5018102"/>
                <a:gd name="connsiteY105" fmla="*/ 878114 h 2605314"/>
                <a:gd name="connsiteX106" fmla="*/ 3566674 w 5018102"/>
                <a:gd name="connsiteY106" fmla="*/ 863600 h 2605314"/>
                <a:gd name="connsiteX107" fmla="*/ 3465074 w 5018102"/>
                <a:gd name="connsiteY107" fmla="*/ 834571 h 2605314"/>
                <a:gd name="connsiteX108" fmla="*/ 3443302 w 5018102"/>
                <a:gd name="connsiteY108" fmla="*/ 827314 h 2605314"/>
                <a:gd name="connsiteX109" fmla="*/ 3421531 w 5018102"/>
                <a:gd name="connsiteY109" fmla="*/ 812800 h 2605314"/>
                <a:gd name="connsiteX110" fmla="*/ 3392502 w 5018102"/>
                <a:gd name="connsiteY110" fmla="*/ 805542 h 2605314"/>
                <a:gd name="connsiteX111" fmla="*/ 3348960 w 5018102"/>
                <a:gd name="connsiteY111" fmla="*/ 776514 h 2605314"/>
                <a:gd name="connsiteX112" fmla="*/ 3319931 w 5018102"/>
                <a:gd name="connsiteY112" fmla="*/ 732971 h 2605314"/>
                <a:gd name="connsiteX113" fmla="*/ 3312674 w 5018102"/>
                <a:gd name="connsiteY113" fmla="*/ 696685 h 2605314"/>
                <a:gd name="connsiteX114" fmla="*/ 3298160 w 5018102"/>
                <a:gd name="connsiteY114" fmla="*/ 653142 h 2605314"/>
                <a:gd name="connsiteX115" fmla="*/ 3283645 w 5018102"/>
                <a:gd name="connsiteY115" fmla="*/ 609600 h 2605314"/>
                <a:gd name="connsiteX116" fmla="*/ 3276388 w 5018102"/>
                <a:gd name="connsiteY116" fmla="*/ 587828 h 2605314"/>
                <a:gd name="connsiteX117" fmla="*/ 3269131 w 5018102"/>
                <a:gd name="connsiteY117" fmla="*/ 566057 h 2605314"/>
                <a:gd name="connsiteX118" fmla="*/ 3261874 w 5018102"/>
                <a:gd name="connsiteY118" fmla="*/ 537028 h 2605314"/>
                <a:gd name="connsiteX119" fmla="*/ 3240102 w 5018102"/>
                <a:gd name="connsiteY119" fmla="*/ 515257 h 2605314"/>
                <a:gd name="connsiteX120" fmla="*/ 3232845 w 5018102"/>
                <a:gd name="connsiteY120" fmla="*/ 478971 h 2605314"/>
                <a:gd name="connsiteX121" fmla="*/ 3218331 w 5018102"/>
                <a:gd name="connsiteY121" fmla="*/ 428171 h 2605314"/>
                <a:gd name="connsiteX122" fmla="*/ 3203817 w 5018102"/>
                <a:gd name="connsiteY122" fmla="*/ 362857 h 2605314"/>
                <a:gd name="connsiteX123" fmla="*/ 3189302 w 5018102"/>
                <a:gd name="connsiteY123" fmla="*/ 348342 h 2605314"/>
                <a:gd name="connsiteX124" fmla="*/ 3138502 w 5018102"/>
                <a:gd name="connsiteY124" fmla="*/ 283028 h 2605314"/>
                <a:gd name="connsiteX125" fmla="*/ 3116731 w 5018102"/>
                <a:gd name="connsiteY125" fmla="*/ 268514 h 2605314"/>
                <a:gd name="connsiteX126" fmla="*/ 3080445 w 5018102"/>
                <a:gd name="connsiteY126" fmla="*/ 232228 h 2605314"/>
                <a:gd name="connsiteX127" fmla="*/ 3065931 w 5018102"/>
                <a:gd name="connsiteY127" fmla="*/ 210457 h 2605314"/>
                <a:gd name="connsiteX128" fmla="*/ 3022388 w 5018102"/>
                <a:gd name="connsiteY128" fmla="*/ 195942 h 2605314"/>
                <a:gd name="connsiteX129" fmla="*/ 3007874 w 5018102"/>
                <a:gd name="connsiteY129" fmla="*/ 174171 h 2605314"/>
                <a:gd name="connsiteX130" fmla="*/ 2957074 w 5018102"/>
                <a:gd name="connsiteY130" fmla="*/ 152400 h 2605314"/>
                <a:gd name="connsiteX131" fmla="*/ 2920788 w 5018102"/>
                <a:gd name="connsiteY131" fmla="*/ 116114 h 2605314"/>
                <a:gd name="connsiteX132" fmla="*/ 2848217 w 5018102"/>
                <a:gd name="connsiteY132" fmla="*/ 94342 h 2605314"/>
                <a:gd name="connsiteX133" fmla="*/ 2826445 w 5018102"/>
                <a:gd name="connsiteY133" fmla="*/ 79828 h 2605314"/>
                <a:gd name="connsiteX134" fmla="*/ 2775645 w 5018102"/>
                <a:gd name="connsiteY134" fmla="*/ 65314 h 2605314"/>
                <a:gd name="connsiteX135" fmla="*/ 2666788 w 5018102"/>
                <a:gd name="connsiteY135" fmla="*/ 50800 h 2605314"/>
                <a:gd name="connsiteX136" fmla="*/ 2499874 w 5018102"/>
                <a:gd name="connsiteY136" fmla="*/ 43542 h 2605314"/>
                <a:gd name="connsiteX137" fmla="*/ 2376502 w 5018102"/>
                <a:gd name="connsiteY137" fmla="*/ 36285 h 2605314"/>
                <a:gd name="connsiteX138" fmla="*/ 2274902 w 5018102"/>
                <a:gd name="connsiteY138" fmla="*/ 21771 h 2605314"/>
                <a:gd name="connsiteX139" fmla="*/ 2035417 w 5018102"/>
                <a:gd name="connsiteY139" fmla="*/ 7257 h 2605314"/>
                <a:gd name="connsiteX140" fmla="*/ 1868502 w 5018102"/>
                <a:gd name="connsiteY140" fmla="*/ 14514 h 2605314"/>
                <a:gd name="connsiteX141" fmla="*/ 1752388 w 5018102"/>
                <a:gd name="connsiteY141" fmla="*/ 29028 h 2605314"/>
                <a:gd name="connsiteX142" fmla="*/ 1730617 w 5018102"/>
                <a:gd name="connsiteY142" fmla="*/ 36285 h 2605314"/>
                <a:gd name="connsiteX143" fmla="*/ 1694331 w 5018102"/>
                <a:gd name="connsiteY143" fmla="*/ 43542 h 2605314"/>
                <a:gd name="connsiteX144" fmla="*/ 1672560 w 5018102"/>
                <a:gd name="connsiteY144" fmla="*/ 50800 h 2605314"/>
                <a:gd name="connsiteX145" fmla="*/ 1621760 w 5018102"/>
                <a:gd name="connsiteY145" fmla="*/ 65314 h 2605314"/>
                <a:gd name="connsiteX146" fmla="*/ 1599988 w 5018102"/>
                <a:gd name="connsiteY146" fmla="*/ 72571 h 2605314"/>
                <a:gd name="connsiteX147" fmla="*/ 1541931 w 5018102"/>
                <a:gd name="connsiteY147" fmla="*/ 87085 h 2605314"/>
                <a:gd name="connsiteX148" fmla="*/ 1498388 w 5018102"/>
                <a:gd name="connsiteY148" fmla="*/ 101600 h 2605314"/>
                <a:gd name="connsiteX149" fmla="*/ 1476617 w 5018102"/>
                <a:gd name="connsiteY149" fmla="*/ 116114 h 2605314"/>
                <a:gd name="connsiteX150" fmla="*/ 1389531 w 5018102"/>
                <a:gd name="connsiteY150" fmla="*/ 137885 h 2605314"/>
                <a:gd name="connsiteX151" fmla="*/ 1338731 w 5018102"/>
                <a:gd name="connsiteY151" fmla="*/ 152400 h 2605314"/>
                <a:gd name="connsiteX152" fmla="*/ 1295188 w 5018102"/>
                <a:gd name="connsiteY152" fmla="*/ 159657 h 2605314"/>
                <a:gd name="connsiteX153" fmla="*/ 1237131 w 5018102"/>
                <a:gd name="connsiteY153" fmla="*/ 181428 h 2605314"/>
                <a:gd name="connsiteX154" fmla="*/ 1157302 w 5018102"/>
                <a:gd name="connsiteY154" fmla="*/ 203200 h 2605314"/>
                <a:gd name="connsiteX155" fmla="*/ 1084731 w 5018102"/>
                <a:gd name="connsiteY155" fmla="*/ 217714 h 2605314"/>
                <a:gd name="connsiteX156" fmla="*/ 1062960 w 5018102"/>
                <a:gd name="connsiteY156" fmla="*/ 232228 h 2605314"/>
                <a:gd name="connsiteX157" fmla="*/ 1026674 w 5018102"/>
                <a:gd name="connsiteY157" fmla="*/ 239485 h 2605314"/>
                <a:gd name="connsiteX158" fmla="*/ 997645 w 5018102"/>
                <a:gd name="connsiteY158" fmla="*/ 246742 h 2605314"/>
                <a:gd name="connsiteX159" fmla="*/ 968617 w 5018102"/>
                <a:gd name="connsiteY159" fmla="*/ 261257 h 2605314"/>
                <a:gd name="connsiteX160" fmla="*/ 917817 w 5018102"/>
                <a:gd name="connsiteY160" fmla="*/ 283028 h 2605314"/>
                <a:gd name="connsiteX161" fmla="*/ 888788 w 5018102"/>
                <a:gd name="connsiteY161" fmla="*/ 319314 h 2605314"/>
                <a:gd name="connsiteX162" fmla="*/ 867017 w 5018102"/>
                <a:gd name="connsiteY162" fmla="*/ 341085 h 2605314"/>
                <a:gd name="connsiteX163" fmla="*/ 852502 w 5018102"/>
                <a:gd name="connsiteY163" fmla="*/ 362857 h 2605314"/>
                <a:gd name="connsiteX164" fmla="*/ 808960 w 5018102"/>
                <a:gd name="connsiteY164" fmla="*/ 391885 h 2605314"/>
                <a:gd name="connsiteX165" fmla="*/ 772674 w 5018102"/>
                <a:gd name="connsiteY165" fmla="*/ 428171 h 2605314"/>
                <a:gd name="connsiteX166" fmla="*/ 750902 w 5018102"/>
                <a:gd name="connsiteY166" fmla="*/ 449942 h 2605314"/>
                <a:gd name="connsiteX167" fmla="*/ 692845 w 5018102"/>
                <a:gd name="connsiteY167" fmla="*/ 500742 h 2605314"/>
                <a:gd name="connsiteX168" fmla="*/ 663817 w 5018102"/>
                <a:gd name="connsiteY168" fmla="*/ 544285 h 2605314"/>
                <a:gd name="connsiteX169" fmla="*/ 649302 w 5018102"/>
                <a:gd name="connsiteY169" fmla="*/ 587828 h 2605314"/>
                <a:gd name="connsiteX170" fmla="*/ 642045 w 5018102"/>
                <a:gd name="connsiteY170" fmla="*/ 609600 h 2605314"/>
                <a:gd name="connsiteX171" fmla="*/ 663817 w 5018102"/>
                <a:gd name="connsiteY171" fmla="*/ 776514 h 2605314"/>
                <a:gd name="connsiteX172" fmla="*/ 692845 w 5018102"/>
                <a:gd name="connsiteY172" fmla="*/ 820057 h 2605314"/>
                <a:gd name="connsiteX173" fmla="*/ 714617 w 5018102"/>
                <a:gd name="connsiteY173" fmla="*/ 827314 h 2605314"/>
                <a:gd name="connsiteX174" fmla="*/ 750902 w 5018102"/>
                <a:gd name="connsiteY174" fmla="*/ 820057 h 2605314"/>
                <a:gd name="connsiteX175" fmla="*/ 772674 w 5018102"/>
                <a:gd name="connsiteY175" fmla="*/ 769257 h 2605314"/>
                <a:gd name="connsiteX176" fmla="*/ 743645 w 5018102"/>
                <a:gd name="connsiteY176" fmla="*/ 638628 h 2605314"/>
                <a:gd name="connsiteX177" fmla="*/ 721874 w 5018102"/>
                <a:gd name="connsiteY177" fmla="*/ 624114 h 2605314"/>
                <a:gd name="connsiteX178" fmla="*/ 525931 w 5018102"/>
                <a:gd name="connsiteY178" fmla="*/ 631371 h 2605314"/>
                <a:gd name="connsiteX179" fmla="*/ 504160 w 5018102"/>
                <a:gd name="connsiteY179" fmla="*/ 653142 h 2605314"/>
                <a:gd name="connsiteX180" fmla="*/ 482388 w 5018102"/>
                <a:gd name="connsiteY180" fmla="*/ 660400 h 2605314"/>
                <a:gd name="connsiteX181" fmla="*/ 467874 w 5018102"/>
                <a:gd name="connsiteY181" fmla="*/ 682171 h 2605314"/>
                <a:gd name="connsiteX182" fmla="*/ 446102 w 5018102"/>
                <a:gd name="connsiteY182" fmla="*/ 754742 h 2605314"/>
                <a:gd name="connsiteX183" fmla="*/ 475131 w 5018102"/>
                <a:gd name="connsiteY183" fmla="*/ 849085 h 2605314"/>
                <a:gd name="connsiteX184" fmla="*/ 533188 w 5018102"/>
                <a:gd name="connsiteY184" fmla="*/ 841828 h 2605314"/>
                <a:gd name="connsiteX185" fmla="*/ 540445 w 5018102"/>
                <a:gd name="connsiteY185" fmla="*/ 820057 h 2605314"/>
                <a:gd name="connsiteX186" fmla="*/ 518674 w 5018102"/>
                <a:gd name="connsiteY186" fmla="*/ 740228 h 2605314"/>
                <a:gd name="connsiteX187" fmla="*/ 496902 w 5018102"/>
                <a:gd name="connsiteY187" fmla="*/ 725714 h 2605314"/>
                <a:gd name="connsiteX188" fmla="*/ 351760 w 5018102"/>
                <a:gd name="connsiteY188" fmla="*/ 732971 h 2605314"/>
                <a:gd name="connsiteX189" fmla="*/ 329988 w 5018102"/>
                <a:gd name="connsiteY189" fmla="*/ 754742 h 2605314"/>
                <a:gd name="connsiteX190" fmla="*/ 308217 w 5018102"/>
                <a:gd name="connsiteY190" fmla="*/ 762000 h 2605314"/>
                <a:gd name="connsiteX191" fmla="*/ 293702 w 5018102"/>
                <a:gd name="connsiteY191" fmla="*/ 776514 h 2605314"/>
                <a:gd name="connsiteX192" fmla="*/ 271931 w 5018102"/>
                <a:gd name="connsiteY192" fmla="*/ 791028 h 2605314"/>
                <a:gd name="connsiteX193" fmla="*/ 257417 w 5018102"/>
                <a:gd name="connsiteY193" fmla="*/ 812800 h 2605314"/>
                <a:gd name="connsiteX194" fmla="*/ 221131 w 5018102"/>
                <a:gd name="connsiteY194" fmla="*/ 841828 h 2605314"/>
                <a:gd name="connsiteX195" fmla="*/ 213874 w 5018102"/>
                <a:gd name="connsiteY195" fmla="*/ 870857 h 2605314"/>
                <a:gd name="connsiteX196" fmla="*/ 192102 w 5018102"/>
                <a:gd name="connsiteY196" fmla="*/ 892628 h 2605314"/>
                <a:gd name="connsiteX197" fmla="*/ 199360 w 5018102"/>
                <a:gd name="connsiteY197" fmla="*/ 1059542 h 2605314"/>
                <a:gd name="connsiteX198" fmla="*/ 213874 w 5018102"/>
                <a:gd name="connsiteY198" fmla="*/ 1081314 h 2605314"/>
                <a:gd name="connsiteX199" fmla="*/ 242902 w 5018102"/>
                <a:gd name="connsiteY199" fmla="*/ 1088571 h 2605314"/>
                <a:gd name="connsiteX200" fmla="*/ 315474 w 5018102"/>
                <a:gd name="connsiteY200" fmla="*/ 1081314 h 2605314"/>
                <a:gd name="connsiteX201" fmla="*/ 329988 w 5018102"/>
                <a:gd name="connsiteY201" fmla="*/ 1037771 h 2605314"/>
                <a:gd name="connsiteX202" fmla="*/ 322731 w 5018102"/>
                <a:gd name="connsiteY202" fmla="*/ 979714 h 2605314"/>
                <a:gd name="connsiteX203" fmla="*/ 300960 w 5018102"/>
                <a:gd name="connsiteY203" fmla="*/ 965200 h 2605314"/>
                <a:gd name="connsiteX204" fmla="*/ 199360 w 5018102"/>
                <a:gd name="connsiteY204" fmla="*/ 972457 h 2605314"/>
                <a:gd name="connsiteX205" fmla="*/ 141302 w 5018102"/>
                <a:gd name="connsiteY205" fmla="*/ 1001485 h 2605314"/>
                <a:gd name="connsiteX206" fmla="*/ 83245 w 5018102"/>
                <a:gd name="connsiteY206" fmla="*/ 1052285 h 2605314"/>
                <a:gd name="connsiteX207" fmla="*/ 54217 w 5018102"/>
                <a:gd name="connsiteY207" fmla="*/ 1066800 h 2605314"/>
                <a:gd name="connsiteX208" fmla="*/ 39702 w 5018102"/>
                <a:gd name="connsiteY208" fmla="*/ 1081314 h 2605314"/>
                <a:gd name="connsiteX209" fmla="*/ 17931 w 5018102"/>
                <a:gd name="connsiteY209" fmla="*/ 1095828 h 2605314"/>
                <a:gd name="connsiteX210" fmla="*/ 3417 w 5018102"/>
                <a:gd name="connsiteY210" fmla="*/ 1146628 h 2605314"/>
                <a:gd name="connsiteX211" fmla="*/ 25188 w 5018102"/>
                <a:gd name="connsiteY211" fmla="*/ 1277257 h 2605314"/>
                <a:gd name="connsiteX212" fmla="*/ 68731 w 5018102"/>
                <a:gd name="connsiteY212" fmla="*/ 1313542 h 2605314"/>
                <a:gd name="connsiteX213" fmla="*/ 112274 w 5018102"/>
                <a:gd name="connsiteY213" fmla="*/ 1342571 h 2605314"/>
                <a:gd name="connsiteX214" fmla="*/ 155817 w 5018102"/>
                <a:gd name="connsiteY214" fmla="*/ 1357085 h 2605314"/>
                <a:gd name="connsiteX215" fmla="*/ 257417 w 5018102"/>
                <a:gd name="connsiteY215" fmla="*/ 1328057 h 2605314"/>
                <a:gd name="connsiteX216" fmla="*/ 264674 w 5018102"/>
                <a:gd name="connsiteY216" fmla="*/ 1306285 h 2605314"/>
                <a:gd name="connsiteX217" fmla="*/ 257417 w 5018102"/>
                <a:gd name="connsiteY217" fmla="*/ 1248228 h 2605314"/>
                <a:gd name="connsiteX218" fmla="*/ 235645 w 5018102"/>
                <a:gd name="connsiteY218" fmla="*/ 1240971 h 2605314"/>
                <a:gd name="connsiteX219" fmla="*/ 213874 w 5018102"/>
                <a:gd name="connsiteY219" fmla="*/ 1226457 h 2605314"/>
                <a:gd name="connsiteX220" fmla="*/ 90502 w 5018102"/>
                <a:gd name="connsiteY220" fmla="*/ 1233714 h 2605314"/>
                <a:gd name="connsiteX221" fmla="*/ 68731 w 5018102"/>
                <a:gd name="connsiteY221" fmla="*/ 1240971 h 2605314"/>
                <a:gd name="connsiteX222" fmla="*/ 54217 w 5018102"/>
                <a:gd name="connsiteY222" fmla="*/ 1262742 h 2605314"/>
                <a:gd name="connsiteX223" fmla="*/ 39702 w 5018102"/>
                <a:gd name="connsiteY223" fmla="*/ 1277257 h 2605314"/>
                <a:gd name="connsiteX224" fmla="*/ 32445 w 5018102"/>
                <a:gd name="connsiteY224" fmla="*/ 1299028 h 2605314"/>
                <a:gd name="connsiteX225" fmla="*/ 17931 w 5018102"/>
                <a:gd name="connsiteY225" fmla="*/ 1320800 h 2605314"/>
                <a:gd name="connsiteX226" fmla="*/ 3417 w 5018102"/>
                <a:gd name="connsiteY226" fmla="*/ 1364342 h 2605314"/>
                <a:gd name="connsiteX227" fmla="*/ 3054 w 5018102"/>
                <a:gd name="connsiteY227" fmla="*/ 1436188 h 2605314"/>
                <a:gd name="connsiteX228" fmla="*/ 46960 w 5018102"/>
                <a:gd name="connsiteY228" fmla="*/ 1494971 h 2605314"/>
                <a:gd name="connsiteX229" fmla="*/ 90502 w 5018102"/>
                <a:gd name="connsiteY229" fmla="*/ 1524000 h 2605314"/>
                <a:gd name="connsiteX230" fmla="*/ 126425 w 5018102"/>
                <a:gd name="connsiteY230" fmla="*/ 1568268 h 2605314"/>
                <a:gd name="connsiteX231" fmla="*/ 170331 w 5018102"/>
                <a:gd name="connsiteY231" fmla="*/ 1582057 h 2605314"/>
                <a:gd name="connsiteX232" fmla="*/ 227662 w 5018102"/>
                <a:gd name="connsiteY232" fmla="*/ 1561737 h 2605314"/>
                <a:gd name="connsiteX233" fmla="*/ 236008 w 5018102"/>
                <a:gd name="connsiteY233" fmla="*/ 1483722 h 2605314"/>
                <a:gd name="connsiteX234" fmla="*/ 156542 w 5018102"/>
                <a:gd name="connsiteY234" fmla="*/ 1465580 h 2605314"/>
                <a:gd name="connsiteX235" fmla="*/ 105017 w 5018102"/>
                <a:gd name="connsiteY235" fmla="*/ 1502228 h 2605314"/>
                <a:gd name="connsiteX236" fmla="*/ 105017 w 5018102"/>
                <a:gd name="connsiteY236" fmla="*/ 1698171 h 2605314"/>
                <a:gd name="connsiteX237" fmla="*/ 140940 w 5018102"/>
                <a:gd name="connsiteY237" fmla="*/ 1749334 h 2605314"/>
                <a:gd name="connsiteX238" fmla="*/ 192102 w 5018102"/>
                <a:gd name="connsiteY238" fmla="*/ 1792514 h 2605314"/>
                <a:gd name="connsiteX239" fmla="*/ 250160 w 5018102"/>
                <a:gd name="connsiteY239" fmla="*/ 1828800 h 2605314"/>
                <a:gd name="connsiteX240" fmla="*/ 359017 w 5018102"/>
                <a:gd name="connsiteY240" fmla="*/ 1821542 h 2605314"/>
                <a:gd name="connsiteX241" fmla="*/ 393488 w 5018102"/>
                <a:gd name="connsiteY241" fmla="*/ 1796505 h 2605314"/>
                <a:gd name="connsiteX242" fmla="*/ 409817 w 5018102"/>
                <a:gd name="connsiteY242" fmla="*/ 1698171 h 2605314"/>
                <a:gd name="connsiteX243" fmla="*/ 366274 w 5018102"/>
                <a:gd name="connsiteY243" fmla="*/ 1683657 h 2605314"/>
                <a:gd name="connsiteX244" fmla="*/ 315474 w 5018102"/>
                <a:gd name="connsiteY244" fmla="*/ 1690914 h 2605314"/>
                <a:gd name="connsiteX245" fmla="*/ 279188 w 5018102"/>
                <a:gd name="connsiteY245" fmla="*/ 1719942 h 2605314"/>
                <a:gd name="connsiteX246" fmla="*/ 264674 w 5018102"/>
                <a:gd name="connsiteY246" fmla="*/ 1785257 h 2605314"/>
                <a:gd name="connsiteX247" fmla="*/ 275560 w 5018102"/>
                <a:gd name="connsiteY247" fmla="*/ 1939108 h 2605314"/>
                <a:gd name="connsiteX248" fmla="*/ 330351 w 5018102"/>
                <a:gd name="connsiteY248" fmla="*/ 1984465 h 2605314"/>
                <a:gd name="connsiteX249" fmla="*/ 417074 w 5018102"/>
                <a:gd name="connsiteY249" fmla="*/ 2002971 h 2605314"/>
                <a:gd name="connsiteX250" fmla="*/ 525931 w 5018102"/>
                <a:gd name="connsiteY250" fmla="*/ 1995714 h 2605314"/>
                <a:gd name="connsiteX251" fmla="*/ 554960 w 5018102"/>
                <a:gd name="connsiteY251" fmla="*/ 1973942 h 2605314"/>
                <a:gd name="connsiteX252" fmla="*/ 598502 w 5018102"/>
                <a:gd name="connsiteY252" fmla="*/ 1944914 h 2605314"/>
                <a:gd name="connsiteX253" fmla="*/ 627531 w 5018102"/>
                <a:gd name="connsiteY253" fmla="*/ 1901371 h 2605314"/>
                <a:gd name="connsiteX254" fmla="*/ 613017 w 5018102"/>
                <a:gd name="connsiteY254" fmla="*/ 1836057 h 2605314"/>
                <a:gd name="connsiteX255" fmla="*/ 569474 w 5018102"/>
                <a:gd name="connsiteY255" fmla="*/ 1792514 h 2605314"/>
                <a:gd name="connsiteX256" fmla="*/ 527382 w 5018102"/>
                <a:gd name="connsiteY256" fmla="*/ 1800497 h 2605314"/>
                <a:gd name="connsiteX257" fmla="*/ 480574 w 5018102"/>
                <a:gd name="connsiteY257" fmla="*/ 1898468 h 2605314"/>
                <a:gd name="connsiteX258" fmla="*/ 554960 w 5018102"/>
                <a:gd name="connsiteY258" fmla="*/ 1995714 h 2605314"/>
                <a:gd name="connsiteX259" fmla="*/ 569474 w 5018102"/>
                <a:gd name="connsiteY259" fmla="*/ 2017485 h 2605314"/>
                <a:gd name="connsiteX260" fmla="*/ 700102 w 5018102"/>
                <a:gd name="connsiteY260" fmla="*/ 2068285 h 2605314"/>
                <a:gd name="connsiteX261" fmla="*/ 736388 w 5018102"/>
                <a:gd name="connsiteY261" fmla="*/ 2082800 h 2605314"/>
                <a:gd name="connsiteX262" fmla="*/ 867017 w 5018102"/>
                <a:gd name="connsiteY262" fmla="*/ 2119811 h 2605314"/>
                <a:gd name="connsiteX263" fmla="*/ 968617 w 5018102"/>
                <a:gd name="connsiteY263" fmla="*/ 2148114 h 2605314"/>
                <a:gd name="connsiteX264" fmla="*/ 1077474 w 5018102"/>
                <a:gd name="connsiteY264" fmla="*/ 2133600 h 2605314"/>
                <a:gd name="connsiteX265" fmla="*/ 1128274 w 5018102"/>
                <a:gd name="connsiteY265" fmla="*/ 2104571 h 2605314"/>
                <a:gd name="connsiteX266" fmla="*/ 1246928 w 5018102"/>
                <a:gd name="connsiteY266" fmla="*/ 2013494 h 2605314"/>
                <a:gd name="connsiteX267" fmla="*/ 1290834 w 5018102"/>
                <a:gd name="connsiteY267" fmla="*/ 1957251 h 2605314"/>
                <a:gd name="connsiteX268" fmla="*/ 1277408 w 5018102"/>
                <a:gd name="connsiteY268" fmla="*/ 1839322 h 2605314"/>
                <a:gd name="connsiteX269" fmla="*/ 1222617 w 5018102"/>
                <a:gd name="connsiteY269" fmla="*/ 1814285 h 2605314"/>
                <a:gd name="connsiteX270" fmla="*/ 1129000 w 5018102"/>
                <a:gd name="connsiteY270" fmla="*/ 1833154 h 2605314"/>
                <a:gd name="connsiteX271" fmla="*/ 1106502 w 5018102"/>
                <a:gd name="connsiteY271" fmla="*/ 1894114 h 2605314"/>
                <a:gd name="connsiteX272" fmla="*/ 1084731 w 5018102"/>
                <a:gd name="connsiteY272" fmla="*/ 2002971 h 2605314"/>
                <a:gd name="connsiteX273" fmla="*/ 1019417 w 5018102"/>
                <a:gd name="connsiteY273" fmla="*/ 1995714 h 2605314"/>
                <a:gd name="connsiteX274" fmla="*/ 983857 w 5018102"/>
                <a:gd name="connsiteY274" fmla="*/ 1911531 h 2605314"/>
                <a:gd name="connsiteX275" fmla="*/ 996194 w 5018102"/>
                <a:gd name="connsiteY275" fmla="*/ 1807754 h 2605314"/>
                <a:gd name="connsiteX276" fmla="*/ 1069854 w 5018102"/>
                <a:gd name="connsiteY276" fmla="*/ 1731554 h 2605314"/>
                <a:gd name="connsiteX277" fmla="*/ 1229874 w 5018102"/>
                <a:gd name="connsiteY277" fmla="*/ 1690914 h 2605314"/>
                <a:gd name="connsiteX278" fmla="*/ 1338731 w 5018102"/>
                <a:gd name="connsiteY278" fmla="*/ 1698171 h 2605314"/>
                <a:gd name="connsiteX279" fmla="*/ 1425817 w 5018102"/>
                <a:gd name="connsiteY279" fmla="*/ 1741714 h 2605314"/>
                <a:gd name="connsiteX280" fmla="*/ 1479882 w 5018102"/>
                <a:gd name="connsiteY280" fmla="*/ 1792514 h 2605314"/>
                <a:gd name="connsiteX281" fmla="*/ 1509637 w 5018102"/>
                <a:gd name="connsiteY281" fmla="*/ 1859642 h 2605314"/>
                <a:gd name="connsiteX282" fmla="*/ 1510362 w 5018102"/>
                <a:gd name="connsiteY282" fmla="*/ 1961968 h 2605314"/>
                <a:gd name="connsiteX283" fmla="*/ 1463191 w 5018102"/>
                <a:gd name="connsiteY283" fmla="*/ 2046877 h 2605314"/>
                <a:gd name="connsiteX284" fmla="*/ 1411302 w 5018102"/>
                <a:gd name="connsiteY284" fmla="*/ 2140857 h 2605314"/>
                <a:gd name="connsiteX285" fmla="*/ 1404045 w 5018102"/>
                <a:gd name="connsiteY285" fmla="*/ 2162628 h 2605314"/>
                <a:gd name="connsiteX286" fmla="*/ 1367760 w 5018102"/>
                <a:gd name="connsiteY286" fmla="*/ 2293257 h 2605314"/>
                <a:gd name="connsiteX287" fmla="*/ 1370300 w 5018102"/>
                <a:gd name="connsiteY287" fmla="*/ 2449285 h 2605314"/>
                <a:gd name="connsiteX288" fmla="*/ 1512902 w 5018102"/>
                <a:gd name="connsiteY288" fmla="*/ 2554514 h 2605314"/>
                <a:gd name="connsiteX289" fmla="*/ 1636274 w 5018102"/>
                <a:gd name="connsiteY289" fmla="*/ 2590800 h 2605314"/>
                <a:gd name="connsiteX290" fmla="*/ 1850722 w 5018102"/>
                <a:gd name="connsiteY290" fmla="*/ 2605314 h 2605314"/>
                <a:gd name="connsiteX291" fmla="*/ 1921480 w 5018102"/>
                <a:gd name="connsiteY291" fmla="*/ 2576285 h 2605314"/>
                <a:gd name="connsiteX292" fmla="*/ 1962845 w 5018102"/>
                <a:gd name="connsiteY292" fmla="*/ 2496457 h 2605314"/>
                <a:gd name="connsiteX293" fmla="*/ 2005662 w 5018102"/>
                <a:gd name="connsiteY293" fmla="*/ 2315028 h 2605314"/>
                <a:gd name="connsiteX294" fmla="*/ 2042674 w 5018102"/>
                <a:gd name="connsiteY294" fmla="*/ 2111828 h 2605314"/>
                <a:gd name="connsiteX295" fmla="*/ 2065897 w 5018102"/>
                <a:gd name="connsiteY295" fmla="*/ 2048691 h 2605314"/>
                <a:gd name="connsiteX296" fmla="*/ 2101820 w 5018102"/>
                <a:gd name="connsiteY296" fmla="*/ 1987731 h 2605314"/>
                <a:gd name="connsiteX297" fmla="*/ 2220837 w 5018102"/>
                <a:gd name="connsiteY297" fmla="*/ 1879237 h 2605314"/>
                <a:gd name="connsiteX298" fmla="*/ 2376502 w 5018102"/>
                <a:gd name="connsiteY298" fmla="*/ 1872342 h 2605314"/>
                <a:gd name="connsiteX299" fmla="*/ 2398274 w 5018102"/>
                <a:gd name="connsiteY299" fmla="*/ 1879600 h 2605314"/>
                <a:gd name="connsiteX300" fmla="*/ 2456331 w 5018102"/>
                <a:gd name="connsiteY300" fmla="*/ 1930400 h 2605314"/>
                <a:gd name="connsiteX301" fmla="*/ 2470845 w 5018102"/>
                <a:gd name="connsiteY301" fmla="*/ 1952171 h 2605314"/>
                <a:gd name="connsiteX302" fmla="*/ 2492617 w 5018102"/>
                <a:gd name="connsiteY302" fmla="*/ 1973942 h 2605314"/>
                <a:gd name="connsiteX303" fmla="*/ 2507131 w 5018102"/>
                <a:gd name="connsiteY303" fmla="*/ 2024742 h 2605314"/>
                <a:gd name="connsiteX304" fmla="*/ 2514388 w 5018102"/>
                <a:gd name="connsiteY304" fmla="*/ 2053771 h 2605314"/>
                <a:gd name="connsiteX305" fmla="*/ 2528902 w 5018102"/>
                <a:gd name="connsiteY305" fmla="*/ 2075542 h 2605314"/>
                <a:gd name="connsiteX306" fmla="*/ 2543417 w 5018102"/>
                <a:gd name="connsiteY306" fmla="*/ 2126342 h 2605314"/>
                <a:gd name="connsiteX307" fmla="*/ 2536160 w 5018102"/>
                <a:gd name="connsiteY307" fmla="*/ 2271485 h 2605314"/>
                <a:gd name="connsiteX308" fmla="*/ 2521645 w 5018102"/>
                <a:gd name="connsiteY308" fmla="*/ 2300514 h 2605314"/>
                <a:gd name="connsiteX309" fmla="*/ 2478102 w 5018102"/>
                <a:gd name="connsiteY309" fmla="*/ 2329542 h 2605314"/>
                <a:gd name="connsiteX310" fmla="*/ 2456331 w 5018102"/>
                <a:gd name="connsiteY310" fmla="*/ 2336800 h 2605314"/>
                <a:gd name="connsiteX311" fmla="*/ 2332960 w 5018102"/>
                <a:gd name="connsiteY311" fmla="*/ 2329542 h 2605314"/>
                <a:gd name="connsiteX312" fmla="*/ 2311188 w 5018102"/>
                <a:gd name="connsiteY312" fmla="*/ 2322285 h 2605314"/>
                <a:gd name="connsiteX313" fmla="*/ 2296674 w 5018102"/>
                <a:gd name="connsiteY313" fmla="*/ 2286000 h 2605314"/>
                <a:gd name="connsiteX314" fmla="*/ 2289417 w 5018102"/>
                <a:gd name="connsiteY314" fmla="*/ 2249714 h 2605314"/>
                <a:gd name="connsiteX315" fmla="*/ 2398274 w 5018102"/>
                <a:gd name="connsiteY315" fmla="*/ 2111828 h 2605314"/>
                <a:gd name="connsiteX316" fmla="*/ 2398274 w 5018102"/>
                <a:gd name="connsiteY316" fmla="*/ 2024742 h 2605314"/>
                <a:gd name="connsiteX317" fmla="*/ 2376502 w 5018102"/>
                <a:gd name="connsiteY317" fmla="*/ 2010228 h 2605314"/>
                <a:gd name="connsiteX318" fmla="*/ 2274902 w 5018102"/>
                <a:gd name="connsiteY318" fmla="*/ 2017485 h 2605314"/>
                <a:gd name="connsiteX319" fmla="*/ 2260388 w 5018102"/>
                <a:gd name="connsiteY319" fmla="*/ 2032000 h 2605314"/>
                <a:gd name="connsiteX320" fmla="*/ 2238617 w 5018102"/>
                <a:gd name="connsiteY320" fmla="*/ 2046514 h 2605314"/>
                <a:gd name="connsiteX321" fmla="*/ 2224102 w 5018102"/>
                <a:gd name="connsiteY321" fmla="*/ 2061028 h 2605314"/>
                <a:gd name="connsiteX322" fmla="*/ 2195074 w 5018102"/>
                <a:gd name="connsiteY322" fmla="*/ 2068285 h 2605314"/>
                <a:gd name="connsiteX323" fmla="*/ 2166045 w 5018102"/>
                <a:gd name="connsiteY323" fmla="*/ 2090057 h 2605314"/>
                <a:gd name="connsiteX324" fmla="*/ 2151531 w 5018102"/>
                <a:gd name="connsiteY324" fmla="*/ 2111828 h 2605314"/>
                <a:gd name="connsiteX325" fmla="*/ 2129760 w 5018102"/>
                <a:gd name="connsiteY325" fmla="*/ 2140857 h 2605314"/>
                <a:gd name="connsiteX326" fmla="*/ 2129760 w 5018102"/>
                <a:gd name="connsiteY326" fmla="*/ 2351314 h 2605314"/>
                <a:gd name="connsiteX327" fmla="*/ 2144274 w 5018102"/>
                <a:gd name="connsiteY327" fmla="*/ 2373085 h 2605314"/>
                <a:gd name="connsiteX328" fmla="*/ 2166045 w 5018102"/>
                <a:gd name="connsiteY328" fmla="*/ 2380342 h 2605314"/>
                <a:gd name="connsiteX329" fmla="*/ 2173302 w 5018102"/>
                <a:gd name="connsiteY329" fmla="*/ 2402114 h 2605314"/>
                <a:gd name="connsiteX330" fmla="*/ 2195074 w 5018102"/>
                <a:gd name="connsiteY330" fmla="*/ 2416628 h 2605314"/>
                <a:gd name="connsiteX331" fmla="*/ 2224102 w 5018102"/>
                <a:gd name="connsiteY331" fmla="*/ 2438400 h 2605314"/>
                <a:gd name="connsiteX332" fmla="*/ 2267645 w 5018102"/>
                <a:gd name="connsiteY332" fmla="*/ 2474685 h 2605314"/>
                <a:gd name="connsiteX333" fmla="*/ 2296674 w 5018102"/>
                <a:gd name="connsiteY333" fmla="*/ 2510971 h 2605314"/>
                <a:gd name="connsiteX334" fmla="*/ 2318445 w 5018102"/>
                <a:gd name="connsiteY334" fmla="*/ 2532742 h 2605314"/>
                <a:gd name="connsiteX335" fmla="*/ 2398274 w 5018102"/>
                <a:gd name="connsiteY335" fmla="*/ 2569028 h 2605314"/>
                <a:gd name="connsiteX336" fmla="*/ 2543417 w 5018102"/>
                <a:gd name="connsiteY336" fmla="*/ 2554514 h 2605314"/>
                <a:gd name="connsiteX337" fmla="*/ 2565188 w 5018102"/>
                <a:gd name="connsiteY337" fmla="*/ 2540000 h 2605314"/>
                <a:gd name="connsiteX338" fmla="*/ 2572445 w 5018102"/>
                <a:gd name="connsiteY338" fmla="*/ 2503714 h 2605314"/>
                <a:gd name="connsiteX339" fmla="*/ 2586960 w 5018102"/>
                <a:gd name="connsiteY339" fmla="*/ 2481942 h 2605314"/>
                <a:gd name="connsiteX340" fmla="*/ 2594217 w 5018102"/>
                <a:gd name="connsiteY340" fmla="*/ 2409371 h 2605314"/>
                <a:gd name="connsiteX341" fmla="*/ 2645017 w 5018102"/>
                <a:gd name="connsiteY341" fmla="*/ 2416628 h 2605314"/>
                <a:gd name="connsiteX342" fmla="*/ 2674045 w 5018102"/>
                <a:gd name="connsiteY342" fmla="*/ 2423885 h 2605314"/>
                <a:gd name="connsiteX343" fmla="*/ 2746617 w 5018102"/>
                <a:gd name="connsiteY343" fmla="*/ 2438400 h 2605314"/>
                <a:gd name="connsiteX344" fmla="*/ 2790160 w 5018102"/>
                <a:gd name="connsiteY344" fmla="*/ 2452914 h 2605314"/>
                <a:gd name="connsiteX345" fmla="*/ 2811931 w 5018102"/>
                <a:gd name="connsiteY345" fmla="*/ 2438400 h 2605314"/>
                <a:gd name="connsiteX346" fmla="*/ 2804674 w 5018102"/>
                <a:gd name="connsiteY346" fmla="*/ 2416628 h 2605314"/>
                <a:gd name="connsiteX347" fmla="*/ 2797417 w 5018102"/>
                <a:gd name="connsiteY347" fmla="*/ 2373085 h 2605314"/>
                <a:gd name="connsiteX348" fmla="*/ 2782902 w 5018102"/>
                <a:gd name="connsiteY348" fmla="*/ 2329542 h 2605314"/>
                <a:gd name="connsiteX349" fmla="*/ 2797417 w 5018102"/>
                <a:gd name="connsiteY349" fmla="*/ 2278742 h 2605314"/>
                <a:gd name="connsiteX350" fmla="*/ 2964331 w 5018102"/>
                <a:gd name="connsiteY350" fmla="*/ 2249714 h 2605314"/>
                <a:gd name="connsiteX351" fmla="*/ 2949817 w 5018102"/>
                <a:gd name="connsiteY351" fmla="*/ 2227942 h 2605314"/>
                <a:gd name="connsiteX352" fmla="*/ 2928045 w 5018102"/>
                <a:gd name="connsiteY352" fmla="*/ 2133600 h 2605314"/>
                <a:gd name="connsiteX353" fmla="*/ 2920788 w 5018102"/>
                <a:gd name="connsiteY353" fmla="*/ 2104571 h 2605314"/>
                <a:gd name="connsiteX354" fmla="*/ 2899017 w 5018102"/>
                <a:gd name="connsiteY354" fmla="*/ 2090057 h 2605314"/>
                <a:gd name="connsiteX355" fmla="*/ 2906274 w 5018102"/>
                <a:gd name="connsiteY355" fmla="*/ 2061028 h 2605314"/>
                <a:gd name="connsiteX356" fmla="*/ 3036902 w 5018102"/>
                <a:gd name="connsiteY356" fmla="*/ 2053771 h 2605314"/>
                <a:gd name="connsiteX357" fmla="*/ 3123988 w 5018102"/>
                <a:gd name="connsiteY357" fmla="*/ 2046514 h 2605314"/>
                <a:gd name="connsiteX358" fmla="*/ 3145760 w 5018102"/>
                <a:gd name="connsiteY358" fmla="*/ 2039257 h 2605314"/>
                <a:gd name="connsiteX359" fmla="*/ 3138502 w 5018102"/>
                <a:gd name="connsiteY359" fmla="*/ 2010228 h 2605314"/>
                <a:gd name="connsiteX360" fmla="*/ 3109474 w 5018102"/>
                <a:gd name="connsiteY360" fmla="*/ 1959428 h 2605314"/>
                <a:gd name="connsiteX361" fmla="*/ 3080445 w 5018102"/>
                <a:gd name="connsiteY361" fmla="*/ 1930400 h 2605314"/>
                <a:gd name="connsiteX362" fmla="*/ 3065931 w 5018102"/>
                <a:gd name="connsiteY362" fmla="*/ 1901371 h 2605314"/>
                <a:gd name="connsiteX363" fmla="*/ 3044160 w 5018102"/>
                <a:gd name="connsiteY363" fmla="*/ 1886857 h 2605314"/>
                <a:gd name="connsiteX364" fmla="*/ 3036902 w 5018102"/>
                <a:gd name="connsiteY364" fmla="*/ 1865085 h 2605314"/>
                <a:gd name="connsiteX365" fmla="*/ 3022388 w 5018102"/>
                <a:gd name="connsiteY365" fmla="*/ 1843314 h 2605314"/>
                <a:gd name="connsiteX366" fmla="*/ 3051417 w 5018102"/>
                <a:gd name="connsiteY366" fmla="*/ 1828800 h 2605314"/>
                <a:gd name="connsiteX367" fmla="*/ 3160274 w 5018102"/>
                <a:gd name="connsiteY367" fmla="*/ 1814285 h 2605314"/>
                <a:gd name="connsiteX368" fmla="*/ 3182045 w 5018102"/>
                <a:gd name="connsiteY368" fmla="*/ 1799771 h 2605314"/>
                <a:gd name="connsiteX369" fmla="*/ 3131245 w 5018102"/>
                <a:gd name="connsiteY369" fmla="*/ 1690914 h 2605314"/>
                <a:gd name="connsiteX370" fmla="*/ 3123988 w 5018102"/>
                <a:gd name="connsiteY370" fmla="*/ 1669142 h 2605314"/>
                <a:gd name="connsiteX371" fmla="*/ 3109474 w 5018102"/>
                <a:gd name="connsiteY371" fmla="*/ 1647371 h 2605314"/>
                <a:gd name="connsiteX372" fmla="*/ 3131245 w 5018102"/>
                <a:gd name="connsiteY372" fmla="*/ 1640114 h 2605314"/>
                <a:gd name="connsiteX373" fmla="*/ 3160274 w 5018102"/>
                <a:gd name="connsiteY373" fmla="*/ 1632857 h 2605314"/>
                <a:gd name="connsiteX374" fmla="*/ 3189302 w 5018102"/>
                <a:gd name="connsiteY374" fmla="*/ 1618342 h 2605314"/>
                <a:gd name="connsiteX375" fmla="*/ 3218331 w 5018102"/>
                <a:gd name="connsiteY375" fmla="*/ 1611085 h 2605314"/>
                <a:gd name="connsiteX376" fmla="*/ 3240102 w 5018102"/>
                <a:gd name="connsiteY376" fmla="*/ 1603828 h 2605314"/>
                <a:gd name="connsiteX377" fmla="*/ 3283645 w 5018102"/>
                <a:gd name="connsiteY377" fmla="*/ 1582057 h 2605314"/>
                <a:gd name="connsiteX378" fmla="*/ 3298160 w 5018102"/>
                <a:gd name="connsiteY378" fmla="*/ 1567542 h 2605314"/>
                <a:gd name="connsiteX379" fmla="*/ 3276388 w 5018102"/>
                <a:gd name="connsiteY379" fmla="*/ 1545771 h 2605314"/>
                <a:gd name="connsiteX380" fmla="*/ 3232845 w 5018102"/>
                <a:gd name="connsiteY380" fmla="*/ 1516742 h 2605314"/>
                <a:gd name="connsiteX381" fmla="*/ 3182045 w 5018102"/>
                <a:gd name="connsiteY381" fmla="*/ 1458685 h 2605314"/>
                <a:gd name="connsiteX382" fmla="*/ 3174788 w 5018102"/>
                <a:gd name="connsiteY382" fmla="*/ 1436914 h 2605314"/>
                <a:gd name="connsiteX383" fmla="*/ 3153017 w 5018102"/>
                <a:gd name="connsiteY383" fmla="*/ 1422400 h 2605314"/>
                <a:gd name="connsiteX384" fmla="*/ 3203817 w 5018102"/>
                <a:gd name="connsiteY384" fmla="*/ 1386114 h 2605314"/>
                <a:gd name="connsiteX385" fmla="*/ 3240102 w 5018102"/>
                <a:gd name="connsiteY385" fmla="*/ 1349828 h 2605314"/>
                <a:gd name="connsiteX386" fmla="*/ 3269131 w 5018102"/>
                <a:gd name="connsiteY386" fmla="*/ 1313542 h 2605314"/>
                <a:gd name="connsiteX387" fmla="*/ 3290902 w 5018102"/>
                <a:gd name="connsiteY387" fmla="*/ 1299028 h 2605314"/>
                <a:gd name="connsiteX388" fmla="*/ 3305417 w 5018102"/>
                <a:gd name="connsiteY388" fmla="*/ 1284514 h 2605314"/>
                <a:gd name="connsiteX389" fmla="*/ 3312674 w 5018102"/>
                <a:gd name="connsiteY389" fmla="*/ 1262742 h 2605314"/>
                <a:gd name="connsiteX390" fmla="*/ 3269131 w 5018102"/>
                <a:gd name="connsiteY390" fmla="*/ 1255485 h 2605314"/>
                <a:gd name="connsiteX391" fmla="*/ 3247360 w 5018102"/>
                <a:gd name="connsiteY391" fmla="*/ 1248228 h 2605314"/>
                <a:gd name="connsiteX392" fmla="*/ 3196560 w 5018102"/>
                <a:gd name="connsiteY392" fmla="*/ 1233714 h 2605314"/>
                <a:gd name="connsiteX393" fmla="*/ 3174788 w 5018102"/>
                <a:gd name="connsiteY393" fmla="*/ 1219200 h 2605314"/>
                <a:gd name="connsiteX394" fmla="*/ 3153017 w 5018102"/>
                <a:gd name="connsiteY394" fmla="*/ 1211942 h 2605314"/>
                <a:gd name="connsiteX395" fmla="*/ 3123988 w 5018102"/>
                <a:gd name="connsiteY395" fmla="*/ 1197428 h 2605314"/>
                <a:gd name="connsiteX396" fmla="*/ 3203817 w 5018102"/>
                <a:gd name="connsiteY396" fmla="*/ 1095828 h 2605314"/>
                <a:gd name="connsiteX397" fmla="*/ 3254617 w 5018102"/>
                <a:gd name="connsiteY397" fmla="*/ 1037771 h 2605314"/>
                <a:gd name="connsiteX398" fmla="*/ 3254617 w 5018102"/>
                <a:gd name="connsiteY398" fmla="*/ 994228 h 2605314"/>
                <a:gd name="connsiteX399" fmla="*/ 3211074 w 5018102"/>
                <a:gd name="connsiteY399" fmla="*/ 986971 h 2605314"/>
                <a:gd name="connsiteX400" fmla="*/ 3182045 w 5018102"/>
                <a:gd name="connsiteY400" fmla="*/ 979714 h 2605314"/>
                <a:gd name="connsiteX401" fmla="*/ 3123988 w 5018102"/>
                <a:gd name="connsiteY401" fmla="*/ 957942 h 2605314"/>
                <a:gd name="connsiteX402" fmla="*/ 3102217 w 5018102"/>
                <a:gd name="connsiteY402" fmla="*/ 950685 h 2605314"/>
                <a:gd name="connsiteX403" fmla="*/ 3051417 w 5018102"/>
                <a:gd name="connsiteY403" fmla="*/ 943428 h 2605314"/>
                <a:gd name="connsiteX404" fmla="*/ 3029645 w 5018102"/>
                <a:gd name="connsiteY404" fmla="*/ 936171 h 2605314"/>
                <a:gd name="connsiteX405" fmla="*/ 2993360 w 5018102"/>
                <a:gd name="connsiteY405" fmla="*/ 928914 h 2605314"/>
                <a:gd name="connsiteX406" fmla="*/ 2978845 w 5018102"/>
                <a:gd name="connsiteY406" fmla="*/ 914400 h 2605314"/>
                <a:gd name="connsiteX407" fmla="*/ 3036902 w 5018102"/>
                <a:gd name="connsiteY407" fmla="*/ 820057 h 2605314"/>
                <a:gd name="connsiteX408" fmla="*/ 3094960 w 5018102"/>
                <a:gd name="connsiteY408" fmla="*/ 747485 h 2605314"/>
                <a:gd name="connsiteX409" fmla="*/ 3131245 w 5018102"/>
                <a:gd name="connsiteY409" fmla="*/ 703942 h 2605314"/>
                <a:gd name="connsiteX410" fmla="*/ 3145760 w 5018102"/>
                <a:gd name="connsiteY410" fmla="*/ 682171 h 2605314"/>
                <a:gd name="connsiteX411" fmla="*/ 3036902 w 5018102"/>
                <a:gd name="connsiteY411" fmla="*/ 667657 h 2605314"/>
                <a:gd name="connsiteX412" fmla="*/ 2964331 w 5018102"/>
                <a:gd name="connsiteY412" fmla="*/ 660400 h 2605314"/>
                <a:gd name="connsiteX413" fmla="*/ 2891760 w 5018102"/>
                <a:gd name="connsiteY413" fmla="*/ 645885 h 2605314"/>
                <a:gd name="connsiteX414" fmla="*/ 2928045 w 5018102"/>
                <a:gd name="connsiteY414" fmla="*/ 609600 h 2605314"/>
                <a:gd name="connsiteX415" fmla="*/ 2964331 w 5018102"/>
                <a:gd name="connsiteY415" fmla="*/ 573314 h 2605314"/>
                <a:gd name="connsiteX416" fmla="*/ 2971588 w 5018102"/>
                <a:gd name="connsiteY416" fmla="*/ 529771 h 2605314"/>
                <a:gd name="connsiteX417" fmla="*/ 2986102 w 5018102"/>
                <a:gd name="connsiteY417" fmla="*/ 486228 h 2605314"/>
                <a:gd name="connsiteX418" fmla="*/ 3000617 w 5018102"/>
                <a:gd name="connsiteY418" fmla="*/ 435428 h 2605314"/>
                <a:gd name="connsiteX419" fmla="*/ 3015131 w 5018102"/>
                <a:gd name="connsiteY419" fmla="*/ 391885 h 2605314"/>
                <a:gd name="connsiteX420" fmla="*/ 2964331 w 5018102"/>
                <a:gd name="connsiteY420" fmla="*/ 399142 h 2605314"/>
                <a:gd name="connsiteX421" fmla="*/ 2920788 w 5018102"/>
                <a:gd name="connsiteY421" fmla="*/ 413657 h 2605314"/>
                <a:gd name="connsiteX422" fmla="*/ 2891760 w 5018102"/>
                <a:gd name="connsiteY422" fmla="*/ 420914 h 2605314"/>
                <a:gd name="connsiteX423" fmla="*/ 2855474 w 5018102"/>
                <a:gd name="connsiteY423" fmla="*/ 435428 h 2605314"/>
                <a:gd name="connsiteX424" fmla="*/ 2811931 w 5018102"/>
                <a:gd name="connsiteY424" fmla="*/ 442685 h 2605314"/>
                <a:gd name="connsiteX425" fmla="*/ 2782902 w 5018102"/>
                <a:gd name="connsiteY425" fmla="*/ 449942 h 2605314"/>
                <a:gd name="connsiteX426" fmla="*/ 2724845 w 5018102"/>
                <a:gd name="connsiteY426" fmla="*/ 442685 h 2605314"/>
                <a:gd name="connsiteX427" fmla="*/ 2732102 w 5018102"/>
                <a:gd name="connsiteY427" fmla="*/ 377371 h 2605314"/>
                <a:gd name="connsiteX428" fmla="*/ 2724845 w 5018102"/>
                <a:gd name="connsiteY428" fmla="*/ 290285 h 2605314"/>
                <a:gd name="connsiteX429" fmla="*/ 2710331 w 5018102"/>
                <a:gd name="connsiteY429" fmla="*/ 232228 h 2605314"/>
                <a:gd name="connsiteX430" fmla="*/ 2666788 w 5018102"/>
                <a:gd name="connsiteY430" fmla="*/ 210457 h 2605314"/>
                <a:gd name="connsiteX431" fmla="*/ 2659531 w 5018102"/>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58091 w 5018776"/>
                <a:gd name="connsiteY215" fmla="*/ 1328057 h 2605314"/>
                <a:gd name="connsiteX216" fmla="*/ 265348 w 5018776"/>
                <a:gd name="connsiteY216" fmla="*/ 1306285 h 2605314"/>
                <a:gd name="connsiteX217" fmla="*/ 258091 w 5018776"/>
                <a:gd name="connsiteY217" fmla="*/ 1248228 h 2605314"/>
                <a:gd name="connsiteX218" fmla="*/ 236319 w 5018776"/>
                <a:gd name="connsiteY218" fmla="*/ 1240971 h 2605314"/>
                <a:gd name="connsiteX219" fmla="*/ 214548 w 5018776"/>
                <a:gd name="connsiteY219" fmla="*/ 1226457 h 2605314"/>
                <a:gd name="connsiteX220" fmla="*/ 91176 w 5018776"/>
                <a:gd name="connsiteY220" fmla="*/ 1233714 h 2605314"/>
                <a:gd name="connsiteX221" fmla="*/ 69405 w 5018776"/>
                <a:gd name="connsiteY221" fmla="*/ 1240971 h 2605314"/>
                <a:gd name="connsiteX222" fmla="*/ 54891 w 5018776"/>
                <a:gd name="connsiteY222" fmla="*/ 1262742 h 2605314"/>
                <a:gd name="connsiteX223" fmla="*/ 40376 w 5018776"/>
                <a:gd name="connsiteY223" fmla="*/ 1277257 h 2605314"/>
                <a:gd name="connsiteX224" fmla="*/ 33119 w 5018776"/>
                <a:gd name="connsiteY224" fmla="*/ 1299028 h 2605314"/>
                <a:gd name="connsiteX225" fmla="*/ 18605 w 5018776"/>
                <a:gd name="connsiteY225" fmla="*/ 1320800 h 2605314"/>
                <a:gd name="connsiteX226" fmla="*/ 4091 w 5018776"/>
                <a:gd name="connsiteY226" fmla="*/ 1379582 h 2605314"/>
                <a:gd name="connsiteX227" fmla="*/ 3728 w 5018776"/>
                <a:gd name="connsiteY227" fmla="*/ 1436188 h 2605314"/>
                <a:gd name="connsiteX228" fmla="*/ 47634 w 5018776"/>
                <a:gd name="connsiteY228" fmla="*/ 1494971 h 2605314"/>
                <a:gd name="connsiteX229" fmla="*/ 91176 w 5018776"/>
                <a:gd name="connsiteY229" fmla="*/ 1524000 h 2605314"/>
                <a:gd name="connsiteX230" fmla="*/ 127099 w 5018776"/>
                <a:gd name="connsiteY230" fmla="*/ 1568268 h 2605314"/>
                <a:gd name="connsiteX231" fmla="*/ 171005 w 5018776"/>
                <a:gd name="connsiteY231" fmla="*/ 1582057 h 2605314"/>
                <a:gd name="connsiteX232" fmla="*/ 228336 w 5018776"/>
                <a:gd name="connsiteY232" fmla="*/ 1561737 h 2605314"/>
                <a:gd name="connsiteX233" fmla="*/ 236682 w 5018776"/>
                <a:gd name="connsiteY233" fmla="*/ 1483722 h 2605314"/>
                <a:gd name="connsiteX234" fmla="*/ 157216 w 5018776"/>
                <a:gd name="connsiteY234" fmla="*/ 1465580 h 2605314"/>
                <a:gd name="connsiteX235" fmla="*/ 105691 w 5018776"/>
                <a:gd name="connsiteY235" fmla="*/ 1502228 h 2605314"/>
                <a:gd name="connsiteX236" fmla="*/ 105691 w 5018776"/>
                <a:gd name="connsiteY236" fmla="*/ 1698171 h 2605314"/>
                <a:gd name="connsiteX237" fmla="*/ 141614 w 5018776"/>
                <a:gd name="connsiteY237" fmla="*/ 1749334 h 2605314"/>
                <a:gd name="connsiteX238" fmla="*/ 192776 w 5018776"/>
                <a:gd name="connsiteY238" fmla="*/ 1792514 h 2605314"/>
                <a:gd name="connsiteX239" fmla="*/ 250834 w 5018776"/>
                <a:gd name="connsiteY239" fmla="*/ 1828800 h 2605314"/>
                <a:gd name="connsiteX240" fmla="*/ 359691 w 5018776"/>
                <a:gd name="connsiteY240" fmla="*/ 1821542 h 2605314"/>
                <a:gd name="connsiteX241" fmla="*/ 394162 w 5018776"/>
                <a:gd name="connsiteY241" fmla="*/ 1796505 h 2605314"/>
                <a:gd name="connsiteX242" fmla="*/ 410491 w 5018776"/>
                <a:gd name="connsiteY242" fmla="*/ 1698171 h 2605314"/>
                <a:gd name="connsiteX243" fmla="*/ 366948 w 5018776"/>
                <a:gd name="connsiteY243" fmla="*/ 1683657 h 2605314"/>
                <a:gd name="connsiteX244" fmla="*/ 316148 w 5018776"/>
                <a:gd name="connsiteY244" fmla="*/ 1690914 h 2605314"/>
                <a:gd name="connsiteX245" fmla="*/ 279862 w 5018776"/>
                <a:gd name="connsiteY245" fmla="*/ 1719942 h 2605314"/>
                <a:gd name="connsiteX246" fmla="*/ 265348 w 5018776"/>
                <a:gd name="connsiteY246" fmla="*/ 1785257 h 2605314"/>
                <a:gd name="connsiteX247" fmla="*/ 276234 w 5018776"/>
                <a:gd name="connsiteY247" fmla="*/ 1939108 h 2605314"/>
                <a:gd name="connsiteX248" fmla="*/ 331025 w 5018776"/>
                <a:gd name="connsiteY248" fmla="*/ 1984465 h 2605314"/>
                <a:gd name="connsiteX249" fmla="*/ 417748 w 5018776"/>
                <a:gd name="connsiteY249" fmla="*/ 2002971 h 2605314"/>
                <a:gd name="connsiteX250" fmla="*/ 526605 w 5018776"/>
                <a:gd name="connsiteY250" fmla="*/ 1995714 h 2605314"/>
                <a:gd name="connsiteX251" fmla="*/ 555634 w 5018776"/>
                <a:gd name="connsiteY251" fmla="*/ 1973942 h 2605314"/>
                <a:gd name="connsiteX252" fmla="*/ 599176 w 5018776"/>
                <a:gd name="connsiteY252" fmla="*/ 1944914 h 2605314"/>
                <a:gd name="connsiteX253" fmla="*/ 628205 w 5018776"/>
                <a:gd name="connsiteY253" fmla="*/ 1901371 h 2605314"/>
                <a:gd name="connsiteX254" fmla="*/ 613691 w 5018776"/>
                <a:gd name="connsiteY254" fmla="*/ 1836057 h 2605314"/>
                <a:gd name="connsiteX255" fmla="*/ 570148 w 5018776"/>
                <a:gd name="connsiteY255" fmla="*/ 1792514 h 2605314"/>
                <a:gd name="connsiteX256" fmla="*/ 528056 w 5018776"/>
                <a:gd name="connsiteY256" fmla="*/ 1800497 h 2605314"/>
                <a:gd name="connsiteX257" fmla="*/ 481248 w 5018776"/>
                <a:gd name="connsiteY257" fmla="*/ 1898468 h 2605314"/>
                <a:gd name="connsiteX258" fmla="*/ 555634 w 5018776"/>
                <a:gd name="connsiteY258" fmla="*/ 1995714 h 2605314"/>
                <a:gd name="connsiteX259" fmla="*/ 570148 w 5018776"/>
                <a:gd name="connsiteY259" fmla="*/ 2017485 h 2605314"/>
                <a:gd name="connsiteX260" fmla="*/ 700776 w 5018776"/>
                <a:gd name="connsiteY260" fmla="*/ 2068285 h 2605314"/>
                <a:gd name="connsiteX261" fmla="*/ 737062 w 5018776"/>
                <a:gd name="connsiteY261" fmla="*/ 2082800 h 2605314"/>
                <a:gd name="connsiteX262" fmla="*/ 867691 w 5018776"/>
                <a:gd name="connsiteY262" fmla="*/ 2119811 h 2605314"/>
                <a:gd name="connsiteX263" fmla="*/ 969291 w 5018776"/>
                <a:gd name="connsiteY263" fmla="*/ 2148114 h 2605314"/>
                <a:gd name="connsiteX264" fmla="*/ 1078148 w 5018776"/>
                <a:gd name="connsiteY264" fmla="*/ 2133600 h 2605314"/>
                <a:gd name="connsiteX265" fmla="*/ 1128948 w 5018776"/>
                <a:gd name="connsiteY265" fmla="*/ 2104571 h 2605314"/>
                <a:gd name="connsiteX266" fmla="*/ 1247602 w 5018776"/>
                <a:gd name="connsiteY266" fmla="*/ 2013494 h 2605314"/>
                <a:gd name="connsiteX267" fmla="*/ 1291508 w 5018776"/>
                <a:gd name="connsiteY267" fmla="*/ 1957251 h 2605314"/>
                <a:gd name="connsiteX268" fmla="*/ 1278082 w 5018776"/>
                <a:gd name="connsiteY268" fmla="*/ 1839322 h 2605314"/>
                <a:gd name="connsiteX269" fmla="*/ 1223291 w 5018776"/>
                <a:gd name="connsiteY269" fmla="*/ 1814285 h 2605314"/>
                <a:gd name="connsiteX270" fmla="*/ 1129674 w 5018776"/>
                <a:gd name="connsiteY270" fmla="*/ 1833154 h 2605314"/>
                <a:gd name="connsiteX271" fmla="*/ 1107176 w 5018776"/>
                <a:gd name="connsiteY271" fmla="*/ 1894114 h 2605314"/>
                <a:gd name="connsiteX272" fmla="*/ 1085405 w 5018776"/>
                <a:gd name="connsiteY272" fmla="*/ 2002971 h 2605314"/>
                <a:gd name="connsiteX273" fmla="*/ 1020091 w 5018776"/>
                <a:gd name="connsiteY273" fmla="*/ 1995714 h 2605314"/>
                <a:gd name="connsiteX274" fmla="*/ 984531 w 5018776"/>
                <a:gd name="connsiteY274" fmla="*/ 1911531 h 2605314"/>
                <a:gd name="connsiteX275" fmla="*/ 996868 w 5018776"/>
                <a:gd name="connsiteY275" fmla="*/ 1807754 h 2605314"/>
                <a:gd name="connsiteX276" fmla="*/ 1070528 w 5018776"/>
                <a:gd name="connsiteY276" fmla="*/ 1731554 h 2605314"/>
                <a:gd name="connsiteX277" fmla="*/ 1230548 w 5018776"/>
                <a:gd name="connsiteY277" fmla="*/ 1690914 h 2605314"/>
                <a:gd name="connsiteX278" fmla="*/ 1339405 w 5018776"/>
                <a:gd name="connsiteY278" fmla="*/ 1698171 h 2605314"/>
                <a:gd name="connsiteX279" fmla="*/ 1426491 w 5018776"/>
                <a:gd name="connsiteY279" fmla="*/ 1741714 h 2605314"/>
                <a:gd name="connsiteX280" fmla="*/ 1480556 w 5018776"/>
                <a:gd name="connsiteY280" fmla="*/ 1792514 h 2605314"/>
                <a:gd name="connsiteX281" fmla="*/ 1510311 w 5018776"/>
                <a:gd name="connsiteY281" fmla="*/ 1859642 h 2605314"/>
                <a:gd name="connsiteX282" fmla="*/ 1511036 w 5018776"/>
                <a:gd name="connsiteY282" fmla="*/ 1961968 h 2605314"/>
                <a:gd name="connsiteX283" fmla="*/ 1463865 w 5018776"/>
                <a:gd name="connsiteY283" fmla="*/ 2046877 h 2605314"/>
                <a:gd name="connsiteX284" fmla="*/ 1411976 w 5018776"/>
                <a:gd name="connsiteY284" fmla="*/ 2140857 h 2605314"/>
                <a:gd name="connsiteX285" fmla="*/ 1404719 w 5018776"/>
                <a:gd name="connsiteY285" fmla="*/ 2162628 h 2605314"/>
                <a:gd name="connsiteX286" fmla="*/ 1368434 w 5018776"/>
                <a:gd name="connsiteY286" fmla="*/ 2293257 h 2605314"/>
                <a:gd name="connsiteX287" fmla="*/ 1370974 w 5018776"/>
                <a:gd name="connsiteY287" fmla="*/ 2449285 h 2605314"/>
                <a:gd name="connsiteX288" fmla="*/ 1513576 w 5018776"/>
                <a:gd name="connsiteY288" fmla="*/ 2554514 h 2605314"/>
                <a:gd name="connsiteX289" fmla="*/ 1636948 w 5018776"/>
                <a:gd name="connsiteY289" fmla="*/ 2590800 h 2605314"/>
                <a:gd name="connsiteX290" fmla="*/ 1851396 w 5018776"/>
                <a:gd name="connsiteY290" fmla="*/ 2605314 h 2605314"/>
                <a:gd name="connsiteX291" fmla="*/ 1922154 w 5018776"/>
                <a:gd name="connsiteY291" fmla="*/ 2576285 h 2605314"/>
                <a:gd name="connsiteX292" fmla="*/ 1963519 w 5018776"/>
                <a:gd name="connsiteY292" fmla="*/ 2496457 h 2605314"/>
                <a:gd name="connsiteX293" fmla="*/ 2006336 w 5018776"/>
                <a:gd name="connsiteY293" fmla="*/ 2315028 h 2605314"/>
                <a:gd name="connsiteX294" fmla="*/ 2043348 w 5018776"/>
                <a:gd name="connsiteY294" fmla="*/ 2111828 h 2605314"/>
                <a:gd name="connsiteX295" fmla="*/ 2066571 w 5018776"/>
                <a:gd name="connsiteY295" fmla="*/ 2048691 h 2605314"/>
                <a:gd name="connsiteX296" fmla="*/ 2102494 w 5018776"/>
                <a:gd name="connsiteY296" fmla="*/ 1987731 h 2605314"/>
                <a:gd name="connsiteX297" fmla="*/ 2221511 w 5018776"/>
                <a:gd name="connsiteY297" fmla="*/ 1879237 h 2605314"/>
                <a:gd name="connsiteX298" fmla="*/ 2377176 w 5018776"/>
                <a:gd name="connsiteY298" fmla="*/ 1872342 h 2605314"/>
                <a:gd name="connsiteX299" fmla="*/ 2398948 w 5018776"/>
                <a:gd name="connsiteY299" fmla="*/ 1879600 h 2605314"/>
                <a:gd name="connsiteX300" fmla="*/ 2457005 w 5018776"/>
                <a:gd name="connsiteY300" fmla="*/ 1930400 h 2605314"/>
                <a:gd name="connsiteX301" fmla="*/ 2471519 w 5018776"/>
                <a:gd name="connsiteY301" fmla="*/ 1952171 h 2605314"/>
                <a:gd name="connsiteX302" fmla="*/ 2493291 w 5018776"/>
                <a:gd name="connsiteY302" fmla="*/ 1973942 h 2605314"/>
                <a:gd name="connsiteX303" fmla="*/ 2507805 w 5018776"/>
                <a:gd name="connsiteY303" fmla="*/ 2024742 h 2605314"/>
                <a:gd name="connsiteX304" fmla="*/ 2515062 w 5018776"/>
                <a:gd name="connsiteY304" fmla="*/ 2053771 h 2605314"/>
                <a:gd name="connsiteX305" fmla="*/ 2529576 w 5018776"/>
                <a:gd name="connsiteY305" fmla="*/ 2075542 h 2605314"/>
                <a:gd name="connsiteX306" fmla="*/ 2544091 w 5018776"/>
                <a:gd name="connsiteY306" fmla="*/ 2126342 h 2605314"/>
                <a:gd name="connsiteX307" fmla="*/ 2536834 w 5018776"/>
                <a:gd name="connsiteY307" fmla="*/ 2271485 h 2605314"/>
                <a:gd name="connsiteX308" fmla="*/ 2522319 w 5018776"/>
                <a:gd name="connsiteY308" fmla="*/ 2300514 h 2605314"/>
                <a:gd name="connsiteX309" fmla="*/ 2478776 w 5018776"/>
                <a:gd name="connsiteY309" fmla="*/ 2329542 h 2605314"/>
                <a:gd name="connsiteX310" fmla="*/ 2457005 w 5018776"/>
                <a:gd name="connsiteY310" fmla="*/ 2336800 h 2605314"/>
                <a:gd name="connsiteX311" fmla="*/ 2333634 w 5018776"/>
                <a:gd name="connsiteY311" fmla="*/ 2329542 h 2605314"/>
                <a:gd name="connsiteX312" fmla="*/ 2311862 w 5018776"/>
                <a:gd name="connsiteY312" fmla="*/ 2322285 h 2605314"/>
                <a:gd name="connsiteX313" fmla="*/ 2297348 w 5018776"/>
                <a:gd name="connsiteY313" fmla="*/ 2286000 h 2605314"/>
                <a:gd name="connsiteX314" fmla="*/ 2290091 w 5018776"/>
                <a:gd name="connsiteY314" fmla="*/ 2249714 h 2605314"/>
                <a:gd name="connsiteX315" fmla="*/ 2398948 w 5018776"/>
                <a:gd name="connsiteY315" fmla="*/ 2111828 h 2605314"/>
                <a:gd name="connsiteX316" fmla="*/ 2398948 w 5018776"/>
                <a:gd name="connsiteY316" fmla="*/ 2024742 h 2605314"/>
                <a:gd name="connsiteX317" fmla="*/ 2377176 w 5018776"/>
                <a:gd name="connsiteY317" fmla="*/ 2010228 h 2605314"/>
                <a:gd name="connsiteX318" fmla="*/ 2275576 w 5018776"/>
                <a:gd name="connsiteY318" fmla="*/ 2017485 h 2605314"/>
                <a:gd name="connsiteX319" fmla="*/ 2261062 w 5018776"/>
                <a:gd name="connsiteY319" fmla="*/ 2032000 h 2605314"/>
                <a:gd name="connsiteX320" fmla="*/ 2239291 w 5018776"/>
                <a:gd name="connsiteY320" fmla="*/ 2046514 h 2605314"/>
                <a:gd name="connsiteX321" fmla="*/ 2224776 w 5018776"/>
                <a:gd name="connsiteY321" fmla="*/ 2061028 h 2605314"/>
                <a:gd name="connsiteX322" fmla="*/ 2195748 w 5018776"/>
                <a:gd name="connsiteY322" fmla="*/ 2068285 h 2605314"/>
                <a:gd name="connsiteX323" fmla="*/ 2166719 w 5018776"/>
                <a:gd name="connsiteY323" fmla="*/ 2090057 h 2605314"/>
                <a:gd name="connsiteX324" fmla="*/ 2152205 w 5018776"/>
                <a:gd name="connsiteY324" fmla="*/ 2111828 h 2605314"/>
                <a:gd name="connsiteX325" fmla="*/ 2130434 w 5018776"/>
                <a:gd name="connsiteY325" fmla="*/ 2140857 h 2605314"/>
                <a:gd name="connsiteX326" fmla="*/ 2130434 w 5018776"/>
                <a:gd name="connsiteY326" fmla="*/ 2351314 h 2605314"/>
                <a:gd name="connsiteX327" fmla="*/ 2144948 w 5018776"/>
                <a:gd name="connsiteY327" fmla="*/ 2373085 h 2605314"/>
                <a:gd name="connsiteX328" fmla="*/ 2166719 w 5018776"/>
                <a:gd name="connsiteY328" fmla="*/ 2380342 h 2605314"/>
                <a:gd name="connsiteX329" fmla="*/ 2173976 w 5018776"/>
                <a:gd name="connsiteY329" fmla="*/ 2402114 h 2605314"/>
                <a:gd name="connsiteX330" fmla="*/ 2195748 w 5018776"/>
                <a:gd name="connsiteY330" fmla="*/ 2416628 h 2605314"/>
                <a:gd name="connsiteX331" fmla="*/ 2224776 w 5018776"/>
                <a:gd name="connsiteY331" fmla="*/ 2438400 h 2605314"/>
                <a:gd name="connsiteX332" fmla="*/ 2268319 w 5018776"/>
                <a:gd name="connsiteY332" fmla="*/ 2474685 h 2605314"/>
                <a:gd name="connsiteX333" fmla="*/ 2297348 w 5018776"/>
                <a:gd name="connsiteY333" fmla="*/ 2510971 h 2605314"/>
                <a:gd name="connsiteX334" fmla="*/ 2319119 w 5018776"/>
                <a:gd name="connsiteY334" fmla="*/ 2532742 h 2605314"/>
                <a:gd name="connsiteX335" fmla="*/ 2398948 w 5018776"/>
                <a:gd name="connsiteY335" fmla="*/ 2569028 h 2605314"/>
                <a:gd name="connsiteX336" fmla="*/ 2544091 w 5018776"/>
                <a:gd name="connsiteY336" fmla="*/ 2554514 h 2605314"/>
                <a:gd name="connsiteX337" fmla="*/ 2565862 w 5018776"/>
                <a:gd name="connsiteY337" fmla="*/ 2540000 h 2605314"/>
                <a:gd name="connsiteX338" fmla="*/ 2573119 w 5018776"/>
                <a:gd name="connsiteY338" fmla="*/ 2503714 h 2605314"/>
                <a:gd name="connsiteX339" fmla="*/ 2587634 w 5018776"/>
                <a:gd name="connsiteY339" fmla="*/ 2481942 h 2605314"/>
                <a:gd name="connsiteX340" fmla="*/ 2594891 w 5018776"/>
                <a:gd name="connsiteY340" fmla="*/ 2409371 h 2605314"/>
                <a:gd name="connsiteX341" fmla="*/ 2645691 w 5018776"/>
                <a:gd name="connsiteY341" fmla="*/ 2416628 h 2605314"/>
                <a:gd name="connsiteX342" fmla="*/ 2674719 w 5018776"/>
                <a:gd name="connsiteY342" fmla="*/ 2423885 h 2605314"/>
                <a:gd name="connsiteX343" fmla="*/ 2747291 w 5018776"/>
                <a:gd name="connsiteY343" fmla="*/ 2438400 h 2605314"/>
                <a:gd name="connsiteX344" fmla="*/ 2790834 w 5018776"/>
                <a:gd name="connsiteY344" fmla="*/ 2452914 h 2605314"/>
                <a:gd name="connsiteX345" fmla="*/ 2812605 w 5018776"/>
                <a:gd name="connsiteY345" fmla="*/ 2438400 h 2605314"/>
                <a:gd name="connsiteX346" fmla="*/ 2805348 w 5018776"/>
                <a:gd name="connsiteY346" fmla="*/ 2416628 h 2605314"/>
                <a:gd name="connsiteX347" fmla="*/ 2798091 w 5018776"/>
                <a:gd name="connsiteY347" fmla="*/ 2373085 h 2605314"/>
                <a:gd name="connsiteX348" fmla="*/ 2783576 w 5018776"/>
                <a:gd name="connsiteY348" fmla="*/ 2329542 h 2605314"/>
                <a:gd name="connsiteX349" fmla="*/ 2798091 w 5018776"/>
                <a:gd name="connsiteY349" fmla="*/ 2278742 h 2605314"/>
                <a:gd name="connsiteX350" fmla="*/ 2965005 w 5018776"/>
                <a:gd name="connsiteY350" fmla="*/ 2249714 h 2605314"/>
                <a:gd name="connsiteX351" fmla="*/ 2950491 w 5018776"/>
                <a:gd name="connsiteY351" fmla="*/ 2227942 h 2605314"/>
                <a:gd name="connsiteX352" fmla="*/ 2928719 w 5018776"/>
                <a:gd name="connsiteY352" fmla="*/ 2133600 h 2605314"/>
                <a:gd name="connsiteX353" fmla="*/ 2921462 w 5018776"/>
                <a:gd name="connsiteY353" fmla="*/ 2104571 h 2605314"/>
                <a:gd name="connsiteX354" fmla="*/ 2899691 w 5018776"/>
                <a:gd name="connsiteY354" fmla="*/ 2090057 h 2605314"/>
                <a:gd name="connsiteX355" fmla="*/ 2906948 w 5018776"/>
                <a:gd name="connsiteY355" fmla="*/ 2061028 h 2605314"/>
                <a:gd name="connsiteX356" fmla="*/ 3037576 w 5018776"/>
                <a:gd name="connsiteY356" fmla="*/ 2053771 h 2605314"/>
                <a:gd name="connsiteX357" fmla="*/ 3124662 w 5018776"/>
                <a:gd name="connsiteY357" fmla="*/ 2046514 h 2605314"/>
                <a:gd name="connsiteX358" fmla="*/ 3146434 w 5018776"/>
                <a:gd name="connsiteY358" fmla="*/ 2039257 h 2605314"/>
                <a:gd name="connsiteX359" fmla="*/ 3139176 w 5018776"/>
                <a:gd name="connsiteY359" fmla="*/ 2010228 h 2605314"/>
                <a:gd name="connsiteX360" fmla="*/ 3110148 w 5018776"/>
                <a:gd name="connsiteY360" fmla="*/ 1959428 h 2605314"/>
                <a:gd name="connsiteX361" fmla="*/ 3081119 w 5018776"/>
                <a:gd name="connsiteY361" fmla="*/ 1930400 h 2605314"/>
                <a:gd name="connsiteX362" fmla="*/ 3066605 w 5018776"/>
                <a:gd name="connsiteY362" fmla="*/ 1901371 h 2605314"/>
                <a:gd name="connsiteX363" fmla="*/ 3044834 w 5018776"/>
                <a:gd name="connsiteY363" fmla="*/ 1886857 h 2605314"/>
                <a:gd name="connsiteX364" fmla="*/ 3037576 w 5018776"/>
                <a:gd name="connsiteY364" fmla="*/ 1865085 h 2605314"/>
                <a:gd name="connsiteX365" fmla="*/ 3023062 w 5018776"/>
                <a:gd name="connsiteY365" fmla="*/ 1843314 h 2605314"/>
                <a:gd name="connsiteX366" fmla="*/ 3052091 w 5018776"/>
                <a:gd name="connsiteY366" fmla="*/ 1828800 h 2605314"/>
                <a:gd name="connsiteX367" fmla="*/ 3160948 w 5018776"/>
                <a:gd name="connsiteY367" fmla="*/ 1814285 h 2605314"/>
                <a:gd name="connsiteX368" fmla="*/ 3182719 w 5018776"/>
                <a:gd name="connsiteY368" fmla="*/ 1799771 h 2605314"/>
                <a:gd name="connsiteX369" fmla="*/ 3131919 w 5018776"/>
                <a:gd name="connsiteY369" fmla="*/ 1690914 h 2605314"/>
                <a:gd name="connsiteX370" fmla="*/ 3124662 w 5018776"/>
                <a:gd name="connsiteY370" fmla="*/ 1669142 h 2605314"/>
                <a:gd name="connsiteX371" fmla="*/ 3110148 w 5018776"/>
                <a:gd name="connsiteY371" fmla="*/ 1647371 h 2605314"/>
                <a:gd name="connsiteX372" fmla="*/ 3131919 w 5018776"/>
                <a:gd name="connsiteY372" fmla="*/ 1640114 h 2605314"/>
                <a:gd name="connsiteX373" fmla="*/ 3160948 w 5018776"/>
                <a:gd name="connsiteY373" fmla="*/ 1632857 h 2605314"/>
                <a:gd name="connsiteX374" fmla="*/ 3189976 w 5018776"/>
                <a:gd name="connsiteY374" fmla="*/ 1618342 h 2605314"/>
                <a:gd name="connsiteX375" fmla="*/ 3219005 w 5018776"/>
                <a:gd name="connsiteY375" fmla="*/ 1611085 h 2605314"/>
                <a:gd name="connsiteX376" fmla="*/ 3240776 w 5018776"/>
                <a:gd name="connsiteY376" fmla="*/ 1603828 h 2605314"/>
                <a:gd name="connsiteX377" fmla="*/ 3284319 w 5018776"/>
                <a:gd name="connsiteY377" fmla="*/ 1582057 h 2605314"/>
                <a:gd name="connsiteX378" fmla="*/ 3298834 w 5018776"/>
                <a:gd name="connsiteY378" fmla="*/ 1567542 h 2605314"/>
                <a:gd name="connsiteX379" fmla="*/ 3277062 w 5018776"/>
                <a:gd name="connsiteY379" fmla="*/ 1545771 h 2605314"/>
                <a:gd name="connsiteX380" fmla="*/ 3233519 w 5018776"/>
                <a:gd name="connsiteY380" fmla="*/ 1516742 h 2605314"/>
                <a:gd name="connsiteX381" fmla="*/ 3182719 w 5018776"/>
                <a:gd name="connsiteY381" fmla="*/ 1458685 h 2605314"/>
                <a:gd name="connsiteX382" fmla="*/ 3175462 w 5018776"/>
                <a:gd name="connsiteY382" fmla="*/ 1436914 h 2605314"/>
                <a:gd name="connsiteX383" fmla="*/ 3153691 w 5018776"/>
                <a:gd name="connsiteY383" fmla="*/ 1422400 h 2605314"/>
                <a:gd name="connsiteX384" fmla="*/ 3204491 w 5018776"/>
                <a:gd name="connsiteY384" fmla="*/ 1386114 h 2605314"/>
                <a:gd name="connsiteX385" fmla="*/ 3240776 w 5018776"/>
                <a:gd name="connsiteY385" fmla="*/ 1349828 h 2605314"/>
                <a:gd name="connsiteX386" fmla="*/ 3269805 w 5018776"/>
                <a:gd name="connsiteY386" fmla="*/ 1313542 h 2605314"/>
                <a:gd name="connsiteX387" fmla="*/ 3291576 w 5018776"/>
                <a:gd name="connsiteY387" fmla="*/ 1299028 h 2605314"/>
                <a:gd name="connsiteX388" fmla="*/ 3306091 w 5018776"/>
                <a:gd name="connsiteY388" fmla="*/ 1284514 h 2605314"/>
                <a:gd name="connsiteX389" fmla="*/ 3313348 w 5018776"/>
                <a:gd name="connsiteY389" fmla="*/ 1262742 h 2605314"/>
                <a:gd name="connsiteX390" fmla="*/ 3269805 w 5018776"/>
                <a:gd name="connsiteY390" fmla="*/ 1255485 h 2605314"/>
                <a:gd name="connsiteX391" fmla="*/ 3248034 w 5018776"/>
                <a:gd name="connsiteY391" fmla="*/ 1248228 h 2605314"/>
                <a:gd name="connsiteX392" fmla="*/ 3197234 w 5018776"/>
                <a:gd name="connsiteY392" fmla="*/ 1233714 h 2605314"/>
                <a:gd name="connsiteX393" fmla="*/ 3175462 w 5018776"/>
                <a:gd name="connsiteY393" fmla="*/ 1219200 h 2605314"/>
                <a:gd name="connsiteX394" fmla="*/ 3153691 w 5018776"/>
                <a:gd name="connsiteY394" fmla="*/ 1211942 h 2605314"/>
                <a:gd name="connsiteX395" fmla="*/ 3124662 w 5018776"/>
                <a:gd name="connsiteY395" fmla="*/ 1197428 h 2605314"/>
                <a:gd name="connsiteX396" fmla="*/ 3204491 w 5018776"/>
                <a:gd name="connsiteY396" fmla="*/ 1095828 h 2605314"/>
                <a:gd name="connsiteX397" fmla="*/ 3255291 w 5018776"/>
                <a:gd name="connsiteY397" fmla="*/ 1037771 h 2605314"/>
                <a:gd name="connsiteX398" fmla="*/ 3255291 w 5018776"/>
                <a:gd name="connsiteY398" fmla="*/ 994228 h 2605314"/>
                <a:gd name="connsiteX399" fmla="*/ 3211748 w 5018776"/>
                <a:gd name="connsiteY399" fmla="*/ 986971 h 2605314"/>
                <a:gd name="connsiteX400" fmla="*/ 3182719 w 5018776"/>
                <a:gd name="connsiteY400" fmla="*/ 979714 h 2605314"/>
                <a:gd name="connsiteX401" fmla="*/ 3124662 w 5018776"/>
                <a:gd name="connsiteY401" fmla="*/ 957942 h 2605314"/>
                <a:gd name="connsiteX402" fmla="*/ 3102891 w 5018776"/>
                <a:gd name="connsiteY402" fmla="*/ 950685 h 2605314"/>
                <a:gd name="connsiteX403" fmla="*/ 3052091 w 5018776"/>
                <a:gd name="connsiteY403" fmla="*/ 943428 h 2605314"/>
                <a:gd name="connsiteX404" fmla="*/ 3030319 w 5018776"/>
                <a:gd name="connsiteY404" fmla="*/ 936171 h 2605314"/>
                <a:gd name="connsiteX405" fmla="*/ 2994034 w 5018776"/>
                <a:gd name="connsiteY405" fmla="*/ 928914 h 2605314"/>
                <a:gd name="connsiteX406" fmla="*/ 2979519 w 5018776"/>
                <a:gd name="connsiteY406" fmla="*/ 914400 h 2605314"/>
                <a:gd name="connsiteX407" fmla="*/ 3037576 w 5018776"/>
                <a:gd name="connsiteY407" fmla="*/ 820057 h 2605314"/>
                <a:gd name="connsiteX408" fmla="*/ 3095634 w 5018776"/>
                <a:gd name="connsiteY408" fmla="*/ 747485 h 2605314"/>
                <a:gd name="connsiteX409" fmla="*/ 3131919 w 5018776"/>
                <a:gd name="connsiteY409" fmla="*/ 703942 h 2605314"/>
                <a:gd name="connsiteX410" fmla="*/ 3146434 w 5018776"/>
                <a:gd name="connsiteY410" fmla="*/ 682171 h 2605314"/>
                <a:gd name="connsiteX411" fmla="*/ 3037576 w 5018776"/>
                <a:gd name="connsiteY411" fmla="*/ 667657 h 2605314"/>
                <a:gd name="connsiteX412" fmla="*/ 2965005 w 5018776"/>
                <a:gd name="connsiteY412" fmla="*/ 660400 h 2605314"/>
                <a:gd name="connsiteX413" fmla="*/ 2892434 w 5018776"/>
                <a:gd name="connsiteY413" fmla="*/ 645885 h 2605314"/>
                <a:gd name="connsiteX414" fmla="*/ 2928719 w 5018776"/>
                <a:gd name="connsiteY414" fmla="*/ 609600 h 2605314"/>
                <a:gd name="connsiteX415" fmla="*/ 2965005 w 5018776"/>
                <a:gd name="connsiteY415" fmla="*/ 573314 h 2605314"/>
                <a:gd name="connsiteX416" fmla="*/ 2972262 w 5018776"/>
                <a:gd name="connsiteY416" fmla="*/ 529771 h 2605314"/>
                <a:gd name="connsiteX417" fmla="*/ 2986776 w 5018776"/>
                <a:gd name="connsiteY417" fmla="*/ 486228 h 2605314"/>
                <a:gd name="connsiteX418" fmla="*/ 3001291 w 5018776"/>
                <a:gd name="connsiteY418" fmla="*/ 435428 h 2605314"/>
                <a:gd name="connsiteX419" fmla="*/ 3015805 w 5018776"/>
                <a:gd name="connsiteY419" fmla="*/ 391885 h 2605314"/>
                <a:gd name="connsiteX420" fmla="*/ 2965005 w 5018776"/>
                <a:gd name="connsiteY420" fmla="*/ 399142 h 2605314"/>
                <a:gd name="connsiteX421" fmla="*/ 2921462 w 5018776"/>
                <a:gd name="connsiteY421" fmla="*/ 413657 h 2605314"/>
                <a:gd name="connsiteX422" fmla="*/ 2892434 w 5018776"/>
                <a:gd name="connsiteY422" fmla="*/ 420914 h 2605314"/>
                <a:gd name="connsiteX423" fmla="*/ 2856148 w 5018776"/>
                <a:gd name="connsiteY423" fmla="*/ 435428 h 2605314"/>
                <a:gd name="connsiteX424" fmla="*/ 2812605 w 5018776"/>
                <a:gd name="connsiteY424" fmla="*/ 442685 h 2605314"/>
                <a:gd name="connsiteX425" fmla="*/ 2783576 w 5018776"/>
                <a:gd name="connsiteY425" fmla="*/ 449942 h 2605314"/>
                <a:gd name="connsiteX426" fmla="*/ 2725519 w 5018776"/>
                <a:gd name="connsiteY426" fmla="*/ 442685 h 2605314"/>
                <a:gd name="connsiteX427" fmla="*/ 2732776 w 5018776"/>
                <a:gd name="connsiteY427" fmla="*/ 377371 h 2605314"/>
                <a:gd name="connsiteX428" fmla="*/ 2725519 w 5018776"/>
                <a:gd name="connsiteY428" fmla="*/ 290285 h 2605314"/>
                <a:gd name="connsiteX429" fmla="*/ 2711005 w 5018776"/>
                <a:gd name="connsiteY429" fmla="*/ 232228 h 2605314"/>
                <a:gd name="connsiteX430" fmla="*/ 2667462 w 5018776"/>
                <a:gd name="connsiteY430" fmla="*/ 210457 h 2605314"/>
                <a:gd name="connsiteX431" fmla="*/ 2660205 w 5018776"/>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809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14548 w 5018776"/>
                <a:gd name="connsiteY217" fmla="*/ 1226457 h 2605314"/>
                <a:gd name="connsiteX218" fmla="*/ 91176 w 5018776"/>
                <a:gd name="connsiteY218" fmla="*/ 1233714 h 2605314"/>
                <a:gd name="connsiteX219" fmla="*/ 69405 w 5018776"/>
                <a:gd name="connsiteY219" fmla="*/ 1240971 h 2605314"/>
                <a:gd name="connsiteX220" fmla="*/ 54891 w 5018776"/>
                <a:gd name="connsiteY220" fmla="*/ 1262742 h 2605314"/>
                <a:gd name="connsiteX221" fmla="*/ 40376 w 5018776"/>
                <a:gd name="connsiteY221" fmla="*/ 1277257 h 2605314"/>
                <a:gd name="connsiteX222" fmla="*/ 33119 w 5018776"/>
                <a:gd name="connsiteY222" fmla="*/ 1299028 h 2605314"/>
                <a:gd name="connsiteX223" fmla="*/ 18605 w 5018776"/>
                <a:gd name="connsiteY223" fmla="*/ 1320800 h 2605314"/>
                <a:gd name="connsiteX224" fmla="*/ 4091 w 5018776"/>
                <a:gd name="connsiteY224" fmla="*/ 1379582 h 2605314"/>
                <a:gd name="connsiteX225" fmla="*/ 3728 w 5018776"/>
                <a:gd name="connsiteY225" fmla="*/ 1436188 h 2605314"/>
                <a:gd name="connsiteX226" fmla="*/ 47634 w 5018776"/>
                <a:gd name="connsiteY226" fmla="*/ 1494971 h 2605314"/>
                <a:gd name="connsiteX227" fmla="*/ 91176 w 5018776"/>
                <a:gd name="connsiteY227" fmla="*/ 1524000 h 2605314"/>
                <a:gd name="connsiteX228" fmla="*/ 127099 w 5018776"/>
                <a:gd name="connsiteY228" fmla="*/ 1568268 h 2605314"/>
                <a:gd name="connsiteX229" fmla="*/ 171005 w 5018776"/>
                <a:gd name="connsiteY229" fmla="*/ 1582057 h 2605314"/>
                <a:gd name="connsiteX230" fmla="*/ 228336 w 5018776"/>
                <a:gd name="connsiteY230" fmla="*/ 1561737 h 2605314"/>
                <a:gd name="connsiteX231" fmla="*/ 236682 w 5018776"/>
                <a:gd name="connsiteY231" fmla="*/ 1483722 h 2605314"/>
                <a:gd name="connsiteX232" fmla="*/ 157216 w 5018776"/>
                <a:gd name="connsiteY232" fmla="*/ 1465580 h 2605314"/>
                <a:gd name="connsiteX233" fmla="*/ 105691 w 5018776"/>
                <a:gd name="connsiteY233" fmla="*/ 1502228 h 2605314"/>
                <a:gd name="connsiteX234" fmla="*/ 105691 w 5018776"/>
                <a:gd name="connsiteY234" fmla="*/ 1698171 h 2605314"/>
                <a:gd name="connsiteX235" fmla="*/ 141614 w 5018776"/>
                <a:gd name="connsiteY235" fmla="*/ 1749334 h 2605314"/>
                <a:gd name="connsiteX236" fmla="*/ 192776 w 5018776"/>
                <a:gd name="connsiteY236" fmla="*/ 1792514 h 2605314"/>
                <a:gd name="connsiteX237" fmla="*/ 250834 w 5018776"/>
                <a:gd name="connsiteY237" fmla="*/ 1828800 h 2605314"/>
                <a:gd name="connsiteX238" fmla="*/ 359691 w 5018776"/>
                <a:gd name="connsiteY238" fmla="*/ 1821542 h 2605314"/>
                <a:gd name="connsiteX239" fmla="*/ 394162 w 5018776"/>
                <a:gd name="connsiteY239" fmla="*/ 1796505 h 2605314"/>
                <a:gd name="connsiteX240" fmla="*/ 410491 w 5018776"/>
                <a:gd name="connsiteY240" fmla="*/ 1698171 h 2605314"/>
                <a:gd name="connsiteX241" fmla="*/ 366948 w 5018776"/>
                <a:gd name="connsiteY241" fmla="*/ 1683657 h 2605314"/>
                <a:gd name="connsiteX242" fmla="*/ 316148 w 5018776"/>
                <a:gd name="connsiteY242" fmla="*/ 1690914 h 2605314"/>
                <a:gd name="connsiteX243" fmla="*/ 279862 w 5018776"/>
                <a:gd name="connsiteY243" fmla="*/ 1719942 h 2605314"/>
                <a:gd name="connsiteX244" fmla="*/ 265348 w 5018776"/>
                <a:gd name="connsiteY244" fmla="*/ 1785257 h 2605314"/>
                <a:gd name="connsiteX245" fmla="*/ 276234 w 5018776"/>
                <a:gd name="connsiteY245" fmla="*/ 1939108 h 2605314"/>
                <a:gd name="connsiteX246" fmla="*/ 331025 w 5018776"/>
                <a:gd name="connsiteY246" fmla="*/ 1984465 h 2605314"/>
                <a:gd name="connsiteX247" fmla="*/ 417748 w 5018776"/>
                <a:gd name="connsiteY247" fmla="*/ 2002971 h 2605314"/>
                <a:gd name="connsiteX248" fmla="*/ 526605 w 5018776"/>
                <a:gd name="connsiteY248" fmla="*/ 1995714 h 2605314"/>
                <a:gd name="connsiteX249" fmla="*/ 555634 w 5018776"/>
                <a:gd name="connsiteY249" fmla="*/ 1973942 h 2605314"/>
                <a:gd name="connsiteX250" fmla="*/ 599176 w 5018776"/>
                <a:gd name="connsiteY250" fmla="*/ 1944914 h 2605314"/>
                <a:gd name="connsiteX251" fmla="*/ 628205 w 5018776"/>
                <a:gd name="connsiteY251" fmla="*/ 1901371 h 2605314"/>
                <a:gd name="connsiteX252" fmla="*/ 613691 w 5018776"/>
                <a:gd name="connsiteY252" fmla="*/ 1836057 h 2605314"/>
                <a:gd name="connsiteX253" fmla="*/ 570148 w 5018776"/>
                <a:gd name="connsiteY253" fmla="*/ 1792514 h 2605314"/>
                <a:gd name="connsiteX254" fmla="*/ 528056 w 5018776"/>
                <a:gd name="connsiteY254" fmla="*/ 1800497 h 2605314"/>
                <a:gd name="connsiteX255" fmla="*/ 481248 w 5018776"/>
                <a:gd name="connsiteY255" fmla="*/ 1898468 h 2605314"/>
                <a:gd name="connsiteX256" fmla="*/ 555634 w 5018776"/>
                <a:gd name="connsiteY256" fmla="*/ 1995714 h 2605314"/>
                <a:gd name="connsiteX257" fmla="*/ 570148 w 5018776"/>
                <a:gd name="connsiteY257" fmla="*/ 2017485 h 2605314"/>
                <a:gd name="connsiteX258" fmla="*/ 700776 w 5018776"/>
                <a:gd name="connsiteY258" fmla="*/ 2068285 h 2605314"/>
                <a:gd name="connsiteX259" fmla="*/ 737062 w 5018776"/>
                <a:gd name="connsiteY259" fmla="*/ 2082800 h 2605314"/>
                <a:gd name="connsiteX260" fmla="*/ 867691 w 5018776"/>
                <a:gd name="connsiteY260" fmla="*/ 2119811 h 2605314"/>
                <a:gd name="connsiteX261" fmla="*/ 969291 w 5018776"/>
                <a:gd name="connsiteY261" fmla="*/ 2148114 h 2605314"/>
                <a:gd name="connsiteX262" fmla="*/ 1078148 w 5018776"/>
                <a:gd name="connsiteY262" fmla="*/ 2133600 h 2605314"/>
                <a:gd name="connsiteX263" fmla="*/ 1128948 w 5018776"/>
                <a:gd name="connsiteY263" fmla="*/ 2104571 h 2605314"/>
                <a:gd name="connsiteX264" fmla="*/ 1247602 w 5018776"/>
                <a:gd name="connsiteY264" fmla="*/ 2013494 h 2605314"/>
                <a:gd name="connsiteX265" fmla="*/ 1291508 w 5018776"/>
                <a:gd name="connsiteY265" fmla="*/ 1957251 h 2605314"/>
                <a:gd name="connsiteX266" fmla="*/ 1278082 w 5018776"/>
                <a:gd name="connsiteY266" fmla="*/ 1839322 h 2605314"/>
                <a:gd name="connsiteX267" fmla="*/ 1223291 w 5018776"/>
                <a:gd name="connsiteY267" fmla="*/ 1814285 h 2605314"/>
                <a:gd name="connsiteX268" fmla="*/ 1129674 w 5018776"/>
                <a:gd name="connsiteY268" fmla="*/ 1833154 h 2605314"/>
                <a:gd name="connsiteX269" fmla="*/ 1107176 w 5018776"/>
                <a:gd name="connsiteY269" fmla="*/ 1894114 h 2605314"/>
                <a:gd name="connsiteX270" fmla="*/ 1085405 w 5018776"/>
                <a:gd name="connsiteY270" fmla="*/ 2002971 h 2605314"/>
                <a:gd name="connsiteX271" fmla="*/ 1020091 w 5018776"/>
                <a:gd name="connsiteY271" fmla="*/ 1995714 h 2605314"/>
                <a:gd name="connsiteX272" fmla="*/ 984531 w 5018776"/>
                <a:gd name="connsiteY272" fmla="*/ 1911531 h 2605314"/>
                <a:gd name="connsiteX273" fmla="*/ 996868 w 5018776"/>
                <a:gd name="connsiteY273" fmla="*/ 1807754 h 2605314"/>
                <a:gd name="connsiteX274" fmla="*/ 1070528 w 5018776"/>
                <a:gd name="connsiteY274" fmla="*/ 1731554 h 2605314"/>
                <a:gd name="connsiteX275" fmla="*/ 1230548 w 5018776"/>
                <a:gd name="connsiteY275" fmla="*/ 1690914 h 2605314"/>
                <a:gd name="connsiteX276" fmla="*/ 1339405 w 5018776"/>
                <a:gd name="connsiteY276" fmla="*/ 1698171 h 2605314"/>
                <a:gd name="connsiteX277" fmla="*/ 1426491 w 5018776"/>
                <a:gd name="connsiteY277" fmla="*/ 1741714 h 2605314"/>
                <a:gd name="connsiteX278" fmla="*/ 1480556 w 5018776"/>
                <a:gd name="connsiteY278" fmla="*/ 1792514 h 2605314"/>
                <a:gd name="connsiteX279" fmla="*/ 1510311 w 5018776"/>
                <a:gd name="connsiteY279" fmla="*/ 1859642 h 2605314"/>
                <a:gd name="connsiteX280" fmla="*/ 1511036 w 5018776"/>
                <a:gd name="connsiteY280" fmla="*/ 1961968 h 2605314"/>
                <a:gd name="connsiteX281" fmla="*/ 1463865 w 5018776"/>
                <a:gd name="connsiteY281" fmla="*/ 2046877 h 2605314"/>
                <a:gd name="connsiteX282" fmla="*/ 1411976 w 5018776"/>
                <a:gd name="connsiteY282" fmla="*/ 2140857 h 2605314"/>
                <a:gd name="connsiteX283" fmla="*/ 1404719 w 5018776"/>
                <a:gd name="connsiteY283" fmla="*/ 2162628 h 2605314"/>
                <a:gd name="connsiteX284" fmla="*/ 1368434 w 5018776"/>
                <a:gd name="connsiteY284" fmla="*/ 2293257 h 2605314"/>
                <a:gd name="connsiteX285" fmla="*/ 1370974 w 5018776"/>
                <a:gd name="connsiteY285" fmla="*/ 2449285 h 2605314"/>
                <a:gd name="connsiteX286" fmla="*/ 1513576 w 5018776"/>
                <a:gd name="connsiteY286" fmla="*/ 2554514 h 2605314"/>
                <a:gd name="connsiteX287" fmla="*/ 1636948 w 5018776"/>
                <a:gd name="connsiteY287" fmla="*/ 2590800 h 2605314"/>
                <a:gd name="connsiteX288" fmla="*/ 1851396 w 5018776"/>
                <a:gd name="connsiteY288" fmla="*/ 2605314 h 2605314"/>
                <a:gd name="connsiteX289" fmla="*/ 1922154 w 5018776"/>
                <a:gd name="connsiteY289" fmla="*/ 2576285 h 2605314"/>
                <a:gd name="connsiteX290" fmla="*/ 1963519 w 5018776"/>
                <a:gd name="connsiteY290" fmla="*/ 2496457 h 2605314"/>
                <a:gd name="connsiteX291" fmla="*/ 2006336 w 5018776"/>
                <a:gd name="connsiteY291" fmla="*/ 2315028 h 2605314"/>
                <a:gd name="connsiteX292" fmla="*/ 2043348 w 5018776"/>
                <a:gd name="connsiteY292" fmla="*/ 2111828 h 2605314"/>
                <a:gd name="connsiteX293" fmla="*/ 2066571 w 5018776"/>
                <a:gd name="connsiteY293" fmla="*/ 2048691 h 2605314"/>
                <a:gd name="connsiteX294" fmla="*/ 2102494 w 5018776"/>
                <a:gd name="connsiteY294" fmla="*/ 1987731 h 2605314"/>
                <a:gd name="connsiteX295" fmla="*/ 2221511 w 5018776"/>
                <a:gd name="connsiteY295" fmla="*/ 1879237 h 2605314"/>
                <a:gd name="connsiteX296" fmla="*/ 2377176 w 5018776"/>
                <a:gd name="connsiteY296" fmla="*/ 1872342 h 2605314"/>
                <a:gd name="connsiteX297" fmla="*/ 2398948 w 5018776"/>
                <a:gd name="connsiteY297" fmla="*/ 1879600 h 2605314"/>
                <a:gd name="connsiteX298" fmla="*/ 2457005 w 5018776"/>
                <a:gd name="connsiteY298" fmla="*/ 1930400 h 2605314"/>
                <a:gd name="connsiteX299" fmla="*/ 2471519 w 5018776"/>
                <a:gd name="connsiteY299" fmla="*/ 1952171 h 2605314"/>
                <a:gd name="connsiteX300" fmla="*/ 2493291 w 5018776"/>
                <a:gd name="connsiteY300" fmla="*/ 1973942 h 2605314"/>
                <a:gd name="connsiteX301" fmla="*/ 2507805 w 5018776"/>
                <a:gd name="connsiteY301" fmla="*/ 2024742 h 2605314"/>
                <a:gd name="connsiteX302" fmla="*/ 2515062 w 5018776"/>
                <a:gd name="connsiteY302" fmla="*/ 2053771 h 2605314"/>
                <a:gd name="connsiteX303" fmla="*/ 2529576 w 5018776"/>
                <a:gd name="connsiteY303" fmla="*/ 2075542 h 2605314"/>
                <a:gd name="connsiteX304" fmla="*/ 2544091 w 5018776"/>
                <a:gd name="connsiteY304" fmla="*/ 2126342 h 2605314"/>
                <a:gd name="connsiteX305" fmla="*/ 2536834 w 5018776"/>
                <a:gd name="connsiteY305" fmla="*/ 2271485 h 2605314"/>
                <a:gd name="connsiteX306" fmla="*/ 2522319 w 5018776"/>
                <a:gd name="connsiteY306" fmla="*/ 2300514 h 2605314"/>
                <a:gd name="connsiteX307" fmla="*/ 2478776 w 5018776"/>
                <a:gd name="connsiteY307" fmla="*/ 2329542 h 2605314"/>
                <a:gd name="connsiteX308" fmla="*/ 2457005 w 5018776"/>
                <a:gd name="connsiteY308" fmla="*/ 2336800 h 2605314"/>
                <a:gd name="connsiteX309" fmla="*/ 2333634 w 5018776"/>
                <a:gd name="connsiteY309" fmla="*/ 2329542 h 2605314"/>
                <a:gd name="connsiteX310" fmla="*/ 2311862 w 5018776"/>
                <a:gd name="connsiteY310" fmla="*/ 2322285 h 2605314"/>
                <a:gd name="connsiteX311" fmla="*/ 2297348 w 5018776"/>
                <a:gd name="connsiteY311" fmla="*/ 2286000 h 2605314"/>
                <a:gd name="connsiteX312" fmla="*/ 2290091 w 5018776"/>
                <a:gd name="connsiteY312" fmla="*/ 2249714 h 2605314"/>
                <a:gd name="connsiteX313" fmla="*/ 2398948 w 5018776"/>
                <a:gd name="connsiteY313" fmla="*/ 2111828 h 2605314"/>
                <a:gd name="connsiteX314" fmla="*/ 2398948 w 5018776"/>
                <a:gd name="connsiteY314" fmla="*/ 2024742 h 2605314"/>
                <a:gd name="connsiteX315" fmla="*/ 2377176 w 5018776"/>
                <a:gd name="connsiteY315" fmla="*/ 2010228 h 2605314"/>
                <a:gd name="connsiteX316" fmla="*/ 2275576 w 5018776"/>
                <a:gd name="connsiteY316" fmla="*/ 2017485 h 2605314"/>
                <a:gd name="connsiteX317" fmla="*/ 2261062 w 5018776"/>
                <a:gd name="connsiteY317" fmla="*/ 2032000 h 2605314"/>
                <a:gd name="connsiteX318" fmla="*/ 2239291 w 5018776"/>
                <a:gd name="connsiteY318" fmla="*/ 2046514 h 2605314"/>
                <a:gd name="connsiteX319" fmla="*/ 2224776 w 5018776"/>
                <a:gd name="connsiteY319" fmla="*/ 2061028 h 2605314"/>
                <a:gd name="connsiteX320" fmla="*/ 2195748 w 5018776"/>
                <a:gd name="connsiteY320" fmla="*/ 2068285 h 2605314"/>
                <a:gd name="connsiteX321" fmla="*/ 2166719 w 5018776"/>
                <a:gd name="connsiteY321" fmla="*/ 2090057 h 2605314"/>
                <a:gd name="connsiteX322" fmla="*/ 2152205 w 5018776"/>
                <a:gd name="connsiteY322" fmla="*/ 2111828 h 2605314"/>
                <a:gd name="connsiteX323" fmla="*/ 2130434 w 5018776"/>
                <a:gd name="connsiteY323" fmla="*/ 2140857 h 2605314"/>
                <a:gd name="connsiteX324" fmla="*/ 2130434 w 5018776"/>
                <a:gd name="connsiteY324" fmla="*/ 2351314 h 2605314"/>
                <a:gd name="connsiteX325" fmla="*/ 2144948 w 5018776"/>
                <a:gd name="connsiteY325" fmla="*/ 2373085 h 2605314"/>
                <a:gd name="connsiteX326" fmla="*/ 2166719 w 5018776"/>
                <a:gd name="connsiteY326" fmla="*/ 2380342 h 2605314"/>
                <a:gd name="connsiteX327" fmla="*/ 2173976 w 5018776"/>
                <a:gd name="connsiteY327" fmla="*/ 2402114 h 2605314"/>
                <a:gd name="connsiteX328" fmla="*/ 2195748 w 5018776"/>
                <a:gd name="connsiteY328" fmla="*/ 2416628 h 2605314"/>
                <a:gd name="connsiteX329" fmla="*/ 2224776 w 5018776"/>
                <a:gd name="connsiteY329" fmla="*/ 2438400 h 2605314"/>
                <a:gd name="connsiteX330" fmla="*/ 2268319 w 5018776"/>
                <a:gd name="connsiteY330" fmla="*/ 2474685 h 2605314"/>
                <a:gd name="connsiteX331" fmla="*/ 2297348 w 5018776"/>
                <a:gd name="connsiteY331" fmla="*/ 2510971 h 2605314"/>
                <a:gd name="connsiteX332" fmla="*/ 2319119 w 5018776"/>
                <a:gd name="connsiteY332" fmla="*/ 2532742 h 2605314"/>
                <a:gd name="connsiteX333" fmla="*/ 2398948 w 5018776"/>
                <a:gd name="connsiteY333" fmla="*/ 2569028 h 2605314"/>
                <a:gd name="connsiteX334" fmla="*/ 2544091 w 5018776"/>
                <a:gd name="connsiteY334" fmla="*/ 2554514 h 2605314"/>
                <a:gd name="connsiteX335" fmla="*/ 2565862 w 5018776"/>
                <a:gd name="connsiteY335" fmla="*/ 2540000 h 2605314"/>
                <a:gd name="connsiteX336" fmla="*/ 2573119 w 5018776"/>
                <a:gd name="connsiteY336" fmla="*/ 2503714 h 2605314"/>
                <a:gd name="connsiteX337" fmla="*/ 2587634 w 5018776"/>
                <a:gd name="connsiteY337" fmla="*/ 2481942 h 2605314"/>
                <a:gd name="connsiteX338" fmla="*/ 2594891 w 5018776"/>
                <a:gd name="connsiteY338" fmla="*/ 2409371 h 2605314"/>
                <a:gd name="connsiteX339" fmla="*/ 2645691 w 5018776"/>
                <a:gd name="connsiteY339" fmla="*/ 2416628 h 2605314"/>
                <a:gd name="connsiteX340" fmla="*/ 2674719 w 5018776"/>
                <a:gd name="connsiteY340" fmla="*/ 2423885 h 2605314"/>
                <a:gd name="connsiteX341" fmla="*/ 2747291 w 5018776"/>
                <a:gd name="connsiteY341" fmla="*/ 2438400 h 2605314"/>
                <a:gd name="connsiteX342" fmla="*/ 2790834 w 5018776"/>
                <a:gd name="connsiteY342" fmla="*/ 2452914 h 2605314"/>
                <a:gd name="connsiteX343" fmla="*/ 2812605 w 5018776"/>
                <a:gd name="connsiteY343" fmla="*/ 2438400 h 2605314"/>
                <a:gd name="connsiteX344" fmla="*/ 2805348 w 5018776"/>
                <a:gd name="connsiteY344" fmla="*/ 2416628 h 2605314"/>
                <a:gd name="connsiteX345" fmla="*/ 2798091 w 5018776"/>
                <a:gd name="connsiteY345" fmla="*/ 2373085 h 2605314"/>
                <a:gd name="connsiteX346" fmla="*/ 2783576 w 5018776"/>
                <a:gd name="connsiteY346" fmla="*/ 2329542 h 2605314"/>
                <a:gd name="connsiteX347" fmla="*/ 2798091 w 5018776"/>
                <a:gd name="connsiteY347" fmla="*/ 2278742 h 2605314"/>
                <a:gd name="connsiteX348" fmla="*/ 2965005 w 5018776"/>
                <a:gd name="connsiteY348" fmla="*/ 2249714 h 2605314"/>
                <a:gd name="connsiteX349" fmla="*/ 2950491 w 5018776"/>
                <a:gd name="connsiteY349" fmla="*/ 2227942 h 2605314"/>
                <a:gd name="connsiteX350" fmla="*/ 2928719 w 5018776"/>
                <a:gd name="connsiteY350" fmla="*/ 2133600 h 2605314"/>
                <a:gd name="connsiteX351" fmla="*/ 2921462 w 5018776"/>
                <a:gd name="connsiteY351" fmla="*/ 2104571 h 2605314"/>
                <a:gd name="connsiteX352" fmla="*/ 2899691 w 5018776"/>
                <a:gd name="connsiteY352" fmla="*/ 2090057 h 2605314"/>
                <a:gd name="connsiteX353" fmla="*/ 2906948 w 5018776"/>
                <a:gd name="connsiteY353" fmla="*/ 2061028 h 2605314"/>
                <a:gd name="connsiteX354" fmla="*/ 3037576 w 5018776"/>
                <a:gd name="connsiteY354" fmla="*/ 2053771 h 2605314"/>
                <a:gd name="connsiteX355" fmla="*/ 3124662 w 5018776"/>
                <a:gd name="connsiteY355" fmla="*/ 2046514 h 2605314"/>
                <a:gd name="connsiteX356" fmla="*/ 3146434 w 5018776"/>
                <a:gd name="connsiteY356" fmla="*/ 2039257 h 2605314"/>
                <a:gd name="connsiteX357" fmla="*/ 3139176 w 5018776"/>
                <a:gd name="connsiteY357" fmla="*/ 2010228 h 2605314"/>
                <a:gd name="connsiteX358" fmla="*/ 3110148 w 5018776"/>
                <a:gd name="connsiteY358" fmla="*/ 1959428 h 2605314"/>
                <a:gd name="connsiteX359" fmla="*/ 3081119 w 5018776"/>
                <a:gd name="connsiteY359" fmla="*/ 1930400 h 2605314"/>
                <a:gd name="connsiteX360" fmla="*/ 3066605 w 5018776"/>
                <a:gd name="connsiteY360" fmla="*/ 1901371 h 2605314"/>
                <a:gd name="connsiteX361" fmla="*/ 3044834 w 5018776"/>
                <a:gd name="connsiteY361" fmla="*/ 1886857 h 2605314"/>
                <a:gd name="connsiteX362" fmla="*/ 3037576 w 5018776"/>
                <a:gd name="connsiteY362" fmla="*/ 1865085 h 2605314"/>
                <a:gd name="connsiteX363" fmla="*/ 3023062 w 5018776"/>
                <a:gd name="connsiteY363" fmla="*/ 1843314 h 2605314"/>
                <a:gd name="connsiteX364" fmla="*/ 3052091 w 5018776"/>
                <a:gd name="connsiteY364" fmla="*/ 1828800 h 2605314"/>
                <a:gd name="connsiteX365" fmla="*/ 3160948 w 5018776"/>
                <a:gd name="connsiteY365" fmla="*/ 1814285 h 2605314"/>
                <a:gd name="connsiteX366" fmla="*/ 3182719 w 5018776"/>
                <a:gd name="connsiteY366" fmla="*/ 1799771 h 2605314"/>
                <a:gd name="connsiteX367" fmla="*/ 3131919 w 5018776"/>
                <a:gd name="connsiteY367" fmla="*/ 1690914 h 2605314"/>
                <a:gd name="connsiteX368" fmla="*/ 3124662 w 5018776"/>
                <a:gd name="connsiteY368" fmla="*/ 1669142 h 2605314"/>
                <a:gd name="connsiteX369" fmla="*/ 3110148 w 5018776"/>
                <a:gd name="connsiteY369" fmla="*/ 1647371 h 2605314"/>
                <a:gd name="connsiteX370" fmla="*/ 3131919 w 5018776"/>
                <a:gd name="connsiteY370" fmla="*/ 1640114 h 2605314"/>
                <a:gd name="connsiteX371" fmla="*/ 3160948 w 5018776"/>
                <a:gd name="connsiteY371" fmla="*/ 1632857 h 2605314"/>
                <a:gd name="connsiteX372" fmla="*/ 3189976 w 5018776"/>
                <a:gd name="connsiteY372" fmla="*/ 1618342 h 2605314"/>
                <a:gd name="connsiteX373" fmla="*/ 3219005 w 5018776"/>
                <a:gd name="connsiteY373" fmla="*/ 1611085 h 2605314"/>
                <a:gd name="connsiteX374" fmla="*/ 3240776 w 5018776"/>
                <a:gd name="connsiteY374" fmla="*/ 1603828 h 2605314"/>
                <a:gd name="connsiteX375" fmla="*/ 3284319 w 5018776"/>
                <a:gd name="connsiteY375" fmla="*/ 1582057 h 2605314"/>
                <a:gd name="connsiteX376" fmla="*/ 3298834 w 5018776"/>
                <a:gd name="connsiteY376" fmla="*/ 1567542 h 2605314"/>
                <a:gd name="connsiteX377" fmla="*/ 3277062 w 5018776"/>
                <a:gd name="connsiteY377" fmla="*/ 1545771 h 2605314"/>
                <a:gd name="connsiteX378" fmla="*/ 3233519 w 5018776"/>
                <a:gd name="connsiteY378" fmla="*/ 1516742 h 2605314"/>
                <a:gd name="connsiteX379" fmla="*/ 3182719 w 5018776"/>
                <a:gd name="connsiteY379" fmla="*/ 1458685 h 2605314"/>
                <a:gd name="connsiteX380" fmla="*/ 3175462 w 5018776"/>
                <a:gd name="connsiteY380" fmla="*/ 1436914 h 2605314"/>
                <a:gd name="connsiteX381" fmla="*/ 3153691 w 5018776"/>
                <a:gd name="connsiteY381" fmla="*/ 1422400 h 2605314"/>
                <a:gd name="connsiteX382" fmla="*/ 3204491 w 5018776"/>
                <a:gd name="connsiteY382" fmla="*/ 1386114 h 2605314"/>
                <a:gd name="connsiteX383" fmla="*/ 3240776 w 5018776"/>
                <a:gd name="connsiteY383" fmla="*/ 1349828 h 2605314"/>
                <a:gd name="connsiteX384" fmla="*/ 3269805 w 5018776"/>
                <a:gd name="connsiteY384" fmla="*/ 1313542 h 2605314"/>
                <a:gd name="connsiteX385" fmla="*/ 3291576 w 5018776"/>
                <a:gd name="connsiteY385" fmla="*/ 1299028 h 2605314"/>
                <a:gd name="connsiteX386" fmla="*/ 3306091 w 5018776"/>
                <a:gd name="connsiteY386" fmla="*/ 1284514 h 2605314"/>
                <a:gd name="connsiteX387" fmla="*/ 3313348 w 5018776"/>
                <a:gd name="connsiteY387" fmla="*/ 1262742 h 2605314"/>
                <a:gd name="connsiteX388" fmla="*/ 3269805 w 5018776"/>
                <a:gd name="connsiteY388" fmla="*/ 1255485 h 2605314"/>
                <a:gd name="connsiteX389" fmla="*/ 3248034 w 5018776"/>
                <a:gd name="connsiteY389" fmla="*/ 1248228 h 2605314"/>
                <a:gd name="connsiteX390" fmla="*/ 3197234 w 5018776"/>
                <a:gd name="connsiteY390" fmla="*/ 1233714 h 2605314"/>
                <a:gd name="connsiteX391" fmla="*/ 3175462 w 5018776"/>
                <a:gd name="connsiteY391" fmla="*/ 1219200 h 2605314"/>
                <a:gd name="connsiteX392" fmla="*/ 3153691 w 5018776"/>
                <a:gd name="connsiteY392" fmla="*/ 1211942 h 2605314"/>
                <a:gd name="connsiteX393" fmla="*/ 3124662 w 5018776"/>
                <a:gd name="connsiteY393" fmla="*/ 1197428 h 2605314"/>
                <a:gd name="connsiteX394" fmla="*/ 3204491 w 5018776"/>
                <a:gd name="connsiteY394" fmla="*/ 1095828 h 2605314"/>
                <a:gd name="connsiteX395" fmla="*/ 3255291 w 5018776"/>
                <a:gd name="connsiteY395" fmla="*/ 1037771 h 2605314"/>
                <a:gd name="connsiteX396" fmla="*/ 3255291 w 5018776"/>
                <a:gd name="connsiteY396" fmla="*/ 994228 h 2605314"/>
                <a:gd name="connsiteX397" fmla="*/ 3211748 w 5018776"/>
                <a:gd name="connsiteY397" fmla="*/ 986971 h 2605314"/>
                <a:gd name="connsiteX398" fmla="*/ 3182719 w 5018776"/>
                <a:gd name="connsiteY398" fmla="*/ 979714 h 2605314"/>
                <a:gd name="connsiteX399" fmla="*/ 3124662 w 5018776"/>
                <a:gd name="connsiteY399" fmla="*/ 957942 h 2605314"/>
                <a:gd name="connsiteX400" fmla="*/ 3102891 w 5018776"/>
                <a:gd name="connsiteY400" fmla="*/ 950685 h 2605314"/>
                <a:gd name="connsiteX401" fmla="*/ 3052091 w 5018776"/>
                <a:gd name="connsiteY401" fmla="*/ 943428 h 2605314"/>
                <a:gd name="connsiteX402" fmla="*/ 3030319 w 5018776"/>
                <a:gd name="connsiteY402" fmla="*/ 936171 h 2605314"/>
                <a:gd name="connsiteX403" fmla="*/ 2994034 w 5018776"/>
                <a:gd name="connsiteY403" fmla="*/ 928914 h 2605314"/>
                <a:gd name="connsiteX404" fmla="*/ 2979519 w 5018776"/>
                <a:gd name="connsiteY404" fmla="*/ 914400 h 2605314"/>
                <a:gd name="connsiteX405" fmla="*/ 3037576 w 5018776"/>
                <a:gd name="connsiteY405" fmla="*/ 820057 h 2605314"/>
                <a:gd name="connsiteX406" fmla="*/ 3095634 w 5018776"/>
                <a:gd name="connsiteY406" fmla="*/ 747485 h 2605314"/>
                <a:gd name="connsiteX407" fmla="*/ 3131919 w 5018776"/>
                <a:gd name="connsiteY407" fmla="*/ 703942 h 2605314"/>
                <a:gd name="connsiteX408" fmla="*/ 3146434 w 5018776"/>
                <a:gd name="connsiteY408" fmla="*/ 682171 h 2605314"/>
                <a:gd name="connsiteX409" fmla="*/ 3037576 w 5018776"/>
                <a:gd name="connsiteY409" fmla="*/ 667657 h 2605314"/>
                <a:gd name="connsiteX410" fmla="*/ 2965005 w 5018776"/>
                <a:gd name="connsiteY410" fmla="*/ 660400 h 2605314"/>
                <a:gd name="connsiteX411" fmla="*/ 2892434 w 5018776"/>
                <a:gd name="connsiteY411" fmla="*/ 645885 h 2605314"/>
                <a:gd name="connsiteX412" fmla="*/ 2928719 w 5018776"/>
                <a:gd name="connsiteY412" fmla="*/ 609600 h 2605314"/>
                <a:gd name="connsiteX413" fmla="*/ 2965005 w 5018776"/>
                <a:gd name="connsiteY413" fmla="*/ 573314 h 2605314"/>
                <a:gd name="connsiteX414" fmla="*/ 2972262 w 5018776"/>
                <a:gd name="connsiteY414" fmla="*/ 529771 h 2605314"/>
                <a:gd name="connsiteX415" fmla="*/ 2986776 w 5018776"/>
                <a:gd name="connsiteY415" fmla="*/ 486228 h 2605314"/>
                <a:gd name="connsiteX416" fmla="*/ 3001291 w 5018776"/>
                <a:gd name="connsiteY416" fmla="*/ 435428 h 2605314"/>
                <a:gd name="connsiteX417" fmla="*/ 3015805 w 5018776"/>
                <a:gd name="connsiteY417" fmla="*/ 391885 h 2605314"/>
                <a:gd name="connsiteX418" fmla="*/ 2965005 w 5018776"/>
                <a:gd name="connsiteY418" fmla="*/ 399142 h 2605314"/>
                <a:gd name="connsiteX419" fmla="*/ 2921462 w 5018776"/>
                <a:gd name="connsiteY419" fmla="*/ 413657 h 2605314"/>
                <a:gd name="connsiteX420" fmla="*/ 2892434 w 5018776"/>
                <a:gd name="connsiteY420" fmla="*/ 420914 h 2605314"/>
                <a:gd name="connsiteX421" fmla="*/ 2856148 w 5018776"/>
                <a:gd name="connsiteY421" fmla="*/ 435428 h 2605314"/>
                <a:gd name="connsiteX422" fmla="*/ 2812605 w 5018776"/>
                <a:gd name="connsiteY422" fmla="*/ 442685 h 2605314"/>
                <a:gd name="connsiteX423" fmla="*/ 2783576 w 5018776"/>
                <a:gd name="connsiteY423" fmla="*/ 449942 h 2605314"/>
                <a:gd name="connsiteX424" fmla="*/ 2725519 w 5018776"/>
                <a:gd name="connsiteY424" fmla="*/ 442685 h 2605314"/>
                <a:gd name="connsiteX425" fmla="*/ 2732776 w 5018776"/>
                <a:gd name="connsiteY425" fmla="*/ 377371 h 2605314"/>
                <a:gd name="connsiteX426" fmla="*/ 2725519 w 5018776"/>
                <a:gd name="connsiteY426" fmla="*/ 290285 h 2605314"/>
                <a:gd name="connsiteX427" fmla="*/ 2711005 w 5018776"/>
                <a:gd name="connsiteY427" fmla="*/ 232228 h 2605314"/>
                <a:gd name="connsiteX428" fmla="*/ 2667462 w 5018776"/>
                <a:gd name="connsiteY428" fmla="*/ 210457 h 2605314"/>
                <a:gd name="connsiteX429" fmla="*/ 2660205 w 5018776"/>
                <a:gd name="connsiteY429"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14911 w 5018776"/>
                <a:gd name="connsiteY216" fmla="*/ 125076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4091 w 5018776"/>
                <a:gd name="connsiteY209" fmla="*/ 1146628 h 2605314"/>
                <a:gd name="connsiteX210" fmla="*/ 20782 w 5018776"/>
                <a:gd name="connsiteY210" fmla="*/ 1262017 h 2605314"/>
                <a:gd name="connsiteX211" fmla="*/ 69405 w 5018776"/>
                <a:gd name="connsiteY211" fmla="*/ 1313542 h 2605314"/>
                <a:gd name="connsiteX212" fmla="*/ 112948 w 5018776"/>
                <a:gd name="connsiteY212" fmla="*/ 1342571 h 2605314"/>
                <a:gd name="connsiteX213" fmla="*/ 159031 w 5018776"/>
                <a:gd name="connsiteY213" fmla="*/ 1341845 h 2605314"/>
                <a:gd name="connsiteX214" fmla="*/ 217088 w 5018776"/>
                <a:gd name="connsiteY214" fmla="*/ 1316445 h 2605314"/>
                <a:gd name="connsiteX215" fmla="*/ 199671 w 5018776"/>
                <a:gd name="connsiteY215" fmla="*/ 1243148 h 2605314"/>
                <a:gd name="connsiteX216" fmla="*/ 124196 w 5018776"/>
                <a:gd name="connsiteY216" fmla="*/ 1236254 h 2605314"/>
                <a:gd name="connsiteX217" fmla="*/ 54891 w 5018776"/>
                <a:gd name="connsiteY217" fmla="*/ 1262742 h 2605314"/>
                <a:gd name="connsiteX218" fmla="*/ 33119 w 5018776"/>
                <a:gd name="connsiteY218" fmla="*/ 1299028 h 2605314"/>
                <a:gd name="connsiteX219" fmla="*/ 18605 w 5018776"/>
                <a:gd name="connsiteY219" fmla="*/ 1320800 h 2605314"/>
                <a:gd name="connsiteX220" fmla="*/ 4091 w 5018776"/>
                <a:gd name="connsiteY220" fmla="*/ 1379582 h 2605314"/>
                <a:gd name="connsiteX221" fmla="*/ 3728 w 5018776"/>
                <a:gd name="connsiteY221" fmla="*/ 1436188 h 2605314"/>
                <a:gd name="connsiteX222" fmla="*/ 47634 w 5018776"/>
                <a:gd name="connsiteY222" fmla="*/ 1494971 h 2605314"/>
                <a:gd name="connsiteX223" fmla="*/ 91176 w 5018776"/>
                <a:gd name="connsiteY223" fmla="*/ 1524000 h 2605314"/>
                <a:gd name="connsiteX224" fmla="*/ 127099 w 5018776"/>
                <a:gd name="connsiteY224" fmla="*/ 1568268 h 2605314"/>
                <a:gd name="connsiteX225" fmla="*/ 171005 w 5018776"/>
                <a:gd name="connsiteY225" fmla="*/ 1582057 h 2605314"/>
                <a:gd name="connsiteX226" fmla="*/ 228336 w 5018776"/>
                <a:gd name="connsiteY226" fmla="*/ 1561737 h 2605314"/>
                <a:gd name="connsiteX227" fmla="*/ 236682 w 5018776"/>
                <a:gd name="connsiteY227" fmla="*/ 1483722 h 2605314"/>
                <a:gd name="connsiteX228" fmla="*/ 157216 w 5018776"/>
                <a:gd name="connsiteY228" fmla="*/ 1465580 h 2605314"/>
                <a:gd name="connsiteX229" fmla="*/ 105691 w 5018776"/>
                <a:gd name="connsiteY229" fmla="*/ 1502228 h 2605314"/>
                <a:gd name="connsiteX230" fmla="*/ 105691 w 5018776"/>
                <a:gd name="connsiteY230" fmla="*/ 1698171 h 2605314"/>
                <a:gd name="connsiteX231" fmla="*/ 141614 w 5018776"/>
                <a:gd name="connsiteY231" fmla="*/ 1749334 h 2605314"/>
                <a:gd name="connsiteX232" fmla="*/ 192776 w 5018776"/>
                <a:gd name="connsiteY232" fmla="*/ 1792514 h 2605314"/>
                <a:gd name="connsiteX233" fmla="*/ 250834 w 5018776"/>
                <a:gd name="connsiteY233" fmla="*/ 1828800 h 2605314"/>
                <a:gd name="connsiteX234" fmla="*/ 359691 w 5018776"/>
                <a:gd name="connsiteY234" fmla="*/ 1821542 h 2605314"/>
                <a:gd name="connsiteX235" fmla="*/ 394162 w 5018776"/>
                <a:gd name="connsiteY235" fmla="*/ 1796505 h 2605314"/>
                <a:gd name="connsiteX236" fmla="*/ 410491 w 5018776"/>
                <a:gd name="connsiteY236" fmla="*/ 1698171 h 2605314"/>
                <a:gd name="connsiteX237" fmla="*/ 366948 w 5018776"/>
                <a:gd name="connsiteY237" fmla="*/ 1683657 h 2605314"/>
                <a:gd name="connsiteX238" fmla="*/ 316148 w 5018776"/>
                <a:gd name="connsiteY238" fmla="*/ 1690914 h 2605314"/>
                <a:gd name="connsiteX239" fmla="*/ 279862 w 5018776"/>
                <a:gd name="connsiteY239" fmla="*/ 1719942 h 2605314"/>
                <a:gd name="connsiteX240" fmla="*/ 265348 w 5018776"/>
                <a:gd name="connsiteY240" fmla="*/ 1785257 h 2605314"/>
                <a:gd name="connsiteX241" fmla="*/ 276234 w 5018776"/>
                <a:gd name="connsiteY241" fmla="*/ 1939108 h 2605314"/>
                <a:gd name="connsiteX242" fmla="*/ 331025 w 5018776"/>
                <a:gd name="connsiteY242" fmla="*/ 1984465 h 2605314"/>
                <a:gd name="connsiteX243" fmla="*/ 417748 w 5018776"/>
                <a:gd name="connsiteY243" fmla="*/ 2002971 h 2605314"/>
                <a:gd name="connsiteX244" fmla="*/ 526605 w 5018776"/>
                <a:gd name="connsiteY244" fmla="*/ 1995714 h 2605314"/>
                <a:gd name="connsiteX245" fmla="*/ 555634 w 5018776"/>
                <a:gd name="connsiteY245" fmla="*/ 1973942 h 2605314"/>
                <a:gd name="connsiteX246" fmla="*/ 599176 w 5018776"/>
                <a:gd name="connsiteY246" fmla="*/ 1944914 h 2605314"/>
                <a:gd name="connsiteX247" fmla="*/ 628205 w 5018776"/>
                <a:gd name="connsiteY247" fmla="*/ 1901371 h 2605314"/>
                <a:gd name="connsiteX248" fmla="*/ 613691 w 5018776"/>
                <a:gd name="connsiteY248" fmla="*/ 1836057 h 2605314"/>
                <a:gd name="connsiteX249" fmla="*/ 570148 w 5018776"/>
                <a:gd name="connsiteY249" fmla="*/ 1792514 h 2605314"/>
                <a:gd name="connsiteX250" fmla="*/ 528056 w 5018776"/>
                <a:gd name="connsiteY250" fmla="*/ 1800497 h 2605314"/>
                <a:gd name="connsiteX251" fmla="*/ 481248 w 5018776"/>
                <a:gd name="connsiteY251" fmla="*/ 1898468 h 2605314"/>
                <a:gd name="connsiteX252" fmla="*/ 555634 w 5018776"/>
                <a:gd name="connsiteY252" fmla="*/ 1995714 h 2605314"/>
                <a:gd name="connsiteX253" fmla="*/ 570148 w 5018776"/>
                <a:gd name="connsiteY253" fmla="*/ 2017485 h 2605314"/>
                <a:gd name="connsiteX254" fmla="*/ 700776 w 5018776"/>
                <a:gd name="connsiteY254" fmla="*/ 2068285 h 2605314"/>
                <a:gd name="connsiteX255" fmla="*/ 737062 w 5018776"/>
                <a:gd name="connsiteY255" fmla="*/ 2082800 h 2605314"/>
                <a:gd name="connsiteX256" fmla="*/ 867691 w 5018776"/>
                <a:gd name="connsiteY256" fmla="*/ 2119811 h 2605314"/>
                <a:gd name="connsiteX257" fmla="*/ 969291 w 5018776"/>
                <a:gd name="connsiteY257" fmla="*/ 2148114 h 2605314"/>
                <a:gd name="connsiteX258" fmla="*/ 1078148 w 5018776"/>
                <a:gd name="connsiteY258" fmla="*/ 2133600 h 2605314"/>
                <a:gd name="connsiteX259" fmla="*/ 1128948 w 5018776"/>
                <a:gd name="connsiteY259" fmla="*/ 2104571 h 2605314"/>
                <a:gd name="connsiteX260" fmla="*/ 1247602 w 5018776"/>
                <a:gd name="connsiteY260" fmla="*/ 2013494 h 2605314"/>
                <a:gd name="connsiteX261" fmla="*/ 1291508 w 5018776"/>
                <a:gd name="connsiteY261" fmla="*/ 1957251 h 2605314"/>
                <a:gd name="connsiteX262" fmla="*/ 1278082 w 5018776"/>
                <a:gd name="connsiteY262" fmla="*/ 1839322 h 2605314"/>
                <a:gd name="connsiteX263" fmla="*/ 1223291 w 5018776"/>
                <a:gd name="connsiteY263" fmla="*/ 1814285 h 2605314"/>
                <a:gd name="connsiteX264" fmla="*/ 1129674 w 5018776"/>
                <a:gd name="connsiteY264" fmla="*/ 1833154 h 2605314"/>
                <a:gd name="connsiteX265" fmla="*/ 1107176 w 5018776"/>
                <a:gd name="connsiteY265" fmla="*/ 1894114 h 2605314"/>
                <a:gd name="connsiteX266" fmla="*/ 1085405 w 5018776"/>
                <a:gd name="connsiteY266" fmla="*/ 2002971 h 2605314"/>
                <a:gd name="connsiteX267" fmla="*/ 1020091 w 5018776"/>
                <a:gd name="connsiteY267" fmla="*/ 1995714 h 2605314"/>
                <a:gd name="connsiteX268" fmla="*/ 984531 w 5018776"/>
                <a:gd name="connsiteY268" fmla="*/ 1911531 h 2605314"/>
                <a:gd name="connsiteX269" fmla="*/ 996868 w 5018776"/>
                <a:gd name="connsiteY269" fmla="*/ 1807754 h 2605314"/>
                <a:gd name="connsiteX270" fmla="*/ 1070528 w 5018776"/>
                <a:gd name="connsiteY270" fmla="*/ 1731554 h 2605314"/>
                <a:gd name="connsiteX271" fmla="*/ 1230548 w 5018776"/>
                <a:gd name="connsiteY271" fmla="*/ 1690914 h 2605314"/>
                <a:gd name="connsiteX272" fmla="*/ 1339405 w 5018776"/>
                <a:gd name="connsiteY272" fmla="*/ 1698171 h 2605314"/>
                <a:gd name="connsiteX273" fmla="*/ 1426491 w 5018776"/>
                <a:gd name="connsiteY273" fmla="*/ 1741714 h 2605314"/>
                <a:gd name="connsiteX274" fmla="*/ 1480556 w 5018776"/>
                <a:gd name="connsiteY274" fmla="*/ 1792514 h 2605314"/>
                <a:gd name="connsiteX275" fmla="*/ 1510311 w 5018776"/>
                <a:gd name="connsiteY275" fmla="*/ 1859642 h 2605314"/>
                <a:gd name="connsiteX276" fmla="*/ 1511036 w 5018776"/>
                <a:gd name="connsiteY276" fmla="*/ 1961968 h 2605314"/>
                <a:gd name="connsiteX277" fmla="*/ 1463865 w 5018776"/>
                <a:gd name="connsiteY277" fmla="*/ 2046877 h 2605314"/>
                <a:gd name="connsiteX278" fmla="*/ 1411976 w 5018776"/>
                <a:gd name="connsiteY278" fmla="*/ 2140857 h 2605314"/>
                <a:gd name="connsiteX279" fmla="*/ 1404719 w 5018776"/>
                <a:gd name="connsiteY279" fmla="*/ 2162628 h 2605314"/>
                <a:gd name="connsiteX280" fmla="*/ 1368434 w 5018776"/>
                <a:gd name="connsiteY280" fmla="*/ 2293257 h 2605314"/>
                <a:gd name="connsiteX281" fmla="*/ 1370974 w 5018776"/>
                <a:gd name="connsiteY281" fmla="*/ 2449285 h 2605314"/>
                <a:gd name="connsiteX282" fmla="*/ 1513576 w 5018776"/>
                <a:gd name="connsiteY282" fmla="*/ 2554514 h 2605314"/>
                <a:gd name="connsiteX283" fmla="*/ 1636948 w 5018776"/>
                <a:gd name="connsiteY283" fmla="*/ 2590800 h 2605314"/>
                <a:gd name="connsiteX284" fmla="*/ 1851396 w 5018776"/>
                <a:gd name="connsiteY284" fmla="*/ 2605314 h 2605314"/>
                <a:gd name="connsiteX285" fmla="*/ 1922154 w 5018776"/>
                <a:gd name="connsiteY285" fmla="*/ 2576285 h 2605314"/>
                <a:gd name="connsiteX286" fmla="*/ 1963519 w 5018776"/>
                <a:gd name="connsiteY286" fmla="*/ 2496457 h 2605314"/>
                <a:gd name="connsiteX287" fmla="*/ 2006336 w 5018776"/>
                <a:gd name="connsiteY287" fmla="*/ 2315028 h 2605314"/>
                <a:gd name="connsiteX288" fmla="*/ 2043348 w 5018776"/>
                <a:gd name="connsiteY288" fmla="*/ 2111828 h 2605314"/>
                <a:gd name="connsiteX289" fmla="*/ 2066571 w 5018776"/>
                <a:gd name="connsiteY289" fmla="*/ 2048691 h 2605314"/>
                <a:gd name="connsiteX290" fmla="*/ 2102494 w 5018776"/>
                <a:gd name="connsiteY290" fmla="*/ 1987731 h 2605314"/>
                <a:gd name="connsiteX291" fmla="*/ 2221511 w 5018776"/>
                <a:gd name="connsiteY291" fmla="*/ 1879237 h 2605314"/>
                <a:gd name="connsiteX292" fmla="*/ 2377176 w 5018776"/>
                <a:gd name="connsiteY292" fmla="*/ 1872342 h 2605314"/>
                <a:gd name="connsiteX293" fmla="*/ 2398948 w 5018776"/>
                <a:gd name="connsiteY293" fmla="*/ 1879600 h 2605314"/>
                <a:gd name="connsiteX294" fmla="*/ 2457005 w 5018776"/>
                <a:gd name="connsiteY294" fmla="*/ 1930400 h 2605314"/>
                <a:gd name="connsiteX295" fmla="*/ 2471519 w 5018776"/>
                <a:gd name="connsiteY295" fmla="*/ 1952171 h 2605314"/>
                <a:gd name="connsiteX296" fmla="*/ 2493291 w 5018776"/>
                <a:gd name="connsiteY296" fmla="*/ 1973942 h 2605314"/>
                <a:gd name="connsiteX297" fmla="*/ 2507805 w 5018776"/>
                <a:gd name="connsiteY297" fmla="*/ 2024742 h 2605314"/>
                <a:gd name="connsiteX298" fmla="*/ 2515062 w 5018776"/>
                <a:gd name="connsiteY298" fmla="*/ 2053771 h 2605314"/>
                <a:gd name="connsiteX299" fmla="*/ 2529576 w 5018776"/>
                <a:gd name="connsiteY299" fmla="*/ 2075542 h 2605314"/>
                <a:gd name="connsiteX300" fmla="*/ 2544091 w 5018776"/>
                <a:gd name="connsiteY300" fmla="*/ 2126342 h 2605314"/>
                <a:gd name="connsiteX301" fmla="*/ 2536834 w 5018776"/>
                <a:gd name="connsiteY301" fmla="*/ 2271485 h 2605314"/>
                <a:gd name="connsiteX302" fmla="*/ 2522319 w 5018776"/>
                <a:gd name="connsiteY302" fmla="*/ 2300514 h 2605314"/>
                <a:gd name="connsiteX303" fmla="*/ 2478776 w 5018776"/>
                <a:gd name="connsiteY303" fmla="*/ 2329542 h 2605314"/>
                <a:gd name="connsiteX304" fmla="*/ 2457005 w 5018776"/>
                <a:gd name="connsiteY304" fmla="*/ 2336800 h 2605314"/>
                <a:gd name="connsiteX305" fmla="*/ 2333634 w 5018776"/>
                <a:gd name="connsiteY305" fmla="*/ 2329542 h 2605314"/>
                <a:gd name="connsiteX306" fmla="*/ 2311862 w 5018776"/>
                <a:gd name="connsiteY306" fmla="*/ 2322285 h 2605314"/>
                <a:gd name="connsiteX307" fmla="*/ 2297348 w 5018776"/>
                <a:gd name="connsiteY307" fmla="*/ 2286000 h 2605314"/>
                <a:gd name="connsiteX308" fmla="*/ 2290091 w 5018776"/>
                <a:gd name="connsiteY308" fmla="*/ 2249714 h 2605314"/>
                <a:gd name="connsiteX309" fmla="*/ 2398948 w 5018776"/>
                <a:gd name="connsiteY309" fmla="*/ 2111828 h 2605314"/>
                <a:gd name="connsiteX310" fmla="*/ 2398948 w 5018776"/>
                <a:gd name="connsiteY310" fmla="*/ 2024742 h 2605314"/>
                <a:gd name="connsiteX311" fmla="*/ 2377176 w 5018776"/>
                <a:gd name="connsiteY311" fmla="*/ 2010228 h 2605314"/>
                <a:gd name="connsiteX312" fmla="*/ 2275576 w 5018776"/>
                <a:gd name="connsiteY312" fmla="*/ 2017485 h 2605314"/>
                <a:gd name="connsiteX313" fmla="*/ 2261062 w 5018776"/>
                <a:gd name="connsiteY313" fmla="*/ 2032000 h 2605314"/>
                <a:gd name="connsiteX314" fmla="*/ 2239291 w 5018776"/>
                <a:gd name="connsiteY314" fmla="*/ 2046514 h 2605314"/>
                <a:gd name="connsiteX315" fmla="*/ 2224776 w 5018776"/>
                <a:gd name="connsiteY315" fmla="*/ 2061028 h 2605314"/>
                <a:gd name="connsiteX316" fmla="*/ 2195748 w 5018776"/>
                <a:gd name="connsiteY316" fmla="*/ 2068285 h 2605314"/>
                <a:gd name="connsiteX317" fmla="*/ 2166719 w 5018776"/>
                <a:gd name="connsiteY317" fmla="*/ 2090057 h 2605314"/>
                <a:gd name="connsiteX318" fmla="*/ 2152205 w 5018776"/>
                <a:gd name="connsiteY318" fmla="*/ 2111828 h 2605314"/>
                <a:gd name="connsiteX319" fmla="*/ 2130434 w 5018776"/>
                <a:gd name="connsiteY319" fmla="*/ 2140857 h 2605314"/>
                <a:gd name="connsiteX320" fmla="*/ 2130434 w 5018776"/>
                <a:gd name="connsiteY320" fmla="*/ 2351314 h 2605314"/>
                <a:gd name="connsiteX321" fmla="*/ 2144948 w 5018776"/>
                <a:gd name="connsiteY321" fmla="*/ 2373085 h 2605314"/>
                <a:gd name="connsiteX322" fmla="*/ 2166719 w 5018776"/>
                <a:gd name="connsiteY322" fmla="*/ 2380342 h 2605314"/>
                <a:gd name="connsiteX323" fmla="*/ 2173976 w 5018776"/>
                <a:gd name="connsiteY323" fmla="*/ 2402114 h 2605314"/>
                <a:gd name="connsiteX324" fmla="*/ 2195748 w 5018776"/>
                <a:gd name="connsiteY324" fmla="*/ 2416628 h 2605314"/>
                <a:gd name="connsiteX325" fmla="*/ 2224776 w 5018776"/>
                <a:gd name="connsiteY325" fmla="*/ 2438400 h 2605314"/>
                <a:gd name="connsiteX326" fmla="*/ 2268319 w 5018776"/>
                <a:gd name="connsiteY326" fmla="*/ 2474685 h 2605314"/>
                <a:gd name="connsiteX327" fmla="*/ 2297348 w 5018776"/>
                <a:gd name="connsiteY327" fmla="*/ 2510971 h 2605314"/>
                <a:gd name="connsiteX328" fmla="*/ 2319119 w 5018776"/>
                <a:gd name="connsiteY328" fmla="*/ 2532742 h 2605314"/>
                <a:gd name="connsiteX329" fmla="*/ 2398948 w 5018776"/>
                <a:gd name="connsiteY329" fmla="*/ 2569028 h 2605314"/>
                <a:gd name="connsiteX330" fmla="*/ 2544091 w 5018776"/>
                <a:gd name="connsiteY330" fmla="*/ 2554514 h 2605314"/>
                <a:gd name="connsiteX331" fmla="*/ 2565862 w 5018776"/>
                <a:gd name="connsiteY331" fmla="*/ 2540000 h 2605314"/>
                <a:gd name="connsiteX332" fmla="*/ 2573119 w 5018776"/>
                <a:gd name="connsiteY332" fmla="*/ 2503714 h 2605314"/>
                <a:gd name="connsiteX333" fmla="*/ 2587634 w 5018776"/>
                <a:gd name="connsiteY333" fmla="*/ 2481942 h 2605314"/>
                <a:gd name="connsiteX334" fmla="*/ 2594891 w 5018776"/>
                <a:gd name="connsiteY334" fmla="*/ 2409371 h 2605314"/>
                <a:gd name="connsiteX335" fmla="*/ 2645691 w 5018776"/>
                <a:gd name="connsiteY335" fmla="*/ 2416628 h 2605314"/>
                <a:gd name="connsiteX336" fmla="*/ 2674719 w 5018776"/>
                <a:gd name="connsiteY336" fmla="*/ 2423885 h 2605314"/>
                <a:gd name="connsiteX337" fmla="*/ 2747291 w 5018776"/>
                <a:gd name="connsiteY337" fmla="*/ 2438400 h 2605314"/>
                <a:gd name="connsiteX338" fmla="*/ 2790834 w 5018776"/>
                <a:gd name="connsiteY338" fmla="*/ 2452914 h 2605314"/>
                <a:gd name="connsiteX339" fmla="*/ 2812605 w 5018776"/>
                <a:gd name="connsiteY339" fmla="*/ 2438400 h 2605314"/>
                <a:gd name="connsiteX340" fmla="*/ 2805348 w 5018776"/>
                <a:gd name="connsiteY340" fmla="*/ 2416628 h 2605314"/>
                <a:gd name="connsiteX341" fmla="*/ 2798091 w 5018776"/>
                <a:gd name="connsiteY341" fmla="*/ 2373085 h 2605314"/>
                <a:gd name="connsiteX342" fmla="*/ 2783576 w 5018776"/>
                <a:gd name="connsiteY342" fmla="*/ 2329542 h 2605314"/>
                <a:gd name="connsiteX343" fmla="*/ 2798091 w 5018776"/>
                <a:gd name="connsiteY343" fmla="*/ 2278742 h 2605314"/>
                <a:gd name="connsiteX344" fmla="*/ 2965005 w 5018776"/>
                <a:gd name="connsiteY344" fmla="*/ 2249714 h 2605314"/>
                <a:gd name="connsiteX345" fmla="*/ 2950491 w 5018776"/>
                <a:gd name="connsiteY345" fmla="*/ 2227942 h 2605314"/>
                <a:gd name="connsiteX346" fmla="*/ 2928719 w 5018776"/>
                <a:gd name="connsiteY346" fmla="*/ 2133600 h 2605314"/>
                <a:gd name="connsiteX347" fmla="*/ 2921462 w 5018776"/>
                <a:gd name="connsiteY347" fmla="*/ 2104571 h 2605314"/>
                <a:gd name="connsiteX348" fmla="*/ 2899691 w 5018776"/>
                <a:gd name="connsiteY348" fmla="*/ 2090057 h 2605314"/>
                <a:gd name="connsiteX349" fmla="*/ 2906948 w 5018776"/>
                <a:gd name="connsiteY349" fmla="*/ 2061028 h 2605314"/>
                <a:gd name="connsiteX350" fmla="*/ 3037576 w 5018776"/>
                <a:gd name="connsiteY350" fmla="*/ 2053771 h 2605314"/>
                <a:gd name="connsiteX351" fmla="*/ 3124662 w 5018776"/>
                <a:gd name="connsiteY351" fmla="*/ 2046514 h 2605314"/>
                <a:gd name="connsiteX352" fmla="*/ 3146434 w 5018776"/>
                <a:gd name="connsiteY352" fmla="*/ 2039257 h 2605314"/>
                <a:gd name="connsiteX353" fmla="*/ 3139176 w 5018776"/>
                <a:gd name="connsiteY353" fmla="*/ 2010228 h 2605314"/>
                <a:gd name="connsiteX354" fmla="*/ 3110148 w 5018776"/>
                <a:gd name="connsiteY354" fmla="*/ 1959428 h 2605314"/>
                <a:gd name="connsiteX355" fmla="*/ 3081119 w 5018776"/>
                <a:gd name="connsiteY355" fmla="*/ 1930400 h 2605314"/>
                <a:gd name="connsiteX356" fmla="*/ 3066605 w 5018776"/>
                <a:gd name="connsiteY356" fmla="*/ 1901371 h 2605314"/>
                <a:gd name="connsiteX357" fmla="*/ 3044834 w 5018776"/>
                <a:gd name="connsiteY357" fmla="*/ 1886857 h 2605314"/>
                <a:gd name="connsiteX358" fmla="*/ 3037576 w 5018776"/>
                <a:gd name="connsiteY358" fmla="*/ 1865085 h 2605314"/>
                <a:gd name="connsiteX359" fmla="*/ 3023062 w 5018776"/>
                <a:gd name="connsiteY359" fmla="*/ 1843314 h 2605314"/>
                <a:gd name="connsiteX360" fmla="*/ 3052091 w 5018776"/>
                <a:gd name="connsiteY360" fmla="*/ 1828800 h 2605314"/>
                <a:gd name="connsiteX361" fmla="*/ 3160948 w 5018776"/>
                <a:gd name="connsiteY361" fmla="*/ 1814285 h 2605314"/>
                <a:gd name="connsiteX362" fmla="*/ 3182719 w 5018776"/>
                <a:gd name="connsiteY362" fmla="*/ 1799771 h 2605314"/>
                <a:gd name="connsiteX363" fmla="*/ 3131919 w 5018776"/>
                <a:gd name="connsiteY363" fmla="*/ 1690914 h 2605314"/>
                <a:gd name="connsiteX364" fmla="*/ 3124662 w 5018776"/>
                <a:gd name="connsiteY364" fmla="*/ 1669142 h 2605314"/>
                <a:gd name="connsiteX365" fmla="*/ 3110148 w 5018776"/>
                <a:gd name="connsiteY365" fmla="*/ 1647371 h 2605314"/>
                <a:gd name="connsiteX366" fmla="*/ 3131919 w 5018776"/>
                <a:gd name="connsiteY366" fmla="*/ 1640114 h 2605314"/>
                <a:gd name="connsiteX367" fmla="*/ 3160948 w 5018776"/>
                <a:gd name="connsiteY367" fmla="*/ 1632857 h 2605314"/>
                <a:gd name="connsiteX368" fmla="*/ 3189976 w 5018776"/>
                <a:gd name="connsiteY368" fmla="*/ 1618342 h 2605314"/>
                <a:gd name="connsiteX369" fmla="*/ 3219005 w 5018776"/>
                <a:gd name="connsiteY369" fmla="*/ 1611085 h 2605314"/>
                <a:gd name="connsiteX370" fmla="*/ 3240776 w 5018776"/>
                <a:gd name="connsiteY370" fmla="*/ 1603828 h 2605314"/>
                <a:gd name="connsiteX371" fmla="*/ 3284319 w 5018776"/>
                <a:gd name="connsiteY371" fmla="*/ 1582057 h 2605314"/>
                <a:gd name="connsiteX372" fmla="*/ 3298834 w 5018776"/>
                <a:gd name="connsiteY372" fmla="*/ 1567542 h 2605314"/>
                <a:gd name="connsiteX373" fmla="*/ 3277062 w 5018776"/>
                <a:gd name="connsiteY373" fmla="*/ 1545771 h 2605314"/>
                <a:gd name="connsiteX374" fmla="*/ 3233519 w 5018776"/>
                <a:gd name="connsiteY374" fmla="*/ 1516742 h 2605314"/>
                <a:gd name="connsiteX375" fmla="*/ 3182719 w 5018776"/>
                <a:gd name="connsiteY375" fmla="*/ 1458685 h 2605314"/>
                <a:gd name="connsiteX376" fmla="*/ 3175462 w 5018776"/>
                <a:gd name="connsiteY376" fmla="*/ 1436914 h 2605314"/>
                <a:gd name="connsiteX377" fmla="*/ 3153691 w 5018776"/>
                <a:gd name="connsiteY377" fmla="*/ 1422400 h 2605314"/>
                <a:gd name="connsiteX378" fmla="*/ 3204491 w 5018776"/>
                <a:gd name="connsiteY378" fmla="*/ 1386114 h 2605314"/>
                <a:gd name="connsiteX379" fmla="*/ 3240776 w 5018776"/>
                <a:gd name="connsiteY379" fmla="*/ 1349828 h 2605314"/>
                <a:gd name="connsiteX380" fmla="*/ 3269805 w 5018776"/>
                <a:gd name="connsiteY380" fmla="*/ 1313542 h 2605314"/>
                <a:gd name="connsiteX381" fmla="*/ 3291576 w 5018776"/>
                <a:gd name="connsiteY381" fmla="*/ 1299028 h 2605314"/>
                <a:gd name="connsiteX382" fmla="*/ 3306091 w 5018776"/>
                <a:gd name="connsiteY382" fmla="*/ 1284514 h 2605314"/>
                <a:gd name="connsiteX383" fmla="*/ 3313348 w 5018776"/>
                <a:gd name="connsiteY383" fmla="*/ 1262742 h 2605314"/>
                <a:gd name="connsiteX384" fmla="*/ 3269805 w 5018776"/>
                <a:gd name="connsiteY384" fmla="*/ 1255485 h 2605314"/>
                <a:gd name="connsiteX385" fmla="*/ 3248034 w 5018776"/>
                <a:gd name="connsiteY385" fmla="*/ 1248228 h 2605314"/>
                <a:gd name="connsiteX386" fmla="*/ 3197234 w 5018776"/>
                <a:gd name="connsiteY386" fmla="*/ 1233714 h 2605314"/>
                <a:gd name="connsiteX387" fmla="*/ 3175462 w 5018776"/>
                <a:gd name="connsiteY387" fmla="*/ 1219200 h 2605314"/>
                <a:gd name="connsiteX388" fmla="*/ 3153691 w 5018776"/>
                <a:gd name="connsiteY388" fmla="*/ 1211942 h 2605314"/>
                <a:gd name="connsiteX389" fmla="*/ 3124662 w 5018776"/>
                <a:gd name="connsiteY389" fmla="*/ 1197428 h 2605314"/>
                <a:gd name="connsiteX390" fmla="*/ 3204491 w 5018776"/>
                <a:gd name="connsiteY390" fmla="*/ 1095828 h 2605314"/>
                <a:gd name="connsiteX391" fmla="*/ 3255291 w 5018776"/>
                <a:gd name="connsiteY391" fmla="*/ 1037771 h 2605314"/>
                <a:gd name="connsiteX392" fmla="*/ 3255291 w 5018776"/>
                <a:gd name="connsiteY392" fmla="*/ 994228 h 2605314"/>
                <a:gd name="connsiteX393" fmla="*/ 3211748 w 5018776"/>
                <a:gd name="connsiteY393" fmla="*/ 986971 h 2605314"/>
                <a:gd name="connsiteX394" fmla="*/ 3182719 w 5018776"/>
                <a:gd name="connsiteY394" fmla="*/ 979714 h 2605314"/>
                <a:gd name="connsiteX395" fmla="*/ 3124662 w 5018776"/>
                <a:gd name="connsiteY395" fmla="*/ 957942 h 2605314"/>
                <a:gd name="connsiteX396" fmla="*/ 3102891 w 5018776"/>
                <a:gd name="connsiteY396" fmla="*/ 950685 h 2605314"/>
                <a:gd name="connsiteX397" fmla="*/ 3052091 w 5018776"/>
                <a:gd name="connsiteY397" fmla="*/ 943428 h 2605314"/>
                <a:gd name="connsiteX398" fmla="*/ 3030319 w 5018776"/>
                <a:gd name="connsiteY398" fmla="*/ 936171 h 2605314"/>
                <a:gd name="connsiteX399" fmla="*/ 2994034 w 5018776"/>
                <a:gd name="connsiteY399" fmla="*/ 928914 h 2605314"/>
                <a:gd name="connsiteX400" fmla="*/ 2979519 w 5018776"/>
                <a:gd name="connsiteY400" fmla="*/ 914400 h 2605314"/>
                <a:gd name="connsiteX401" fmla="*/ 3037576 w 5018776"/>
                <a:gd name="connsiteY401" fmla="*/ 820057 h 2605314"/>
                <a:gd name="connsiteX402" fmla="*/ 3095634 w 5018776"/>
                <a:gd name="connsiteY402" fmla="*/ 747485 h 2605314"/>
                <a:gd name="connsiteX403" fmla="*/ 3131919 w 5018776"/>
                <a:gd name="connsiteY403" fmla="*/ 703942 h 2605314"/>
                <a:gd name="connsiteX404" fmla="*/ 3146434 w 5018776"/>
                <a:gd name="connsiteY404" fmla="*/ 682171 h 2605314"/>
                <a:gd name="connsiteX405" fmla="*/ 3037576 w 5018776"/>
                <a:gd name="connsiteY405" fmla="*/ 667657 h 2605314"/>
                <a:gd name="connsiteX406" fmla="*/ 2965005 w 5018776"/>
                <a:gd name="connsiteY406" fmla="*/ 660400 h 2605314"/>
                <a:gd name="connsiteX407" fmla="*/ 2892434 w 5018776"/>
                <a:gd name="connsiteY407" fmla="*/ 645885 h 2605314"/>
                <a:gd name="connsiteX408" fmla="*/ 2928719 w 5018776"/>
                <a:gd name="connsiteY408" fmla="*/ 609600 h 2605314"/>
                <a:gd name="connsiteX409" fmla="*/ 2965005 w 5018776"/>
                <a:gd name="connsiteY409" fmla="*/ 573314 h 2605314"/>
                <a:gd name="connsiteX410" fmla="*/ 2972262 w 5018776"/>
                <a:gd name="connsiteY410" fmla="*/ 529771 h 2605314"/>
                <a:gd name="connsiteX411" fmla="*/ 2986776 w 5018776"/>
                <a:gd name="connsiteY411" fmla="*/ 486228 h 2605314"/>
                <a:gd name="connsiteX412" fmla="*/ 3001291 w 5018776"/>
                <a:gd name="connsiteY412" fmla="*/ 435428 h 2605314"/>
                <a:gd name="connsiteX413" fmla="*/ 3015805 w 5018776"/>
                <a:gd name="connsiteY413" fmla="*/ 391885 h 2605314"/>
                <a:gd name="connsiteX414" fmla="*/ 2965005 w 5018776"/>
                <a:gd name="connsiteY414" fmla="*/ 399142 h 2605314"/>
                <a:gd name="connsiteX415" fmla="*/ 2921462 w 5018776"/>
                <a:gd name="connsiteY415" fmla="*/ 413657 h 2605314"/>
                <a:gd name="connsiteX416" fmla="*/ 2892434 w 5018776"/>
                <a:gd name="connsiteY416" fmla="*/ 420914 h 2605314"/>
                <a:gd name="connsiteX417" fmla="*/ 2856148 w 5018776"/>
                <a:gd name="connsiteY417" fmla="*/ 435428 h 2605314"/>
                <a:gd name="connsiteX418" fmla="*/ 2812605 w 5018776"/>
                <a:gd name="connsiteY418" fmla="*/ 442685 h 2605314"/>
                <a:gd name="connsiteX419" fmla="*/ 2783576 w 5018776"/>
                <a:gd name="connsiteY419" fmla="*/ 449942 h 2605314"/>
                <a:gd name="connsiteX420" fmla="*/ 2725519 w 5018776"/>
                <a:gd name="connsiteY420" fmla="*/ 442685 h 2605314"/>
                <a:gd name="connsiteX421" fmla="*/ 2732776 w 5018776"/>
                <a:gd name="connsiteY421" fmla="*/ 377371 h 2605314"/>
                <a:gd name="connsiteX422" fmla="*/ 2725519 w 5018776"/>
                <a:gd name="connsiteY422" fmla="*/ 290285 h 2605314"/>
                <a:gd name="connsiteX423" fmla="*/ 2711005 w 5018776"/>
                <a:gd name="connsiteY423" fmla="*/ 232228 h 2605314"/>
                <a:gd name="connsiteX424" fmla="*/ 2667462 w 5018776"/>
                <a:gd name="connsiteY424" fmla="*/ 210457 h 2605314"/>
                <a:gd name="connsiteX425" fmla="*/ 2660205 w 5018776"/>
                <a:gd name="connsiteY425" fmla="*/ 195942 h 2605314"/>
                <a:gd name="connsiteX0" fmla="*/ 4779597 w 5019082"/>
                <a:gd name="connsiteY0" fmla="*/ 508000 h 2605314"/>
                <a:gd name="connsiteX1" fmla="*/ 4815882 w 5019082"/>
                <a:gd name="connsiteY1" fmla="*/ 551542 h 2605314"/>
                <a:gd name="connsiteX2" fmla="*/ 4895711 w 5019082"/>
                <a:gd name="connsiteY2" fmla="*/ 544285 h 2605314"/>
                <a:gd name="connsiteX3" fmla="*/ 4895711 w 5019082"/>
                <a:gd name="connsiteY3" fmla="*/ 464457 h 2605314"/>
                <a:gd name="connsiteX4" fmla="*/ 4859425 w 5019082"/>
                <a:gd name="connsiteY4" fmla="*/ 428171 h 2605314"/>
                <a:gd name="connsiteX5" fmla="*/ 4815882 w 5019082"/>
                <a:gd name="connsiteY5" fmla="*/ 413657 h 2605314"/>
                <a:gd name="connsiteX6" fmla="*/ 4750568 w 5019082"/>
                <a:gd name="connsiteY6" fmla="*/ 420914 h 2605314"/>
                <a:gd name="connsiteX7" fmla="*/ 4728797 w 5019082"/>
                <a:gd name="connsiteY7" fmla="*/ 428171 h 2605314"/>
                <a:gd name="connsiteX8" fmla="*/ 4721540 w 5019082"/>
                <a:gd name="connsiteY8" fmla="*/ 457200 h 2605314"/>
                <a:gd name="connsiteX9" fmla="*/ 4699768 w 5019082"/>
                <a:gd name="connsiteY9" fmla="*/ 500742 h 2605314"/>
                <a:gd name="connsiteX10" fmla="*/ 4699768 w 5019082"/>
                <a:gd name="connsiteY10" fmla="*/ 645885 h 2605314"/>
                <a:gd name="connsiteX11" fmla="*/ 4707025 w 5019082"/>
                <a:gd name="connsiteY11" fmla="*/ 667657 h 2605314"/>
                <a:gd name="connsiteX12" fmla="*/ 4743311 w 5019082"/>
                <a:gd name="connsiteY12" fmla="*/ 696685 h 2605314"/>
                <a:gd name="connsiteX13" fmla="*/ 4779597 w 5019082"/>
                <a:gd name="connsiteY13" fmla="*/ 718457 h 2605314"/>
                <a:gd name="connsiteX14" fmla="*/ 4801368 w 5019082"/>
                <a:gd name="connsiteY14" fmla="*/ 732971 h 2605314"/>
                <a:gd name="connsiteX15" fmla="*/ 4961025 w 5019082"/>
                <a:gd name="connsiteY15" fmla="*/ 718457 h 2605314"/>
                <a:gd name="connsiteX16" fmla="*/ 4982797 w 5019082"/>
                <a:gd name="connsiteY16" fmla="*/ 674914 h 2605314"/>
                <a:gd name="connsiteX17" fmla="*/ 5004568 w 5019082"/>
                <a:gd name="connsiteY17" fmla="*/ 631371 h 2605314"/>
                <a:gd name="connsiteX18" fmla="*/ 5011825 w 5019082"/>
                <a:gd name="connsiteY18" fmla="*/ 587828 h 2605314"/>
                <a:gd name="connsiteX19" fmla="*/ 5019082 w 5019082"/>
                <a:gd name="connsiteY19" fmla="*/ 558800 h 2605314"/>
                <a:gd name="connsiteX20" fmla="*/ 5004568 w 5019082"/>
                <a:gd name="connsiteY20" fmla="*/ 391885 h 2605314"/>
                <a:gd name="connsiteX21" fmla="*/ 4997311 w 5019082"/>
                <a:gd name="connsiteY21" fmla="*/ 370114 h 2605314"/>
                <a:gd name="connsiteX22" fmla="*/ 4982797 w 5019082"/>
                <a:gd name="connsiteY22" fmla="*/ 348342 h 2605314"/>
                <a:gd name="connsiteX23" fmla="*/ 4961025 w 5019082"/>
                <a:gd name="connsiteY23" fmla="*/ 312057 h 2605314"/>
                <a:gd name="connsiteX24" fmla="*/ 4953768 w 5019082"/>
                <a:gd name="connsiteY24" fmla="*/ 290285 h 2605314"/>
                <a:gd name="connsiteX25" fmla="*/ 4888454 w 5019082"/>
                <a:gd name="connsiteY25" fmla="*/ 254000 h 2605314"/>
                <a:gd name="connsiteX26" fmla="*/ 4852168 w 5019082"/>
                <a:gd name="connsiteY26" fmla="*/ 232228 h 2605314"/>
                <a:gd name="connsiteX27" fmla="*/ 4801368 w 5019082"/>
                <a:gd name="connsiteY27" fmla="*/ 210457 h 2605314"/>
                <a:gd name="connsiteX28" fmla="*/ 4743311 w 5019082"/>
                <a:gd name="connsiteY28" fmla="*/ 159657 h 2605314"/>
                <a:gd name="connsiteX29" fmla="*/ 4728797 w 5019082"/>
                <a:gd name="connsiteY29" fmla="*/ 145142 h 2605314"/>
                <a:gd name="connsiteX30" fmla="*/ 4677997 w 5019082"/>
                <a:gd name="connsiteY30" fmla="*/ 116114 h 2605314"/>
                <a:gd name="connsiteX31" fmla="*/ 4656225 w 5019082"/>
                <a:gd name="connsiteY31" fmla="*/ 108857 h 2605314"/>
                <a:gd name="connsiteX32" fmla="*/ 4612682 w 5019082"/>
                <a:gd name="connsiteY32" fmla="*/ 79828 h 2605314"/>
                <a:gd name="connsiteX33" fmla="*/ 4569140 w 5019082"/>
                <a:gd name="connsiteY33" fmla="*/ 65314 h 2605314"/>
                <a:gd name="connsiteX34" fmla="*/ 4540111 w 5019082"/>
                <a:gd name="connsiteY34" fmla="*/ 58057 h 2605314"/>
                <a:gd name="connsiteX35" fmla="*/ 4496568 w 5019082"/>
                <a:gd name="connsiteY35" fmla="*/ 43542 h 2605314"/>
                <a:gd name="connsiteX36" fmla="*/ 4445768 w 5019082"/>
                <a:gd name="connsiteY36" fmla="*/ 21771 h 2605314"/>
                <a:gd name="connsiteX37" fmla="*/ 4380454 w 5019082"/>
                <a:gd name="connsiteY37" fmla="*/ 14514 h 2605314"/>
                <a:gd name="connsiteX38" fmla="*/ 4336911 w 5019082"/>
                <a:gd name="connsiteY38" fmla="*/ 7257 h 2605314"/>
                <a:gd name="connsiteX39" fmla="*/ 4264340 w 5019082"/>
                <a:gd name="connsiteY39" fmla="*/ 0 h 2605314"/>
                <a:gd name="connsiteX40" fmla="*/ 3865197 w 5019082"/>
                <a:gd name="connsiteY40" fmla="*/ 7257 h 2605314"/>
                <a:gd name="connsiteX41" fmla="*/ 3828911 w 5019082"/>
                <a:gd name="connsiteY41" fmla="*/ 14514 h 2605314"/>
                <a:gd name="connsiteX42" fmla="*/ 3770854 w 5019082"/>
                <a:gd name="connsiteY42" fmla="*/ 21771 h 2605314"/>
                <a:gd name="connsiteX43" fmla="*/ 3749082 w 5019082"/>
                <a:gd name="connsiteY43" fmla="*/ 36285 h 2605314"/>
                <a:gd name="connsiteX44" fmla="*/ 3705540 w 5019082"/>
                <a:gd name="connsiteY44" fmla="*/ 50800 h 2605314"/>
                <a:gd name="connsiteX45" fmla="*/ 3691025 w 5019082"/>
                <a:gd name="connsiteY45" fmla="*/ 65314 h 2605314"/>
                <a:gd name="connsiteX46" fmla="*/ 3669254 w 5019082"/>
                <a:gd name="connsiteY46" fmla="*/ 72571 h 2605314"/>
                <a:gd name="connsiteX47" fmla="*/ 3661997 w 5019082"/>
                <a:gd name="connsiteY47" fmla="*/ 94342 h 2605314"/>
                <a:gd name="connsiteX48" fmla="*/ 3618454 w 5019082"/>
                <a:gd name="connsiteY48" fmla="*/ 130628 h 2605314"/>
                <a:gd name="connsiteX49" fmla="*/ 3611197 w 5019082"/>
                <a:gd name="connsiteY49" fmla="*/ 152400 h 2605314"/>
                <a:gd name="connsiteX50" fmla="*/ 3596682 w 5019082"/>
                <a:gd name="connsiteY50" fmla="*/ 166914 h 2605314"/>
                <a:gd name="connsiteX51" fmla="*/ 3582168 w 5019082"/>
                <a:gd name="connsiteY51" fmla="*/ 217714 h 2605314"/>
                <a:gd name="connsiteX52" fmla="*/ 3560397 w 5019082"/>
                <a:gd name="connsiteY52" fmla="*/ 246742 h 2605314"/>
                <a:gd name="connsiteX53" fmla="*/ 3553140 w 5019082"/>
                <a:gd name="connsiteY53" fmla="*/ 268514 h 2605314"/>
                <a:gd name="connsiteX54" fmla="*/ 3538625 w 5019082"/>
                <a:gd name="connsiteY54" fmla="*/ 283028 h 2605314"/>
                <a:gd name="connsiteX55" fmla="*/ 3531368 w 5019082"/>
                <a:gd name="connsiteY55" fmla="*/ 319314 h 2605314"/>
                <a:gd name="connsiteX56" fmla="*/ 3516854 w 5019082"/>
                <a:gd name="connsiteY56" fmla="*/ 362857 h 2605314"/>
                <a:gd name="connsiteX57" fmla="*/ 3509597 w 5019082"/>
                <a:gd name="connsiteY57" fmla="*/ 384628 h 2605314"/>
                <a:gd name="connsiteX58" fmla="*/ 3502340 w 5019082"/>
                <a:gd name="connsiteY58" fmla="*/ 420914 h 2605314"/>
                <a:gd name="connsiteX59" fmla="*/ 3509597 w 5019082"/>
                <a:gd name="connsiteY59" fmla="*/ 566057 h 2605314"/>
                <a:gd name="connsiteX60" fmla="*/ 3516854 w 5019082"/>
                <a:gd name="connsiteY60" fmla="*/ 587828 h 2605314"/>
                <a:gd name="connsiteX61" fmla="*/ 3545882 w 5019082"/>
                <a:gd name="connsiteY61" fmla="*/ 631371 h 2605314"/>
                <a:gd name="connsiteX62" fmla="*/ 3560397 w 5019082"/>
                <a:gd name="connsiteY62" fmla="*/ 645885 h 2605314"/>
                <a:gd name="connsiteX63" fmla="*/ 3567654 w 5019082"/>
                <a:gd name="connsiteY63" fmla="*/ 667657 h 2605314"/>
                <a:gd name="connsiteX64" fmla="*/ 3589425 w 5019082"/>
                <a:gd name="connsiteY64" fmla="*/ 682171 h 2605314"/>
                <a:gd name="connsiteX65" fmla="*/ 3625711 w 5019082"/>
                <a:gd name="connsiteY65" fmla="*/ 703942 h 2605314"/>
                <a:gd name="connsiteX66" fmla="*/ 3676511 w 5019082"/>
                <a:gd name="connsiteY66" fmla="*/ 740228 h 2605314"/>
                <a:gd name="connsiteX67" fmla="*/ 3698282 w 5019082"/>
                <a:gd name="connsiteY67" fmla="*/ 747485 h 2605314"/>
                <a:gd name="connsiteX68" fmla="*/ 3886968 w 5019082"/>
                <a:gd name="connsiteY68" fmla="*/ 740228 h 2605314"/>
                <a:gd name="connsiteX69" fmla="*/ 3908740 w 5019082"/>
                <a:gd name="connsiteY69" fmla="*/ 732971 h 2605314"/>
                <a:gd name="connsiteX70" fmla="*/ 3937768 w 5019082"/>
                <a:gd name="connsiteY70" fmla="*/ 703942 h 2605314"/>
                <a:gd name="connsiteX71" fmla="*/ 3988568 w 5019082"/>
                <a:gd name="connsiteY71" fmla="*/ 638628 h 2605314"/>
                <a:gd name="connsiteX72" fmla="*/ 4003082 w 5019082"/>
                <a:gd name="connsiteY72" fmla="*/ 595085 h 2605314"/>
                <a:gd name="connsiteX73" fmla="*/ 3974054 w 5019082"/>
                <a:gd name="connsiteY73" fmla="*/ 537028 h 2605314"/>
                <a:gd name="connsiteX74" fmla="*/ 3945025 w 5019082"/>
                <a:gd name="connsiteY74" fmla="*/ 500742 h 2605314"/>
                <a:gd name="connsiteX75" fmla="*/ 3901482 w 5019082"/>
                <a:gd name="connsiteY75" fmla="*/ 486228 h 2605314"/>
                <a:gd name="connsiteX76" fmla="*/ 3879711 w 5019082"/>
                <a:gd name="connsiteY76" fmla="*/ 478971 h 2605314"/>
                <a:gd name="connsiteX77" fmla="*/ 3857940 w 5019082"/>
                <a:gd name="connsiteY77" fmla="*/ 471714 h 2605314"/>
                <a:gd name="connsiteX78" fmla="*/ 3807140 w 5019082"/>
                <a:gd name="connsiteY78" fmla="*/ 478971 h 2605314"/>
                <a:gd name="connsiteX79" fmla="*/ 3778111 w 5019082"/>
                <a:gd name="connsiteY79" fmla="*/ 486228 h 2605314"/>
                <a:gd name="connsiteX80" fmla="*/ 3763597 w 5019082"/>
                <a:gd name="connsiteY80" fmla="*/ 529771 h 2605314"/>
                <a:gd name="connsiteX81" fmla="*/ 3756340 w 5019082"/>
                <a:gd name="connsiteY81" fmla="*/ 551542 h 2605314"/>
                <a:gd name="connsiteX82" fmla="*/ 3763597 w 5019082"/>
                <a:gd name="connsiteY82" fmla="*/ 573314 h 2605314"/>
                <a:gd name="connsiteX83" fmla="*/ 3705540 w 5019082"/>
                <a:gd name="connsiteY83" fmla="*/ 602342 h 2605314"/>
                <a:gd name="connsiteX84" fmla="*/ 3661997 w 5019082"/>
                <a:gd name="connsiteY84" fmla="*/ 544285 h 2605314"/>
                <a:gd name="connsiteX85" fmla="*/ 3669254 w 5019082"/>
                <a:gd name="connsiteY85" fmla="*/ 435428 h 2605314"/>
                <a:gd name="connsiteX86" fmla="*/ 3683768 w 5019082"/>
                <a:gd name="connsiteY86" fmla="*/ 413657 h 2605314"/>
                <a:gd name="connsiteX87" fmla="*/ 3705540 w 5019082"/>
                <a:gd name="connsiteY87" fmla="*/ 370114 h 2605314"/>
                <a:gd name="connsiteX88" fmla="*/ 3770854 w 5019082"/>
                <a:gd name="connsiteY88" fmla="*/ 341085 h 2605314"/>
                <a:gd name="connsiteX89" fmla="*/ 3792625 w 5019082"/>
                <a:gd name="connsiteY89" fmla="*/ 333828 h 2605314"/>
                <a:gd name="connsiteX90" fmla="*/ 3814397 w 5019082"/>
                <a:gd name="connsiteY90" fmla="*/ 326571 h 2605314"/>
                <a:gd name="connsiteX91" fmla="*/ 3959540 w 5019082"/>
                <a:gd name="connsiteY91" fmla="*/ 333828 h 2605314"/>
                <a:gd name="connsiteX92" fmla="*/ 4003082 w 5019082"/>
                <a:gd name="connsiteY92" fmla="*/ 362857 h 2605314"/>
                <a:gd name="connsiteX93" fmla="*/ 4024854 w 5019082"/>
                <a:gd name="connsiteY93" fmla="*/ 377371 h 2605314"/>
                <a:gd name="connsiteX94" fmla="*/ 4061140 w 5019082"/>
                <a:gd name="connsiteY94" fmla="*/ 413657 h 2605314"/>
                <a:gd name="connsiteX95" fmla="*/ 4068397 w 5019082"/>
                <a:gd name="connsiteY95" fmla="*/ 435428 h 2605314"/>
                <a:gd name="connsiteX96" fmla="*/ 4097425 w 5019082"/>
                <a:gd name="connsiteY96" fmla="*/ 478971 h 2605314"/>
                <a:gd name="connsiteX97" fmla="*/ 4104682 w 5019082"/>
                <a:gd name="connsiteY97" fmla="*/ 500742 h 2605314"/>
                <a:gd name="connsiteX98" fmla="*/ 4104682 w 5019082"/>
                <a:gd name="connsiteY98" fmla="*/ 689428 h 2605314"/>
                <a:gd name="connsiteX99" fmla="*/ 4090168 w 5019082"/>
                <a:gd name="connsiteY99" fmla="*/ 732971 h 2605314"/>
                <a:gd name="connsiteX100" fmla="*/ 4061140 w 5019082"/>
                <a:gd name="connsiteY100" fmla="*/ 769257 h 2605314"/>
                <a:gd name="connsiteX101" fmla="*/ 4017597 w 5019082"/>
                <a:gd name="connsiteY101" fmla="*/ 783771 h 2605314"/>
                <a:gd name="connsiteX102" fmla="*/ 3981311 w 5019082"/>
                <a:gd name="connsiteY102" fmla="*/ 805542 h 2605314"/>
                <a:gd name="connsiteX103" fmla="*/ 3923254 w 5019082"/>
                <a:gd name="connsiteY103" fmla="*/ 841828 h 2605314"/>
                <a:gd name="connsiteX104" fmla="*/ 3901482 w 5019082"/>
                <a:gd name="connsiteY104" fmla="*/ 856342 h 2605314"/>
                <a:gd name="connsiteX105" fmla="*/ 3843425 w 5019082"/>
                <a:gd name="connsiteY105" fmla="*/ 878114 h 2605314"/>
                <a:gd name="connsiteX106" fmla="*/ 3567654 w 5019082"/>
                <a:gd name="connsiteY106" fmla="*/ 863600 h 2605314"/>
                <a:gd name="connsiteX107" fmla="*/ 3466054 w 5019082"/>
                <a:gd name="connsiteY107" fmla="*/ 834571 h 2605314"/>
                <a:gd name="connsiteX108" fmla="*/ 3444282 w 5019082"/>
                <a:gd name="connsiteY108" fmla="*/ 827314 h 2605314"/>
                <a:gd name="connsiteX109" fmla="*/ 3422511 w 5019082"/>
                <a:gd name="connsiteY109" fmla="*/ 812800 h 2605314"/>
                <a:gd name="connsiteX110" fmla="*/ 3393482 w 5019082"/>
                <a:gd name="connsiteY110" fmla="*/ 805542 h 2605314"/>
                <a:gd name="connsiteX111" fmla="*/ 3349940 w 5019082"/>
                <a:gd name="connsiteY111" fmla="*/ 776514 h 2605314"/>
                <a:gd name="connsiteX112" fmla="*/ 3320911 w 5019082"/>
                <a:gd name="connsiteY112" fmla="*/ 732971 h 2605314"/>
                <a:gd name="connsiteX113" fmla="*/ 3313654 w 5019082"/>
                <a:gd name="connsiteY113" fmla="*/ 696685 h 2605314"/>
                <a:gd name="connsiteX114" fmla="*/ 3299140 w 5019082"/>
                <a:gd name="connsiteY114" fmla="*/ 653142 h 2605314"/>
                <a:gd name="connsiteX115" fmla="*/ 3284625 w 5019082"/>
                <a:gd name="connsiteY115" fmla="*/ 609600 h 2605314"/>
                <a:gd name="connsiteX116" fmla="*/ 3277368 w 5019082"/>
                <a:gd name="connsiteY116" fmla="*/ 587828 h 2605314"/>
                <a:gd name="connsiteX117" fmla="*/ 3270111 w 5019082"/>
                <a:gd name="connsiteY117" fmla="*/ 566057 h 2605314"/>
                <a:gd name="connsiteX118" fmla="*/ 3262854 w 5019082"/>
                <a:gd name="connsiteY118" fmla="*/ 537028 h 2605314"/>
                <a:gd name="connsiteX119" fmla="*/ 3241082 w 5019082"/>
                <a:gd name="connsiteY119" fmla="*/ 515257 h 2605314"/>
                <a:gd name="connsiteX120" fmla="*/ 3233825 w 5019082"/>
                <a:gd name="connsiteY120" fmla="*/ 478971 h 2605314"/>
                <a:gd name="connsiteX121" fmla="*/ 3219311 w 5019082"/>
                <a:gd name="connsiteY121" fmla="*/ 428171 h 2605314"/>
                <a:gd name="connsiteX122" fmla="*/ 3204797 w 5019082"/>
                <a:gd name="connsiteY122" fmla="*/ 362857 h 2605314"/>
                <a:gd name="connsiteX123" fmla="*/ 3190282 w 5019082"/>
                <a:gd name="connsiteY123" fmla="*/ 348342 h 2605314"/>
                <a:gd name="connsiteX124" fmla="*/ 3139482 w 5019082"/>
                <a:gd name="connsiteY124" fmla="*/ 283028 h 2605314"/>
                <a:gd name="connsiteX125" fmla="*/ 3117711 w 5019082"/>
                <a:gd name="connsiteY125" fmla="*/ 268514 h 2605314"/>
                <a:gd name="connsiteX126" fmla="*/ 3081425 w 5019082"/>
                <a:gd name="connsiteY126" fmla="*/ 232228 h 2605314"/>
                <a:gd name="connsiteX127" fmla="*/ 3066911 w 5019082"/>
                <a:gd name="connsiteY127" fmla="*/ 210457 h 2605314"/>
                <a:gd name="connsiteX128" fmla="*/ 3023368 w 5019082"/>
                <a:gd name="connsiteY128" fmla="*/ 195942 h 2605314"/>
                <a:gd name="connsiteX129" fmla="*/ 3008854 w 5019082"/>
                <a:gd name="connsiteY129" fmla="*/ 174171 h 2605314"/>
                <a:gd name="connsiteX130" fmla="*/ 2958054 w 5019082"/>
                <a:gd name="connsiteY130" fmla="*/ 152400 h 2605314"/>
                <a:gd name="connsiteX131" fmla="*/ 2921768 w 5019082"/>
                <a:gd name="connsiteY131" fmla="*/ 116114 h 2605314"/>
                <a:gd name="connsiteX132" fmla="*/ 2849197 w 5019082"/>
                <a:gd name="connsiteY132" fmla="*/ 94342 h 2605314"/>
                <a:gd name="connsiteX133" fmla="*/ 2827425 w 5019082"/>
                <a:gd name="connsiteY133" fmla="*/ 79828 h 2605314"/>
                <a:gd name="connsiteX134" fmla="*/ 2776625 w 5019082"/>
                <a:gd name="connsiteY134" fmla="*/ 65314 h 2605314"/>
                <a:gd name="connsiteX135" fmla="*/ 2667768 w 5019082"/>
                <a:gd name="connsiteY135" fmla="*/ 50800 h 2605314"/>
                <a:gd name="connsiteX136" fmla="*/ 2500854 w 5019082"/>
                <a:gd name="connsiteY136" fmla="*/ 43542 h 2605314"/>
                <a:gd name="connsiteX137" fmla="*/ 2377482 w 5019082"/>
                <a:gd name="connsiteY137" fmla="*/ 36285 h 2605314"/>
                <a:gd name="connsiteX138" fmla="*/ 2275882 w 5019082"/>
                <a:gd name="connsiteY138" fmla="*/ 21771 h 2605314"/>
                <a:gd name="connsiteX139" fmla="*/ 2036397 w 5019082"/>
                <a:gd name="connsiteY139" fmla="*/ 7257 h 2605314"/>
                <a:gd name="connsiteX140" fmla="*/ 1869482 w 5019082"/>
                <a:gd name="connsiteY140" fmla="*/ 14514 h 2605314"/>
                <a:gd name="connsiteX141" fmla="*/ 1753368 w 5019082"/>
                <a:gd name="connsiteY141" fmla="*/ 29028 h 2605314"/>
                <a:gd name="connsiteX142" fmla="*/ 1731597 w 5019082"/>
                <a:gd name="connsiteY142" fmla="*/ 36285 h 2605314"/>
                <a:gd name="connsiteX143" fmla="*/ 1695311 w 5019082"/>
                <a:gd name="connsiteY143" fmla="*/ 43542 h 2605314"/>
                <a:gd name="connsiteX144" fmla="*/ 1673540 w 5019082"/>
                <a:gd name="connsiteY144" fmla="*/ 50800 h 2605314"/>
                <a:gd name="connsiteX145" fmla="*/ 1622740 w 5019082"/>
                <a:gd name="connsiteY145" fmla="*/ 65314 h 2605314"/>
                <a:gd name="connsiteX146" fmla="*/ 1600968 w 5019082"/>
                <a:gd name="connsiteY146" fmla="*/ 72571 h 2605314"/>
                <a:gd name="connsiteX147" fmla="*/ 1542911 w 5019082"/>
                <a:gd name="connsiteY147" fmla="*/ 87085 h 2605314"/>
                <a:gd name="connsiteX148" fmla="*/ 1499368 w 5019082"/>
                <a:gd name="connsiteY148" fmla="*/ 101600 h 2605314"/>
                <a:gd name="connsiteX149" fmla="*/ 1477597 w 5019082"/>
                <a:gd name="connsiteY149" fmla="*/ 116114 h 2605314"/>
                <a:gd name="connsiteX150" fmla="*/ 1390511 w 5019082"/>
                <a:gd name="connsiteY150" fmla="*/ 137885 h 2605314"/>
                <a:gd name="connsiteX151" fmla="*/ 1339711 w 5019082"/>
                <a:gd name="connsiteY151" fmla="*/ 152400 h 2605314"/>
                <a:gd name="connsiteX152" fmla="*/ 1296168 w 5019082"/>
                <a:gd name="connsiteY152" fmla="*/ 159657 h 2605314"/>
                <a:gd name="connsiteX153" fmla="*/ 1238111 w 5019082"/>
                <a:gd name="connsiteY153" fmla="*/ 181428 h 2605314"/>
                <a:gd name="connsiteX154" fmla="*/ 1158282 w 5019082"/>
                <a:gd name="connsiteY154" fmla="*/ 203200 h 2605314"/>
                <a:gd name="connsiteX155" fmla="*/ 1085711 w 5019082"/>
                <a:gd name="connsiteY155" fmla="*/ 217714 h 2605314"/>
                <a:gd name="connsiteX156" fmla="*/ 1063940 w 5019082"/>
                <a:gd name="connsiteY156" fmla="*/ 232228 h 2605314"/>
                <a:gd name="connsiteX157" fmla="*/ 1027654 w 5019082"/>
                <a:gd name="connsiteY157" fmla="*/ 239485 h 2605314"/>
                <a:gd name="connsiteX158" fmla="*/ 998625 w 5019082"/>
                <a:gd name="connsiteY158" fmla="*/ 246742 h 2605314"/>
                <a:gd name="connsiteX159" fmla="*/ 969597 w 5019082"/>
                <a:gd name="connsiteY159" fmla="*/ 261257 h 2605314"/>
                <a:gd name="connsiteX160" fmla="*/ 918797 w 5019082"/>
                <a:gd name="connsiteY160" fmla="*/ 283028 h 2605314"/>
                <a:gd name="connsiteX161" fmla="*/ 889768 w 5019082"/>
                <a:gd name="connsiteY161" fmla="*/ 319314 h 2605314"/>
                <a:gd name="connsiteX162" fmla="*/ 867997 w 5019082"/>
                <a:gd name="connsiteY162" fmla="*/ 341085 h 2605314"/>
                <a:gd name="connsiteX163" fmla="*/ 853482 w 5019082"/>
                <a:gd name="connsiteY163" fmla="*/ 362857 h 2605314"/>
                <a:gd name="connsiteX164" fmla="*/ 809940 w 5019082"/>
                <a:gd name="connsiteY164" fmla="*/ 391885 h 2605314"/>
                <a:gd name="connsiteX165" fmla="*/ 773654 w 5019082"/>
                <a:gd name="connsiteY165" fmla="*/ 428171 h 2605314"/>
                <a:gd name="connsiteX166" fmla="*/ 751882 w 5019082"/>
                <a:gd name="connsiteY166" fmla="*/ 449942 h 2605314"/>
                <a:gd name="connsiteX167" fmla="*/ 693825 w 5019082"/>
                <a:gd name="connsiteY167" fmla="*/ 500742 h 2605314"/>
                <a:gd name="connsiteX168" fmla="*/ 664797 w 5019082"/>
                <a:gd name="connsiteY168" fmla="*/ 544285 h 2605314"/>
                <a:gd name="connsiteX169" fmla="*/ 650282 w 5019082"/>
                <a:gd name="connsiteY169" fmla="*/ 587828 h 2605314"/>
                <a:gd name="connsiteX170" fmla="*/ 643025 w 5019082"/>
                <a:gd name="connsiteY170" fmla="*/ 609600 h 2605314"/>
                <a:gd name="connsiteX171" fmla="*/ 664797 w 5019082"/>
                <a:gd name="connsiteY171" fmla="*/ 776514 h 2605314"/>
                <a:gd name="connsiteX172" fmla="*/ 693825 w 5019082"/>
                <a:gd name="connsiteY172" fmla="*/ 820057 h 2605314"/>
                <a:gd name="connsiteX173" fmla="*/ 715597 w 5019082"/>
                <a:gd name="connsiteY173" fmla="*/ 827314 h 2605314"/>
                <a:gd name="connsiteX174" fmla="*/ 751882 w 5019082"/>
                <a:gd name="connsiteY174" fmla="*/ 820057 h 2605314"/>
                <a:gd name="connsiteX175" fmla="*/ 773654 w 5019082"/>
                <a:gd name="connsiteY175" fmla="*/ 769257 h 2605314"/>
                <a:gd name="connsiteX176" fmla="*/ 744625 w 5019082"/>
                <a:gd name="connsiteY176" fmla="*/ 638628 h 2605314"/>
                <a:gd name="connsiteX177" fmla="*/ 722854 w 5019082"/>
                <a:gd name="connsiteY177" fmla="*/ 624114 h 2605314"/>
                <a:gd name="connsiteX178" fmla="*/ 526911 w 5019082"/>
                <a:gd name="connsiteY178" fmla="*/ 631371 h 2605314"/>
                <a:gd name="connsiteX179" fmla="*/ 505140 w 5019082"/>
                <a:gd name="connsiteY179" fmla="*/ 653142 h 2605314"/>
                <a:gd name="connsiteX180" fmla="*/ 483368 w 5019082"/>
                <a:gd name="connsiteY180" fmla="*/ 660400 h 2605314"/>
                <a:gd name="connsiteX181" fmla="*/ 468854 w 5019082"/>
                <a:gd name="connsiteY181" fmla="*/ 682171 h 2605314"/>
                <a:gd name="connsiteX182" fmla="*/ 447082 w 5019082"/>
                <a:gd name="connsiteY182" fmla="*/ 754742 h 2605314"/>
                <a:gd name="connsiteX183" fmla="*/ 476111 w 5019082"/>
                <a:gd name="connsiteY183" fmla="*/ 849085 h 2605314"/>
                <a:gd name="connsiteX184" fmla="*/ 534168 w 5019082"/>
                <a:gd name="connsiteY184" fmla="*/ 841828 h 2605314"/>
                <a:gd name="connsiteX185" fmla="*/ 541425 w 5019082"/>
                <a:gd name="connsiteY185" fmla="*/ 820057 h 2605314"/>
                <a:gd name="connsiteX186" fmla="*/ 519654 w 5019082"/>
                <a:gd name="connsiteY186" fmla="*/ 740228 h 2605314"/>
                <a:gd name="connsiteX187" fmla="*/ 497882 w 5019082"/>
                <a:gd name="connsiteY187" fmla="*/ 725714 h 2605314"/>
                <a:gd name="connsiteX188" fmla="*/ 352740 w 5019082"/>
                <a:gd name="connsiteY188" fmla="*/ 732971 h 2605314"/>
                <a:gd name="connsiteX189" fmla="*/ 330968 w 5019082"/>
                <a:gd name="connsiteY189" fmla="*/ 754742 h 2605314"/>
                <a:gd name="connsiteX190" fmla="*/ 309197 w 5019082"/>
                <a:gd name="connsiteY190" fmla="*/ 762000 h 2605314"/>
                <a:gd name="connsiteX191" fmla="*/ 294682 w 5019082"/>
                <a:gd name="connsiteY191" fmla="*/ 776514 h 2605314"/>
                <a:gd name="connsiteX192" fmla="*/ 272911 w 5019082"/>
                <a:gd name="connsiteY192" fmla="*/ 791028 h 2605314"/>
                <a:gd name="connsiteX193" fmla="*/ 258397 w 5019082"/>
                <a:gd name="connsiteY193" fmla="*/ 812800 h 2605314"/>
                <a:gd name="connsiteX194" fmla="*/ 222111 w 5019082"/>
                <a:gd name="connsiteY194" fmla="*/ 841828 h 2605314"/>
                <a:gd name="connsiteX195" fmla="*/ 214854 w 5019082"/>
                <a:gd name="connsiteY195" fmla="*/ 870857 h 2605314"/>
                <a:gd name="connsiteX196" fmla="*/ 193082 w 5019082"/>
                <a:gd name="connsiteY196" fmla="*/ 892628 h 2605314"/>
                <a:gd name="connsiteX197" fmla="*/ 200340 w 5019082"/>
                <a:gd name="connsiteY197" fmla="*/ 1059542 h 2605314"/>
                <a:gd name="connsiteX198" fmla="*/ 214854 w 5019082"/>
                <a:gd name="connsiteY198" fmla="*/ 1081314 h 2605314"/>
                <a:gd name="connsiteX199" fmla="*/ 243882 w 5019082"/>
                <a:gd name="connsiteY199" fmla="*/ 1088571 h 2605314"/>
                <a:gd name="connsiteX200" fmla="*/ 296134 w 5019082"/>
                <a:gd name="connsiteY200" fmla="*/ 1063534 h 2605314"/>
                <a:gd name="connsiteX201" fmla="*/ 330968 w 5019082"/>
                <a:gd name="connsiteY201" fmla="*/ 1037771 h 2605314"/>
                <a:gd name="connsiteX202" fmla="*/ 323711 w 5019082"/>
                <a:gd name="connsiteY202" fmla="*/ 979714 h 2605314"/>
                <a:gd name="connsiteX203" fmla="*/ 301940 w 5019082"/>
                <a:gd name="connsiteY203" fmla="*/ 965200 h 2605314"/>
                <a:gd name="connsiteX204" fmla="*/ 182560 w 5019082"/>
                <a:gd name="connsiteY204" fmla="*/ 957217 h 2605314"/>
                <a:gd name="connsiteX205" fmla="*/ 121962 w 5019082"/>
                <a:gd name="connsiteY205" fmla="*/ 996405 h 2605314"/>
                <a:gd name="connsiteX206" fmla="*/ 84225 w 5019082"/>
                <a:gd name="connsiteY206" fmla="*/ 1052285 h 2605314"/>
                <a:gd name="connsiteX207" fmla="*/ 55197 w 5019082"/>
                <a:gd name="connsiteY207" fmla="*/ 1066800 h 2605314"/>
                <a:gd name="connsiteX208" fmla="*/ 4397 w 5019082"/>
                <a:gd name="connsiteY208" fmla="*/ 1146628 h 2605314"/>
                <a:gd name="connsiteX209" fmla="*/ 21088 w 5019082"/>
                <a:gd name="connsiteY209" fmla="*/ 1262017 h 2605314"/>
                <a:gd name="connsiteX210" fmla="*/ 69711 w 5019082"/>
                <a:gd name="connsiteY210" fmla="*/ 1313542 h 2605314"/>
                <a:gd name="connsiteX211" fmla="*/ 113254 w 5019082"/>
                <a:gd name="connsiteY211" fmla="*/ 1342571 h 2605314"/>
                <a:gd name="connsiteX212" fmla="*/ 159337 w 5019082"/>
                <a:gd name="connsiteY212" fmla="*/ 1341845 h 2605314"/>
                <a:gd name="connsiteX213" fmla="*/ 217394 w 5019082"/>
                <a:gd name="connsiteY213" fmla="*/ 1316445 h 2605314"/>
                <a:gd name="connsiteX214" fmla="*/ 199977 w 5019082"/>
                <a:gd name="connsiteY214" fmla="*/ 1243148 h 2605314"/>
                <a:gd name="connsiteX215" fmla="*/ 124502 w 5019082"/>
                <a:gd name="connsiteY215" fmla="*/ 1236254 h 2605314"/>
                <a:gd name="connsiteX216" fmla="*/ 55197 w 5019082"/>
                <a:gd name="connsiteY216" fmla="*/ 1262742 h 2605314"/>
                <a:gd name="connsiteX217" fmla="*/ 33425 w 5019082"/>
                <a:gd name="connsiteY217" fmla="*/ 1299028 h 2605314"/>
                <a:gd name="connsiteX218" fmla="*/ 18911 w 5019082"/>
                <a:gd name="connsiteY218" fmla="*/ 1320800 h 2605314"/>
                <a:gd name="connsiteX219" fmla="*/ 4397 w 5019082"/>
                <a:gd name="connsiteY219" fmla="*/ 1379582 h 2605314"/>
                <a:gd name="connsiteX220" fmla="*/ 4034 w 5019082"/>
                <a:gd name="connsiteY220" fmla="*/ 1436188 h 2605314"/>
                <a:gd name="connsiteX221" fmla="*/ 47940 w 5019082"/>
                <a:gd name="connsiteY221" fmla="*/ 1494971 h 2605314"/>
                <a:gd name="connsiteX222" fmla="*/ 91482 w 5019082"/>
                <a:gd name="connsiteY222" fmla="*/ 1524000 h 2605314"/>
                <a:gd name="connsiteX223" fmla="*/ 127405 w 5019082"/>
                <a:gd name="connsiteY223" fmla="*/ 1568268 h 2605314"/>
                <a:gd name="connsiteX224" fmla="*/ 171311 w 5019082"/>
                <a:gd name="connsiteY224" fmla="*/ 1582057 h 2605314"/>
                <a:gd name="connsiteX225" fmla="*/ 228642 w 5019082"/>
                <a:gd name="connsiteY225" fmla="*/ 1561737 h 2605314"/>
                <a:gd name="connsiteX226" fmla="*/ 236988 w 5019082"/>
                <a:gd name="connsiteY226" fmla="*/ 1483722 h 2605314"/>
                <a:gd name="connsiteX227" fmla="*/ 157522 w 5019082"/>
                <a:gd name="connsiteY227" fmla="*/ 1465580 h 2605314"/>
                <a:gd name="connsiteX228" fmla="*/ 105997 w 5019082"/>
                <a:gd name="connsiteY228" fmla="*/ 1502228 h 2605314"/>
                <a:gd name="connsiteX229" fmla="*/ 105997 w 5019082"/>
                <a:gd name="connsiteY229" fmla="*/ 1698171 h 2605314"/>
                <a:gd name="connsiteX230" fmla="*/ 141920 w 5019082"/>
                <a:gd name="connsiteY230" fmla="*/ 1749334 h 2605314"/>
                <a:gd name="connsiteX231" fmla="*/ 193082 w 5019082"/>
                <a:gd name="connsiteY231" fmla="*/ 1792514 h 2605314"/>
                <a:gd name="connsiteX232" fmla="*/ 251140 w 5019082"/>
                <a:gd name="connsiteY232" fmla="*/ 1828800 h 2605314"/>
                <a:gd name="connsiteX233" fmla="*/ 359997 w 5019082"/>
                <a:gd name="connsiteY233" fmla="*/ 1821542 h 2605314"/>
                <a:gd name="connsiteX234" fmla="*/ 394468 w 5019082"/>
                <a:gd name="connsiteY234" fmla="*/ 1796505 h 2605314"/>
                <a:gd name="connsiteX235" fmla="*/ 410797 w 5019082"/>
                <a:gd name="connsiteY235" fmla="*/ 1698171 h 2605314"/>
                <a:gd name="connsiteX236" fmla="*/ 367254 w 5019082"/>
                <a:gd name="connsiteY236" fmla="*/ 1683657 h 2605314"/>
                <a:gd name="connsiteX237" fmla="*/ 316454 w 5019082"/>
                <a:gd name="connsiteY237" fmla="*/ 1690914 h 2605314"/>
                <a:gd name="connsiteX238" fmla="*/ 280168 w 5019082"/>
                <a:gd name="connsiteY238" fmla="*/ 1719942 h 2605314"/>
                <a:gd name="connsiteX239" fmla="*/ 265654 w 5019082"/>
                <a:gd name="connsiteY239" fmla="*/ 1785257 h 2605314"/>
                <a:gd name="connsiteX240" fmla="*/ 276540 w 5019082"/>
                <a:gd name="connsiteY240" fmla="*/ 1939108 h 2605314"/>
                <a:gd name="connsiteX241" fmla="*/ 331331 w 5019082"/>
                <a:gd name="connsiteY241" fmla="*/ 1984465 h 2605314"/>
                <a:gd name="connsiteX242" fmla="*/ 418054 w 5019082"/>
                <a:gd name="connsiteY242" fmla="*/ 2002971 h 2605314"/>
                <a:gd name="connsiteX243" fmla="*/ 526911 w 5019082"/>
                <a:gd name="connsiteY243" fmla="*/ 1995714 h 2605314"/>
                <a:gd name="connsiteX244" fmla="*/ 555940 w 5019082"/>
                <a:gd name="connsiteY244" fmla="*/ 1973942 h 2605314"/>
                <a:gd name="connsiteX245" fmla="*/ 599482 w 5019082"/>
                <a:gd name="connsiteY245" fmla="*/ 1944914 h 2605314"/>
                <a:gd name="connsiteX246" fmla="*/ 628511 w 5019082"/>
                <a:gd name="connsiteY246" fmla="*/ 1901371 h 2605314"/>
                <a:gd name="connsiteX247" fmla="*/ 613997 w 5019082"/>
                <a:gd name="connsiteY247" fmla="*/ 1836057 h 2605314"/>
                <a:gd name="connsiteX248" fmla="*/ 570454 w 5019082"/>
                <a:gd name="connsiteY248" fmla="*/ 1792514 h 2605314"/>
                <a:gd name="connsiteX249" fmla="*/ 528362 w 5019082"/>
                <a:gd name="connsiteY249" fmla="*/ 1800497 h 2605314"/>
                <a:gd name="connsiteX250" fmla="*/ 481554 w 5019082"/>
                <a:gd name="connsiteY250" fmla="*/ 1898468 h 2605314"/>
                <a:gd name="connsiteX251" fmla="*/ 555940 w 5019082"/>
                <a:gd name="connsiteY251" fmla="*/ 1995714 h 2605314"/>
                <a:gd name="connsiteX252" fmla="*/ 570454 w 5019082"/>
                <a:gd name="connsiteY252" fmla="*/ 2017485 h 2605314"/>
                <a:gd name="connsiteX253" fmla="*/ 701082 w 5019082"/>
                <a:gd name="connsiteY253" fmla="*/ 2068285 h 2605314"/>
                <a:gd name="connsiteX254" fmla="*/ 737368 w 5019082"/>
                <a:gd name="connsiteY254" fmla="*/ 2082800 h 2605314"/>
                <a:gd name="connsiteX255" fmla="*/ 867997 w 5019082"/>
                <a:gd name="connsiteY255" fmla="*/ 2119811 h 2605314"/>
                <a:gd name="connsiteX256" fmla="*/ 969597 w 5019082"/>
                <a:gd name="connsiteY256" fmla="*/ 2148114 h 2605314"/>
                <a:gd name="connsiteX257" fmla="*/ 1078454 w 5019082"/>
                <a:gd name="connsiteY257" fmla="*/ 2133600 h 2605314"/>
                <a:gd name="connsiteX258" fmla="*/ 1129254 w 5019082"/>
                <a:gd name="connsiteY258" fmla="*/ 2104571 h 2605314"/>
                <a:gd name="connsiteX259" fmla="*/ 1247908 w 5019082"/>
                <a:gd name="connsiteY259" fmla="*/ 2013494 h 2605314"/>
                <a:gd name="connsiteX260" fmla="*/ 1291814 w 5019082"/>
                <a:gd name="connsiteY260" fmla="*/ 1957251 h 2605314"/>
                <a:gd name="connsiteX261" fmla="*/ 1278388 w 5019082"/>
                <a:gd name="connsiteY261" fmla="*/ 1839322 h 2605314"/>
                <a:gd name="connsiteX262" fmla="*/ 1223597 w 5019082"/>
                <a:gd name="connsiteY262" fmla="*/ 1814285 h 2605314"/>
                <a:gd name="connsiteX263" fmla="*/ 1129980 w 5019082"/>
                <a:gd name="connsiteY263" fmla="*/ 1833154 h 2605314"/>
                <a:gd name="connsiteX264" fmla="*/ 1107482 w 5019082"/>
                <a:gd name="connsiteY264" fmla="*/ 1894114 h 2605314"/>
                <a:gd name="connsiteX265" fmla="*/ 1085711 w 5019082"/>
                <a:gd name="connsiteY265" fmla="*/ 2002971 h 2605314"/>
                <a:gd name="connsiteX266" fmla="*/ 1020397 w 5019082"/>
                <a:gd name="connsiteY266" fmla="*/ 1995714 h 2605314"/>
                <a:gd name="connsiteX267" fmla="*/ 984837 w 5019082"/>
                <a:gd name="connsiteY267" fmla="*/ 1911531 h 2605314"/>
                <a:gd name="connsiteX268" fmla="*/ 997174 w 5019082"/>
                <a:gd name="connsiteY268" fmla="*/ 1807754 h 2605314"/>
                <a:gd name="connsiteX269" fmla="*/ 1070834 w 5019082"/>
                <a:gd name="connsiteY269" fmla="*/ 1731554 h 2605314"/>
                <a:gd name="connsiteX270" fmla="*/ 1230854 w 5019082"/>
                <a:gd name="connsiteY270" fmla="*/ 1690914 h 2605314"/>
                <a:gd name="connsiteX271" fmla="*/ 1339711 w 5019082"/>
                <a:gd name="connsiteY271" fmla="*/ 1698171 h 2605314"/>
                <a:gd name="connsiteX272" fmla="*/ 1426797 w 5019082"/>
                <a:gd name="connsiteY272" fmla="*/ 1741714 h 2605314"/>
                <a:gd name="connsiteX273" fmla="*/ 1480862 w 5019082"/>
                <a:gd name="connsiteY273" fmla="*/ 1792514 h 2605314"/>
                <a:gd name="connsiteX274" fmla="*/ 1510617 w 5019082"/>
                <a:gd name="connsiteY274" fmla="*/ 1859642 h 2605314"/>
                <a:gd name="connsiteX275" fmla="*/ 1511342 w 5019082"/>
                <a:gd name="connsiteY275" fmla="*/ 1961968 h 2605314"/>
                <a:gd name="connsiteX276" fmla="*/ 1464171 w 5019082"/>
                <a:gd name="connsiteY276" fmla="*/ 2046877 h 2605314"/>
                <a:gd name="connsiteX277" fmla="*/ 1412282 w 5019082"/>
                <a:gd name="connsiteY277" fmla="*/ 2140857 h 2605314"/>
                <a:gd name="connsiteX278" fmla="*/ 1405025 w 5019082"/>
                <a:gd name="connsiteY278" fmla="*/ 2162628 h 2605314"/>
                <a:gd name="connsiteX279" fmla="*/ 1368740 w 5019082"/>
                <a:gd name="connsiteY279" fmla="*/ 2293257 h 2605314"/>
                <a:gd name="connsiteX280" fmla="*/ 1371280 w 5019082"/>
                <a:gd name="connsiteY280" fmla="*/ 2449285 h 2605314"/>
                <a:gd name="connsiteX281" fmla="*/ 1513882 w 5019082"/>
                <a:gd name="connsiteY281" fmla="*/ 2554514 h 2605314"/>
                <a:gd name="connsiteX282" fmla="*/ 1637254 w 5019082"/>
                <a:gd name="connsiteY282" fmla="*/ 2590800 h 2605314"/>
                <a:gd name="connsiteX283" fmla="*/ 1851702 w 5019082"/>
                <a:gd name="connsiteY283" fmla="*/ 2605314 h 2605314"/>
                <a:gd name="connsiteX284" fmla="*/ 1922460 w 5019082"/>
                <a:gd name="connsiteY284" fmla="*/ 2576285 h 2605314"/>
                <a:gd name="connsiteX285" fmla="*/ 1963825 w 5019082"/>
                <a:gd name="connsiteY285" fmla="*/ 2496457 h 2605314"/>
                <a:gd name="connsiteX286" fmla="*/ 2006642 w 5019082"/>
                <a:gd name="connsiteY286" fmla="*/ 2315028 h 2605314"/>
                <a:gd name="connsiteX287" fmla="*/ 2043654 w 5019082"/>
                <a:gd name="connsiteY287" fmla="*/ 2111828 h 2605314"/>
                <a:gd name="connsiteX288" fmla="*/ 2066877 w 5019082"/>
                <a:gd name="connsiteY288" fmla="*/ 2048691 h 2605314"/>
                <a:gd name="connsiteX289" fmla="*/ 2102800 w 5019082"/>
                <a:gd name="connsiteY289" fmla="*/ 1987731 h 2605314"/>
                <a:gd name="connsiteX290" fmla="*/ 2221817 w 5019082"/>
                <a:gd name="connsiteY290" fmla="*/ 1879237 h 2605314"/>
                <a:gd name="connsiteX291" fmla="*/ 2377482 w 5019082"/>
                <a:gd name="connsiteY291" fmla="*/ 1872342 h 2605314"/>
                <a:gd name="connsiteX292" fmla="*/ 2399254 w 5019082"/>
                <a:gd name="connsiteY292" fmla="*/ 1879600 h 2605314"/>
                <a:gd name="connsiteX293" fmla="*/ 2457311 w 5019082"/>
                <a:gd name="connsiteY293" fmla="*/ 1930400 h 2605314"/>
                <a:gd name="connsiteX294" fmla="*/ 2471825 w 5019082"/>
                <a:gd name="connsiteY294" fmla="*/ 1952171 h 2605314"/>
                <a:gd name="connsiteX295" fmla="*/ 2493597 w 5019082"/>
                <a:gd name="connsiteY295" fmla="*/ 1973942 h 2605314"/>
                <a:gd name="connsiteX296" fmla="*/ 2508111 w 5019082"/>
                <a:gd name="connsiteY296" fmla="*/ 2024742 h 2605314"/>
                <a:gd name="connsiteX297" fmla="*/ 2515368 w 5019082"/>
                <a:gd name="connsiteY297" fmla="*/ 2053771 h 2605314"/>
                <a:gd name="connsiteX298" fmla="*/ 2529882 w 5019082"/>
                <a:gd name="connsiteY298" fmla="*/ 2075542 h 2605314"/>
                <a:gd name="connsiteX299" fmla="*/ 2544397 w 5019082"/>
                <a:gd name="connsiteY299" fmla="*/ 2126342 h 2605314"/>
                <a:gd name="connsiteX300" fmla="*/ 2537140 w 5019082"/>
                <a:gd name="connsiteY300" fmla="*/ 2271485 h 2605314"/>
                <a:gd name="connsiteX301" fmla="*/ 2522625 w 5019082"/>
                <a:gd name="connsiteY301" fmla="*/ 2300514 h 2605314"/>
                <a:gd name="connsiteX302" fmla="*/ 2479082 w 5019082"/>
                <a:gd name="connsiteY302" fmla="*/ 2329542 h 2605314"/>
                <a:gd name="connsiteX303" fmla="*/ 2457311 w 5019082"/>
                <a:gd name="connsiteY303" fmla="*/ 2336800 h 2605314"/>
                <a:gd name="connsiteX304" fmla="*/ 2333940 w 5019082"/>
                <a:gd name="connsiteY304" fmla="*/ 2329542 h 2605314"/>
                <a:gd name="connsiteX305" fmla="*/ 2312168 w 5019082"/>
                <a:gd name="connsiteY305" fmla="*/ 2322285 h 2605314"/>
                <a:gd name="connsiteX306" fmla="*/ 2297654 w 5019082"/>
                <a:gd name="connsiteY306" fmla="*/ 2286000 h 2605314"/>
                <a:gd name="connsiteX307" fmla="*/ 2290397 w 5019082"/>
                <a:gd name="connsiteY307" fmla="*/ 2249714 h 2605314"/>
                <a:gd name="connsiteX308" fmla="*/ 2399254 w 5019082"/>
                <a:gd name="connsiteY308" fmla="*/ 2111828 h 2605314"/>
                <a:gd name="connsiteX309" fmla="*/ 2399254 w 5019082"/>
                <a:gd name="connsiteY309" fmla="*/ 2024742 h 2605314"/>
                <a:gd name="connsiteX310" fmla="*/ 2377482 w 5019082"/>
                <a:gd name="connsiteY310" fmla="*/ 2010228 h 2605314"/>
                <a:gd name="connsiteX311" fmla="*/ 2275882 w 5019082"/>
                <a:gd name="connsiteY311" fmla="*/ 2017485 h 2605314"/>
                <a:gd name="connsiteX312" fmla="*/ 2261368 w 5019082"/>
                <a:gd name="connsiteY312" fmla="*/ 2032000 h 2605314"/>
                <a:gd name="connsiteX313" fmla="*/ 2239597 w 5019082"/>
                <a:gd name="connsiteY313" fmla="*/ 2046514 h 2605314"/>
                <a:gd name="connsiteX314" fmla="*/ 2225082 w 5019082"/>
                <a:gd name="connsiteY314" fmla="*/ 2061028 h 2605314"/>
                <a:gd name="connsiteX315" fmla="*/ 2196054 w 5019082"/>
                <a:gd name="connsiteY315" fmla="*/ 2068285 h 2605314"/>
                <a:gd name="connsiteX316" fmla="*/ 2167025 w 5019082"/>
                <a:gd name="connsiteY316" fmla="*/ 2090057 h 2605314"/>
                <a:gd name="connsiteX317" fmla="*/ 2152511 w 5019082"/>
                <a:gd name="connsiteY317" fmla="*/ 2111828 h 2605314"/>
                <a:gd name="connsiteX318" fmla="*/ 2130740 w 5019082"/>
                <a:gd name="connsiteY318" fmla="*/ 2140857 h 2605314"/>
                <a:gd name="connsiteX319" fmla="*/ 2130740 w 5019082"/>
                <a:gd name="connsiteY319" fmla="*/ 2351314 h 2605314"/>
                <a:gd name="connsiteX320" fmla="*/ 2145254 w 5019082"/>
                <a:gd name="connsiteY320" fmla="*/ 2373085 h 2605314"/>
                <a:gd name="connsiteX321" fmla="*/ 2167025 w 5019082"/>
                <a:gd name="connsiteY321" fmla="*/ 2380342 h 2605314"/>
                <a:gd name="connsiteX322" fmla="*/ 2174282 w 5019082"/>
                <a:gd name="connsiteY322" fmla="*/ 2402114 h 2605314"/>
                <a:gd name="connsiteX323" fmla="*/ 2196054 w 5019082"/>
                <a:gd name="connsiteY323" fmla="*/ 2416628 h 2605314"/>
                <a:gd name="connsiteX324" fmla="*/ 2225082 w 5019082"/>
                <a:gd name="connsiteY324" fmla="*/ 2438400 h 2605314"/>
                <a:gd name="connsiteX325" fmla="*/ 2268625 w 5019082"/>
                <a:gd name="connsiteY325" fmla="*/ 2474685 h 2605314"/>
                <a:gd name="connsiteX326" fmla="*/ 2297654 w 5019082"/>
                <a:gd name="connsiteY326" fmla="*/ 2510971 h 2605314"/>
                <a:gd name="connsiteX327" fmla="*/ 2319425 w 5019082"/>
                <a:gd name="connsiteY327" fmla="*/ 2532742 h 2605314"/>
                <a:gd name="connsiteX328" fmla="*/ 2399254 w 5019082"/>
                <a:gd name="connsiteY328" fmla="*/ 2569028 h 2605314"/>
                <a:gd name="connsiteX329" fmla="*/ 2544397 w 5019082"/>
                <a:gd name="connsiteY329" fmla="*/ 2554514 h 2605314"/>
                <a:gd name="connsiteX330" fmla="*/ 2566168 w 5019082"/>
                <a:gd name="connsiteY330" fmla="*/ 2540000 h 2605314"/>
                <a:gd name="connsiteX331" fmla="*/ 2573425 w 5019082"/>
                <a:gd name="connsiteY331" fmla="*/ 2503714 h 2605314"/>
                <a:gd name="connsiteX332" fmla="*/ 2587940 w 5019082"/>
                <a:gd name="connsiteY332" fmla="*/ 2481942 h 2605314"/>
                <a:gd name="connsiteX333" fmla="*/ 2595197 w 5019082"/>
                <a:gd name="connsiteY333" fmla="*/ 2409371 h 2605314"/>
                <a:gd name="connsiteX334" fmla="*/ 2645997 w 5019082"/>
                <a:gd name="connsiteY334" fmla="*/ 2416628 h 2605314"/>
                <a:gd name="connsiteX335" fmla="*/ 2675025 w 5019082"/>
                <a:gd name="connsiteY335" fmla="*/ 2423885 h 2605314"/>
                <a:gd name="connsiteX336" fmla="*/ 2747597 w 5019082"/>
                <a:gd name="connsiteY336" fmla="*/ 2438400 h 2605314"/>
                <a:gd name="connsiteX337" fmla="*/ 2791140 w 5019082"/>
                <a:gd name="connsiteY337" fmla="*/ 2452914 h 2605314"/>
                <a:gd name="connsiteX338" fmla="*/ 2812911 w 5019082"/>
                <a:gd name="connsiteY338" fmla="*/ 2438400 h 2605314"/>
                <a:gd name="connsiteX339" fmla="*/ 2805654 w 5019082"/>
                <a:gd name="connsiteY339" fmla="*/ 2416628 h 2605314"/>
                <a:gd name="connsiteX340" fmla="*/ 2798397 w 5019082"/>
                <a:gd name="connsiteY340" fmla="*/ 2373085 h 2605314"/>
                <a:gd name="connsiteX341" fmla="*/ 2783882 w 5019082"/>
                <a:gd name="connsiteY341" fmla="*/ 2329542 h 2605314"/>
                <a:gd name="connsiteX342" fmla="*/ 2798397 w 5019082"/>
                <a:gd name="connsiteY342" fmla="*/ 2278742 h 2605314"/>
                <a:gd name="connsiteX343" fmla="*/ 2965311 w 5019082"/>
                <a:gd name="connsiteY343" fmla="*/ 2249714 h 2605314"/>
                <a:gd name="connsiteX344" fmla="*/ 2950797 w 5019082"/>
                <a:gd name="connsiteY344" fmla="*/ 2227942 h 2605314"/>
                <a:gd name="connsiteX345" fmla="*/ 2929025 w 5019082"/>
                <a:gd name="connsiteY345" fmla="*/ 2133600 h 2605314"/>
                <a:gd name="connsiteX346" fmla="*/ 2921768 w 5019082"/>
                <a:gd name="connsiteY346" fmla="*/ 2104571 h 2605314"/>
                <a:gd name="connsiteX347" fmla="*/ 2899997 w 5019082"/>
                <a:gd name="connsiteY347" fmla="*/ 2090057 h 2605314"/>
                <a:gd name="connsiteX348" fmla="*/ 2907254 w 5019082"/>
                <a:gd name="connsiteY348" fmla="*/ 2061028 h 2605314"/>
                <a:gd name="connsiteX349" fmla="*/ 3037882 w 5019082"/>
                <a:gd name="connsiteY349" fmla="*/ 2053771 h 2605314"/>
                <a:gd name="connsiteX350" fmla="*/ 3124968 w 5019082"/>
                <a:gd name="connsiteY350" fmla="*/ 2046514 h 2605314"/>
                <a:gd name="connsiteX351" fmla="*/ 3146740 w 5019082"/>
                <a:gd name="connsiteY351" fmla="*/ 2039257 h 2605314"/>
                <a:gd name="connsiteX352" fmla="*/ 3139482 w 5019082"/>
                <a:gd name="connsiteY352" fmla="*/ 2010228 h 2605314"/>
                <a:gd name="connsiteX353" fmla="*/ 3110454 w 5019082"/>
                <a:gd name="connsiteY353" fmla="*/ 1959428 h 2605314"/>
                <a:gd name="connsiteX354" fmla="*/ 3081425 w 5019082"/>
                <a:gd name="connsiteY354" fmla="*/ 1930400 h 2605314"/>
                <a:gd name="connsiteX355" fmla="*/ 3066911 w 5019082"/>
                <a:gd name="connsiteY355" fmla="*/ 1901371 h 2605314"/>
                <a:gd name="connsiteX356" fmla="*/ 3045140 w 5019082"/>
                <a:gd name="connsiteY356" fmla="*/ 1886857 h 2605314"/>
                <a:gd name="connsiteX357" fmla="*/ 3037882 w 5019082"/>
                <a:gd name="connsiteY357" fmla="*/ 1865085 h 2605314"/>
                <a:gd name="connsiteX358" fmla="*/ 3023368 w 5019082"/>
                <a:gd name="connsiteY358" fmla="*/ 1843314 h 2605314"/>
                <a:gd name="connsiteX359" fmla="*/ 3052397 w 5019082"/>
                <a:gd name="connsiteY359" fmla="*/ 1828800 h 2605314"/>
                <a:gd name="connsiteX360" fmla="*/ 3161254 w 5019082"/>
                <a:gd name="connsiteY360" fmla="*/ 1814285 h 2605314"/>
                <a:gd name="connsiteX361" fmla="*/ 3183025 w 5019082"/>
                <a:gd name="connsiteY361" fmla="*/ 1799771 h 2605314"/>
                <a:gd name="connsiteX362" fmla="*/ 3132225 w 5019082"/>
                <a:gd name="connsiteY362" fmla="*/ 1690914 h 2605314"/>
                <a:gd name="connsiteX363" fmla="*/ 3124968 w 5019082"/>
                <a:gd name="connsiteY363" fmla="*/ 1669142 h 2605314"/>
                <a:gd name="connsiteX364" fmla="*/ 3110454 w 5019082"/>
                <a:gd name="connsiteY364" fmla="*/ 1647371 h 2605314"/>
                <a:gd name="connsiteX365" fmla="*/ 3132225 w 5019082"/>
                <a:gd name="connsiteY365" fmla="*/ 1640114 h 2605314"/>
                <a:gd name="connsiteX366" fmla="*/ 3161254 w 5019082"/>
                <a:gd name="connsiteY366" fmla="*/ 1632857 h 2605314"/>
                <a:gd name="connsiteX367" fmla="*/ 3190282 w 5019082"/>
                <a:gd name="connsiteY367" fmla="*/ 1618342 h 2605314"/>
                <a:gd name="connsiteX368" fmla="*/ 3219311 w 5019082"/>
                <a:gd name="connsiteY368" fmla="*/ 1611085 h 2605314"/>
                <a:gd name="connsiteX369" fmla="*/ 3241082 w 5019082"/>
                <a:gd name="connsiteY369" fmla="*/ 1603828 h 2605314"/>
                <a:gd name="connsiteX370" fmla="*/ 3284625 w 5019082"/>
                <a:gd name="connsiteY370" fmla="*/ 1582057 h 2605314"/>
                <a:gd name="connsiteX371" fmla="*/ 3299140 w 5019082"/>
                <a:gd name="connsiteY371" fmla="*/ 1567542 h 2605314"/>
                <a:gd name="connsiteX372" fmla="*/ 3277368 w 5019082"/>
                <a:gd name="connsiteY372" fmla="*/ 1545771 h 2605314"/>
                <a:gd name="connsiteX373" fmla="*/ 3233825 w 5019082"/>
                <a:gd name="connsiteY373" fmla="*/ 1516742 h 2605314"/>
                <a:gd name="connsiteX374" fmla="*/ 3183025 w 5019082"/>
                <a:gd name="connsiteY374" fmla="*/ 1458685 h 2605314"/>
                <a:gd name="connsiteX375" fmla="*/ 3175768 w 5019082"/>
                <a:gd name="connsiteY375" fmla="*/ 1436914 h 2605314"/>
                <a:gd name="connsiteX376" fmla="*/ 3153997 w 5019082"/>
                <a:gd name="connsiteY376" fmla="*/ 1422400 h 2605314"/>
                <a:gd name="connsiteX377" fmla="*/ 3204797 w 5019082"/>
                <a:gd name="connsiteY377" fmla="*/ 1386114 h 2605314"/>
                <a:gd name="connsiteX378" fmla="*/ 3241082 w 5019082"/>
                <a:gd name="connsiteY378" fmla="*/ 1349828 h 2605314"/>
                <a:gd name="connsiteX379" fmla="*/ 3270111 w 5019082"/>
                <a:gd name="connsiteY379" fmla="*/ 1313542 h 2605314"/>
                <a:gd name="connsiteX380" fmla="*/ 3291882 w 5019082"/>
                <a:gd name="connsiteY380" fmla="*/ 1299028 h 2605314"/>
                <a:gd name="connsiteX381" fmla="*/ 3306397 w 5019082"/>
                <a:gd name="connsiteY381" fmla="*/ 1284514 h 2605314"/>
                <a:gd name="connsiteX382" fmla="*/ 3313654 w 5019082"/>
                <a:gd name="connsiteY382" fmla="*/ 1262742 h 2605314"/>
                <a:gd name="connsiteX383" fmla="*/ 3270111 w 5019082"/>
                <a:gd name="connsiteY383" fmla="*/ 1255485 h 2605314"/>
                <a:gd name="connsiteX384" fmla="*/ 3248340 w 5019082"/>
                <a:gd name="connsiteY384" fmla="*/ 1248228 h 2605314"/>
                <a:gd name="connsiteX385" fmla="*/ 3197540 w 5019082"/>
                <a:gd name="connsiteY385" fmla="*/ 1233714 h 2605314"/>
                <a:gd name="connsiteX386" fmla="*/ 3175768 w 5019082"/>
                <a:gd name="connsiteY386" fmla="*/ 1219200 h 2605314"/>
                <a:gd name="connsiteX387" fmla="*/ 3153997 w 5019082"/>
                <a:gd name="connsiteY387" fmla="*/ 1211942 h 2605314"/>
                <a:gd name="connsiteX388" fmla="*/ 3124968 w 5019082"/>
                <a:gd name="connsiteY388" fmla="*/ 1197428 h 2605314"/>
                <a:gd name="connsiteX389" fmla="*/ 3204797 w 5019082"/>
                <a:gd name="connsiteY389" fmla="*/ 1095828 h 2605314"/>
                <a:gd name="connsiteX390" fmla="*/ 3255597 w 5019082"/>
                <a:gd name="connsiteY390" fmla="*/ 1037771 h 2605314"/>
                <a:gd name="connsiteX391" fmla="*/ 3255597 w 5019082"/>
                <a:gd name="connsiteY391" fmla="*/ 994228 h 2605314"/>
                <a:gd name="connsiteX392" fmla="*/ 3212054 w 5019082"/>
                <a:gd name="connsiteY392" fmla="*/ 986971 h 2605314"/>
                <a:gd name="connsiteX393" fmla="*/ 3183025 w 5019082"/>
                <a:gd name="connsiteY393" fmla="*/ 979714 h 2605314"/>
                <a:gd name="connsiteX394" fmla="*/ 3124968 w 5019082"/>
                <a:gd name="connsiteY394" fmla="*/ 957942 h 2605314"/>
                <a:gd name="connsiteX395" fmla="*/ 3103197 w 5019082"/>
                <a:gd name="connsiteY395" fmla="*/ 950685 h 2605314"/>
                <a:gd name="connsiteX396" fmla="*/ 3052397 w 5019082"/>
                <a:gd name="connsiteY396" fmla="*/ 943428 h 2605314"/>
                <a:gd name="connsiteX397" fmla="*/ 3030625 w 5019082"/>
                <a:gd name="connsiteY397" fmla="*/ 936171 h 2605314"/>
                <a:gd name="connsiteX398" fmla="*/ 2994340 w 5019082"/>
                <a:gd name="connsiteY398" fmla="*/ 928914 h 2605314"/>
                <a:gd name="connsiteX399" fmla="*/ 2979825 w 5019082"/>
                <a:gd name="connsiteY399" fmla="*/ 914400 h 2605314"/>
                <a:gd name="connsiteX400" fmla="*/ 3037882 w 5019082"/>
                <a:gd name="connsiteY400" fmla="*/ 820057 h 2605314"/>
                <a:gd name="connsiteX401" fmla="*/ 3095940 w 5019082"/>
                <a:gd name="connsiteY401" fmla="*/ 747485 h 2605314"/>
                <a:gd name="connsiteX402" fmla="*/ 3132225 w 5019082"/>
                <a:gd name="connsiteY402" fmla="*/ 703942 h 2605314"/>
                <a:gd name="connsiteX403" fmla="*/ 3146740 w 5019082"/>
                <a:gd name="connsiteY403" fmla="*/ 682171 h 2605314"/>
                <a:gd name="connsiteX404" fmla="*/ 3037882 w 5019082"/>
                <a:gd name="connsiteY404" fmla="*/ 667657 h 2605314"/>
                <a:gd name="connsiteX405" fmla="*/ 2965311 w 5019082"/>
                <a:gd name="connsiteY405" fmla="*/ 660400 h 2605314"/>
                <a:gd name="connsiteX406" fmla="*/ 2892740 w 5019082"/>
                <a:gd name="connsiteY406" fmla="*/ 645885 h 2605314"/>
                <a:gd name="connsiteX407" fmla="*/ 2929025 w 5019082"/>
                <a:gd name="connsiteY407" fmla="*/ 609600 h 2605314"/>
                <a:gd name="connsiteX408" fmla="*/ 2965311 w 5019082"/>
                <a:gd name="connsiteY408" fmla="*/ 573314 h 2605314"/>
                <a:gd name="connsiteX409" fmla="*/ 2972568 w 5019082"/>
                <a:gd name="connsiteY409" fmla="*/ 529771 h 2605314"/>
                <a:gd name="connsiteX410" fmla="*/ 2987082 w 5019082"/>
                <a:gd name="connsiteY410" fmla="*/ 486228 h 2605314"/>
                <a:gd name="connsiteX411" fmla="*/ 3001597 w 5019082"/>
                <a:gd name="connsiteY411" fmla="*/ 435428 h 2605314"/>
                <a:gd name="connsiteX412" fmla="*/ 3016111 w 5019082"/>
                <a:gd name="connsiteY412" fmla="*/ 391885 h 2605314"/>
                <a:gd name="connsiteX413" fmla="*/ 2965311 w 5019082"/>
                <a:gd name="connsiteY413" fmla="*/ 399142 h 2605314"/>
                <a:gd name="connsiteX414" fmla="*/ 2921768 w 5019082"/>
                <a:gd name="connsiteY414" fmla="*/ 413657 h 2605314"/>
                <a:gd name="connsiteX415" fmla="*/ 2892740 w 5019082"/>
                <a:gd name="connsiteY415" fmla="*/ 420914 h 2605314"/>
                <a:gd name="connsiteX416" fmla="*/ 2856454 w 5019082"/>
                <a:gd name="connsiteY416" fmla="*/ 435428 h 2605314"/>
                <a:gd name="connsiteX417" fmla="*/ 2812911 w 5019082"/>
                <a:gd name="connsiteY417" fmla="*/ 442685 h 2605314"/>
                <a:gd name="connsiteX418" fmla="*/ 2783882 w 5019082"/>
                <a:gd name="connsiteY418" fmla="*/ 449942 h 2605314"/>
                <a:gd name="connsiteX419" fmla="*/ 2725825 w 5019082"/>
                <a:gd name="connsiteY419" fmla="*/ 442685 h 2605314"/>
                <a:gd name="connsiteX420" fmla="*/ 2733082 w 5019082"/>
                <a:gd name="connsiteY420" fmla="*/ 377371 h 2605314"/>
                <a:gd name="connsiteX421" fmla="*/ 2725825 w 5019082"/>
                <a:gd name="connsiteY421" fmla="*/ 290285 h 2605314"/>
                <a:gd name="connsiteX422" fmla="*/ 2711311 w 5019082"/>
                <a:gd name="connsiteY422" fmla="*/ 232228 h 2605314"/>
                <a:gd name="connsiteX423" fmla="*/ 2667768 w 5019082"/>
                <a:gd name="connsiteY423" fmla="*/ 210457 h 2605314"/>
                <a:gd name="connsiteX424" fmla="*/ 2660511 w 5019082"/>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83920 w 5018777"/>
                <a:gd name="connsiteY206" fmla="*/ 1052285 h 2605314"/>
                <a:gd name="connsiteX207" fmla="*/ 54892 w 5018777"/>
                <a:gd name="connsiteY207" fmla="*/ 1066800 h 2605314"/>
                <a:gd name="connsiteX208" fmla="*/ 14252 w 5018777"/>
                <a:gd name="connsiteY208" fmla="*/ 1156788 h 2605314"/>
                <a:gd name="connsiteX209" fmla="*/ 20783 w 5018777"/>
                <a:gd name="connsiteY209" fmla="*/ 1262017 h 2605314"/>
                <a:gd name="connsiteX210" fmla="*/ 69406 w 5018777"/>
                <a:gd name="connsiteY210" fmla="*/ 1313542 h 2605314"/>
                <a:gd name="connsiteX211" fmla="*/ 112949 w 5018777"/>
                <a:gd name="connsiteY211" fmla="*/ 1342571 h 2605314"/>
                <a:gd name="connsiteX212" fmla="*/ 159032 w 5018777"/>
                <a:gd name="connsiteY212" fmla="*/ 1341845 h 2605314"/>
                <a:gd name="connsiteX213" fmla="*/ 217089 w 5018777"/>
                <a:gd name="connsiteY213" fmla="*/ 1316445 h 2605314"/>
                <a:gd name="connsiteX214" fmla="*/ 199672 w 5018777"/>
                <a:gd name="connsiteY214" fmla="*/ 1243148 h 2605314"/>
                <a:gd name="connsiteX215" fmla="*/ 124197 w 5018777"/>
                <a:gd name="connsiteY215" fmla="*/ 1236254 h 2605314"/>
                <a:gd name="connsiteX216" fmla="*/ 54892 w 5018777"/>
                <a:gd name="connsiteY216" fmla="*/ 1262742 h 2605314"/>
                <a:gd name="connsiteX217" fmla="*/ 33120 w 5018777"/>
                <a:gd name="connsiteY217" fmla="*/ 1299028 h 2605314"/>
                <a:gd name="connsiteX218" fmla="*/ 18606 w 5018777"/>
                <a:gd name="connsiteY218" fmla="*/ 1320800 h 2605314"/>
                <a:gd name="connsiteX219" fmla="*/ 4092 w 5018777"/>
                <a:gd name="connsiteY219" fmla="*/ 1379582 h 2605314"/>
                <a:gd name="connsiteX220" fmla="*/ 3729 w 5018777"/>
                <a:gd name="connsiteY220" fmla="*/ 1436188 h 2605314"/>
                <a:gd name="connsiteX221" fmla="*/ 47635 w 5018777"/>
                <a:gd name="connsiteY221" fmla="*/ 1494971 h 2605314"/>
                <a:gd name="connsiteX222" fmla="*/ 91177 w 5018777"/>
                <a:gd name="connsiteY222" fmla="*/ 1524000 h 2605314"/>
                <a:gd name="connsiteX223" fmla="*/ 127100 w 5018777"/>
                <a:gd name="connsiteY223" fmla="*/ 1568268 h 2605314"/>
                <a:gd name="connsiteX224" fmla="*/ 171006 w 5018777"/>
                <a:gd name="connsiteY224" fmla="*/ 1582057 h 2605314"/>
                <a:gd name="connsiteX225" fmla="*/ 228337 w 5018777"/>
                <a:gd name="connsiteY225" fmla="*/ 1561737 h 2605314"/>
                <a:gd name="connsiteX226" fmla="*/ 236683 w 5018777"/>
                <a:gd name="connsiteY226" fmla="*/ 1483722 h 2605314"/>
                <a:gd name="connsiteX227" fmla="*/ 157217 w 5018777"/>
                <a:gd name="connsiteY227" fmla="*/ 1465580 h 2605314"/>
                <a:gd name="connsiteX228" fmla="*/ 105692 w 5018777"/>
                <a:gd name="connsiteY228" fmla="*/ 1502228 h 2605314"/>
                <a:gd name="connsiteX229" fmla="*/ 105692 w 5018777"/>
                <a:gd name="connsiteY229" fmla="*/ 1698171 h 2605314"/>
                <a:gd name="connsiteX230" fmla="*/ 141615 w 5018777"/>
                <a:gd name="connsiteY230" fmla="*/ 1749334 h 2605314"/>
                <a:gd name="connsiteX231" fmla="*/ 192777 w 5018777"/>
                <a:gd name="connsiteY231" fmla="*/ 1792514 h 2605314"/>
                <a:gd name="connsiteX232" fmla="*/ 250835 w 5018777"/>
                <a:gd name="connsiteY232" fmla="*/ 1828800 h 2605314"/>
                <a:gd name="connsiteX233" fmla="*/ 359692 w 5018777"/>
                <a:gd name="connsiteY233" fmla="*/ 1821542 h 2605314"/>
                <a:gd name="connsiteX234" fmla="*/ 394163 w 5018777"/>
                <a:gd name="connsiteY234" fmla="*/ 1796505 h 2605314"/>
                <a:gd name="connsiteX235" fmla="*/ 410492 w 5018777"/>
                <a:gd name="connsiteY235" fmla="*/ 1698171 h 2605314"/>
                <a:gd name="connsiteX236" fmla="*/ 366949 w 5018777"/>
                <a:gd name="connsiteY236" fmla="*/ 1683657 h 2605314"/>
                <a:gd name="connsiteX237" fmla="*/ 316149 w 5018777"/>
                <a:gd name="connsiteY237" fmla="*/ 1690914 h 2605314"/>
                <a:gd name="connsiteX238" fmla="*/ 279863 w 5018777"/>
                <a:gd name="connsiteY238" fmla="*/ 1719942 h 2605314"/>
                <a:gd name="connsiteX239" fmla="*/ 265349 w 5018777"/>
                <a:gd name="connsiteY239" fmla="*/ 1785257 h 2605314"/>
                <a:gd name="connsiteX240" fmla="*/ 276235 w 5018777"/>
                <a:gd name="connsiteY240" fmla="*/ 1939108 h 2605314"/>
                <a:gd name="connsiteX241" fmla="*/ 331026 w 5018777"/>
                <a:gd name="connsiteY241" fmla="*/ 1984465 h 2605314"/>
                <a:gd name="connsiteX242" fmla="*/ 417749 w 5018777"/>
                <a:gd name="connsiteY242" fmla="*/ 2002971 h 2605314"/>
                <a:gd name="connsiteX243" fmla="*/ 526606 w 5018777"/>
                <a:gd name="connsiteY243" fmla="*/ 1995714 h 2605314"/>
                <a:gd name="connsiteX244" fmla="*/ 555635 w 5018777"/>
                <a:gd name="connsiteY244" fmla="*/ 1973942 h 2605314"/>
                <a:gd name="connsiteX245" fmla="*/ 599177 w 5018777"/>
                <a:gd name="connsiteY245" fmla="*/ 1944914 h 2605314"/>
                <a:gd name="connsiteX246" fmla="*/ 628206 w 5018777"/>
                <a:gd name="connsiteY246" fmla="*/ 1901371 h 2605314"/>
                <a:gd name="connsiteX247" fmla="*/ 613692 w 5018777"/>
                <a:gd name="connsiteY247" fmla="*/ 1836057 h 2605314"/>
                <a:gd name="connsiteX248" fmla="*/ 570149 w 5018777"/>
                <a:gd name="connsiteY248" fmla="*/ 1792514 h 2605314"/>
                <a:gd name="connsiteX249" fmla="*/ 528057 w 5018777"/>
                <a:gd name="connsiteY249" fmla="*/ 1800497 h 2605314"/>
                <a:gd name="connsiteX250" fmla="*/ 481249 w 5018777"/>
                <a:gd name="connsiteY250" fmla="*/ 1898468 h 2605314"/>
                <a:gd name="connsiteX251" fmla="*/ 555635 w 5018777"/>
                <a:gd name="connsiteY251" fmla="*/ 1995714 h 2605314"/>
                <a:gd name="connsiteX252" fmla="*/ 570149 w 5018777"/>
                <a:gd name="connsiteY252" fmla="*/ 2017485 h 2605314"/>
                <a:gd name="connsiteX253" fmla="*/ 700777 w 5018777"/>
                <a:gd name="connsiteY253" fmla="*/ 2068285 h 2605314"/>
                <a:gd name="connsiteX254" fmla="*/ 737063 w 5018777"/>
                <a:gd name="connsiteY254" fmla="*/ 2082800 h 2605314"/>
                <a:gd name="connsiteX255" fmla="*/ 867692 w 5018777"/>
                <a:gd name="connsiteY255" fmla="*/ 2119811 h 2605314"/>
                <a:gd name="connsiteX256" fmla="*/ 969292 w 5018777"/>
                <a:gd name="connsiteY256" fmla="*/ 2148114 h 2605314"/>
                <a:gd name="connsiteX257" fmla="*/ 1078149 w 5018777"/>
                <a:gd name="connsiteY257" fmla="*/ 2133600 h 2605314"/>
                <a:gd name="connsiteX258" fmla="*/ 1128949 w 5018777"/>
                <a:gd name="connsiteY258" fmla="*/ 2104571 h 2605314"/>
                <a:gd name="connsiteX259" fmla="*/ 1247603 w 5018777"/>
                <a:gd name="connsiteY259" fmla="*/ 2013494 h 2605314"/>
                <a:gd name="connsiteX260" fmla="*/ 1291509 w 5018777"/>
                <a:gd name="connsiteY260" fmla="*/ 1957251 h 2605314"/>
                <a:gd name="connsiteX261" fmla="*/ 1278083 w 5018777"/>
                <a:gd name="connsiteY261" fmla="*/ 1839322 h 2605314"/>
                <a:gd name="connsiteX262" fmla="*/ 1223292 w 5018777"/>
                <a:gd name="connsiteY262" fmla="*/ 1814285 h 2605314"/>
                <a:gd name="connsiteX263" fmla="*/ 1129675 w 5018777"/>
                <a:gd name="connsiteY263" fmla="*/ 1833154 h 2605314"/>
                <a:gd name="connsiteX264" fmla="*/ 1107177 w 5018777"/>
                <a:gd name="connsiteY264" fmla="*/ 1894114 h 2605314"/>
                <a:gd name="connsiteX265" fmla="*/ 1085406 w 5018777"/>
                <a:gd name="connsiteY265" fmla="*/ 2002971 h 2605314"/>
                <a:gd name="connsiteX266" fmla="*/ 1020092 w 5018777"/>
                <a:gd name="connsiteY266" fmla="*/ 1995714 h 2605314"/>
                <a:gd name="connsiteX267" fmla="*/ 984532 w 5018777"/>
                <a:gd name="connsiteY267" fmla="*/ 1911531 h 2605314"/>
                <a:gd name="connsiteX268" fmla="*/ 996869 w 5018777"/>
                <a:gd name="connsiteY268" fmla="*/ 1807754 h 2605314"/>
                <a:gd name="connsiteX269" fmla="*/ 1070529 w 5018777"/>
                <a:gd name="connsiteY269" fmla="*/ 1731554 h 2605314"/>
                <a:gd name="connsiteX270" fmla="*/ 1230549 w 5018777"/>
                <a:gd name="connsiteY270" fmla="*/ 1690914 h 2605314"/>
                <a:gd name="connsiteX271" fmla="*/ 1339406 w 5018777"/>
                <a:gd name="connsiteY271" fmla="*/ 1698171 h 2605314"/>
                <a:gd name="connsiteX272" fmla="*/ 1426492 w 5018777"/>
                <a:gd name="connsiteY272" fmla="*/ 1741714 h 2605314"/>
                <a:gd name="connsiteX273" fmla="*/ 1480557 w 5018777"/>
                <a:gd name="connsiteY273" fmla="*/ 1792514 h 2605314"/>
                <a:gd name="connsiteX274" fmla="*/ 1510312 w 5018777"/>
                <a:gd name="connsiteY274" fmla="*/ 1859642 h 2605314"/>
                <a:gd name="connsiteX275" fmla="*/ 1511037 w 5018777"/>
                <a:gd name="connsiteY275" fmla="*/ 1961968 h 2605314"/>
                <a:gd name="connsiteX276" fmla="*/ 1463866 w 5018777"/>
                <a:gd name="connsiteY276" fmla="*/ 2046877 h 2605314"/>
                <a:gd name="connsiteX277" fmla="*/ 1411977 w 5018777"/>
                <a:gd name="connsiteY277" fmla="*/ 2140857 h 2605314"/>
                <a:gd name="connsiteX278" fmla="*/ 1404720 w 5018777"/>
                <a:gd name="connsiteY278" fmla="*/ 2162628 h 2605314"/>
                <a:gd name="connsiteX279" fmla="*/ 1368435 w 5018777"/>
                <a:gd name="connsiteY279" fmla="*/ 2293257 h 2605314"/>
                <a:gd name="connsiteX280" fmla="*/ 1370975 w 5018777"/>
                <a:gd name="connsiteY280" fmla="*/ 2449285 h 2605314"/>
                <a:gd name="connsiteX281" fmla="*/ 1513577 w 5018777"/>
                <a:gd name="connsiteY281" fmla="*/ 2554514 h 2605314"/>
                <a:gd name="connsiteX282" fmla="*/ 1636949 w 5018777"/>
                <a:gd name="connsiteY282" fmla="*/ 2590800 h 2605314"/>
                <a:gd name="connsiteX283" fmla="*/ 1851397 w 5018777"/>
                <a:gd name="connsiteY283" fmla="*/ 2605314 h 2605314"/>
                <a:gd name="connsiteX284" fmla="*/ 1922155 w 5018777"/>
                <a:gd name="connsiteY284" fmla="*/ 2576285 h 2605314"/>
                <a:gd name="connsiteX285" fmla="*/ 1963520 w 5018777"/>
                <a:gd name="connsiteY285" fmla="*/ 2496457 h 2605314"/>
                <a:gd name="connsiteX286" fmla="*/ 2006337 w 5018777"/>
                <a:gd name="connsiteY286" fmla="*/ 2315028 h 2605314"/>
                <a:gd name="connsiteX287" fmla="*/ 2043349 w 5018777"/>
                <a:gd name="connsiteY287" fmla="*/ 2111828 h 2605314"/>
                <a:gd name="connsiteX288" fmla="*/ 2066572 w 5018777"/>
                <a:gd name="connsiteY288" fmla="*/ 2048691 h 2605314"/>
                <a:gd name="connsiteX289" fmla="*/ 2102495 w 5018777"/>
                <a:gd name="connsiteY289" fmla="*/ 1987731 h 2605314"/>
                <a:gd name="connsiteX290" fmla="*/ 2221512 w 5018777"/>
                <a:gd name="connsiteY290" fmla="*/ 1879237 h 2605314"/>
                <a:gd name="connsiteX291" fmla="*/ 2377177 w 5018777"/>
                <a:gd name="connsiteY291" fmla="*/ 1872342 h 2605314"/>
                <a:gd name="connsiteX292" fmla="*/ 2398949 w 5018777"/>
                <a:gd name="connsiteY292" fmla="*/ 1879600 h 2605314"/>
                <a:gd name="connsiteX293" fmla="*/ 2457006 w 5018777"/>
                <a:gd name="connsiteY293" fmla="*/ 1930400 h 2605314"/>
                <a:gd name="connsiteX294" fmla="*/ 2471520 w 5018777"/>
                <a:gd name="connsiteY294" fmla="*/ 1952171 h 2605314"/>
                <a:gd name="connsiteX295" fmla="*/ 2493292 w 5018777"/>
                <a:gd name="connsiteY295" fmla="*/ 1973942 h 2605314"/>
                <a:gd name="connsiteX296" fmla="*/ 2507806 w 5018777"/>
                <a:gd name="connsiteY296" fmla="*/ 2024742 h 2605314"/>
                <a:gd name="connsiteX297" fmla="*/ 2515063 w 5018777"/>
                <a:gd name="connsiteY297" fmla="*/ 2053771 h 2605314"/>
                <a:gd name="connsiteX298" fmla="*/ 2529577 w 5018777"/>
                <a:gd name="connsiteY298" fmla="*/ 2075542 h 2605314"/>
                <a:gd name="connsiteX299" fmla="*/ 2544092 w 5018777"/>
                <a:gd name="connsiteY299" fmla="*/ 2126342 h 2605314"/>
                <a:gd name="connsiteX300" fmla="*/ 2536835 w 5018777"/>
                <a:gd name="connsiteY300" fmla="*/ 2271485 h 2605314"/>
                <a:gd name="connsiteX301" fmla="*/ 2522320 w 5018777"/>
                <a:gd name="connsiteY301" fmla="*/ 2300514 h 2605314"/>
                <a:gd name="connsiteX302" fmla="*/ 2478777 w 5018777"/>
                <a:gd name="connsiteY302" fmla="*/ 2329542 h 2605314"/>
                <a:gd name="connsiteX303" fmla="*/ 2457006 w 5018777"/>
                <a:gd name="connsiteY303" fmla="*/ 2336800 h 2605314"/>
                <a:gd name="connsiteX304" fmla="*/ 2333635 w 5018777"/>
                <a:gd name="connsiteY304" fmla="*/ 2329542 h 2605314"/>
                <a:gd name="connsiteX305" fmla="*/ 2311863 w 5018777"/>
                <a:gd name="connsiteY305" fmla="*/ 2322285 h 2605314"/>
                <a:gd name="connsiteX306" fmla="*/ 2297349 w 5018777"/>
                <a:gd name="connsiteY306" fmla="*/ 2286000 h 2605314"/>
                <a:gd name="connsiteX307" fmla="*/ 2290092 w 5018777"/>
                <a:gd name="connsiteY307" fmla="*/ 2249714 h 2605314"/>
                <a:gd name="connsiteX308" fmla="*/ 2398949 w 5018777"/>
                <a:gd name="connsiteY308" fmla="*/ 2111828 h 2605314"/>
                <a:gd name="connsiteX309" fmla="*/ 2398949 w 5018777"/>
                <a:gd name="connsiteY309" fmla="*/ 2024742 h 2605314"/>
                <a:gd name="connsiteX310" fmla="*/ 2377177 w 5018777"/>
                <a:gd name="connsiteY310" fmla="*/ 2010228 h 2605314"/>
                <a:gd name="connsiteX311" fmla="*/ 2275577 w 5018777"/>
                <a:gd name="connsiteY311" fmla="*/ 2017485 h 2605314"/>
                <a:gd name="connsiteX312" fmla="*/ 2261063 w 5018777"/>
                <a:gd name="connsiteY312" fmla="*/ 2032000 h 2605314"/>
                <a:gd name="connsiteX313" fmla="*/ 2239292 w 5018777"/>
                <a:gd name="connsiteY313" fmla="*/ 2046514 h 2605314"/>
                <a:gd name="connsiteX314" fmla="*/ 2224777 w 5018777"/>
                <a:gd name="connsiteY314" fmla="*/ 2061028 h 2605314"/>
                <a:gd name="connsiteX315" fmla="*/ 2195749 w 5018777"/>
                <a:gd name="connsiteY315" fmla="*/ 2068285 h 2605314"/>
                <a:gd name="connsiteX316" fmla="*/ 2166720 w 5018777"/>
                <a:gd name="connsiteY316" fmla="*/ 2090057 h 2605314"/>
                <a:gd name="connsiteX317" fmla="*/ 2152206 w 5018777"/>
                <a:gd name="connsiteY317" fmla="*/ 2111828 h 2605314"/>
                <a:gd name="connsiteX318" fmla="*/ 2130435 w 5018777"/>
                <a:gd name="connsiteY318" fmla="*/ 2140857 h 2605314"/>
                <a:gd name="connsiteX319" fmla="*/ 2130435 w 5018777"/>
                <a:gd name="connsiteY319" fmla="*/ 2351314 h 2605314"/>
                <a:gd name="connsiteX320" fmla="*/ 2144949 w 5018777"/>
                <a:gd name="connsiteY320" fmla="*/ 2373085 h 2605314"/>
                <a:gd name="connsiteX321" fmla="*/ 2166720 w 5018777"/>
                <a:gd name="connsiteY321" fmla="*/ 2380342 h 2605314"/>
                <a:gd name="connsiteX322" fmla="*/ 2173977 w 5018777"/>
                <a:gd name="connsiteY322" fmla="*/ 2402114 h 2605314"/>
                <a:gd name="connsiteX323" fmla="*/ 2195749 w 5018777"/>
                <a:gd name="connsiteY323" fmla="*/ 2416628 h 2605314"/>
                <a:gd name="connsiteX324" fmla="*/ 2224777 w 5018777"/>
                <a:gd name="connsiteY324" fmla="*/ 2438400 h 2605314"/>
                <a:gd name="connsiteX325" fmla="*/ 2268320 w 5018777"/>
                <a:gd name="connsiteY325" fmla="*/ 2474685 h 2605314"/>
                <a:gd name="connsiteX326" fmla="*/ 2297349 w 5018777"/>
                <a:gd name="connsiteY326" fmla="*/ 2510971 h 2605314"/>
                <a:gd name="connsiteX327" fmla="*/ 2319120 w 5018777"/>
                <a:gd name="connsiteY327" fmla="*/ 2532742 h 2605314"/>
                <a:gd name="connsiteX328" fmla="*/ 2398949 w 5018777"/>
                <a:gd name="connsiteY328" fmla="*/ 2569028 h 2605314"/>
                <a:gd name="connsiteX329" fmla="*/ 2544092 w 5018777"/>
                <a:gd name="connsiteY329" fmla="*/ 2554514 h 2605314"/>
                <a:gd name="connsiteX330" fmla="*/ 2565863 w 5018777"/>
                <a:gd name="connsiteY330" fmla="*/ 2540000 h 2605314"/>
                <a:gd name="connsiteX331" fmla="*/ 2573120 w 5018777"/>
                <a:gd name="connsiteY331" fmla="*/ 2503714 h 2605314"/>
                <a:gd name="connsiteX332" fmla="*/ 2587635 w 5018777"/>
                <a:gd name="connsiteY332" fmla="*/ 2481942 h 2605314"/>
                <a:gd name="connsiteX333" fmla="*/ 2594892 w 5018777"/>
                <a:gd name="connsiteY333" fmla="*/ 2409371 h 2605314"/>
                <a:gd name="connsiteX334" fmla="*/ 2645692 w 5018777"/>
                <a:gd name="connsiteY334" fmla="*/ 2416628 h 2605314"/>
                <a:gd name="connsiteX335" fmla="*/ 2674720 w 5018777"/>
                <a:gd name="connsiteY335" fmla="*/ 2423885 h 2605314"/>
                <a:gd name="connsiteX336" fmla="*/ 2747292 w 5018777"/>
                <a:gd name="connsiteY336" fmla="*/ 2438400 h 2605314"/>
                <a:gd name="connsiteX337" fmla="*/ 2790835 w 5018777"/>
                <a:gd name="connsiteY337" fmla="*/ 2452914 h 2605314"/>
                <a:gd name="connsiteX338" fmla="*/ 2812606 w 5018777"/>
                <a:gd name="connsiteY338" fmla="*/ 2438400 h 2605314"/>
                <a:gd name="connsiteX339" fmla="*/ 2805349 w 5018777"/>
                <a:gd name="connsiteY339" fmla="*/ 2416628 h 2605314"/>
                <a:gd name="connsiteX340" fmla="*/ 2798092 w 5018777"/>
                <a:gd name="connsiteY340" fmla="*/ 2373085 h 2605314"/>
                <a:gd name="connsiteX341" fmla="*/ 2783577 w 5018777"/>
                <a:gd name="connsiteY341" fmla="*/ 2329542 h 2605314"/>
                <a:gd name="connsiteX342" fmla="*/ 2798092 w 5018777"/>
                <a:gd name="connsiteY342" fmla="*/ 2278742 h 2605314"/>
                <a:gd name="connsiteX343" fmla="*/ 2965006 w 5018777"/>
                <a:gd name="connsiteY343" fmla="*/ 2249714 h 2605314"/>
                <a:gd name="connsiteX344" fmla="*/ 2950492 w 5018777"/>
                <a:gd name="connsiteY344" fmla="*/ 2227942 h 2605314"/>
                <a:gd name="connsiteX345" fmla="*/ 2928720 w 5018777"/>
                <a:gd name="connsiteY345" fmla="*/ 2133600 h 2605314"/>
                <a:gd name="connsiteX346" fmla="*/ 2921463 w 5018777"/>
                <a:gd name="connsiteY346" fmla="*/ 2104571 h 2605314"/>
                <a:gd name="connsiteX347" fmla="*/ 2899692 w 5018777"/>
                <a:gd name="connsiteY347" fmla="*/ 2090057 h 2605314"/>
                <a:gd name="connsiteX348" fmla="*/ 2906949 w 5018777"/>
                <a:gd name="connsiteY348" fmla="*/ 2061028 h 2605314"/>
                <a:gd name="connsiteX349" fmla="*/ 3037577 w 5018777"/>
                <a:gd name="connsiteY349" fmla="*/ 2053771 h 2605314"/>
                <a:gd name="connsiteX350" fmla="*/ 3124663 w 5018777"/>
                <a:gd name="connsiteY350" fmla="*/ 2046514 h 2605314"/>
                <a:gd name="connsiteX351" fmla="*/ 3146435 w 5018777"/>
                <a:gd name="connsiteY351" fmla="*/ 2039257 h 2605314"/>
                <a:gd name="connsiteX352" fmla="*/ 3139177 w 5018777"/>
                <a:gd name="connsiteY352" fmla="*/ 2010228 h 2605314"/>
                <a:gd name="connsiteX353" fmla="*/ 3110149 w 5018777"/>
                <a:gd name="connsiteY353" fmla="*/ 1959428 h 2605314"/>
                <a:gd name="connsiteX354" fmla="*/ 3081120 w 5018777"/>
                <a:gd name="connsiteY354" fmla="*/ 1930400 h 2605314"/>
                <a:gd name="connsiteX355" fmla="*/ 3066606 w 5018777"/>
                <a:gd name="connsiteY355" fmla="*/ 1901371 h 2605314"/>
                <a:gd name="connsiteX356" fmla="*/ 3044835 w 5018777"/>
                <a:gd name="connsiteY356" fmla="*/ 1886857 h 2605314"/>
                <a:gd name="connsiteX357" fmla="*/ 3037577 w 5018777"/>
                <a:gd name="connsiteY357" fmla="*/ 1865085 h 2605314"/>
                <a:gd name="connsiteX358" fmla="*/ 3023063 w 5018777"/>
                <a:gd name="connsiteY358" fmla="*/ 1843314 h 2605314"/>
                <a:gd name="connsiteX359" fmla="*/ 3052092 w 5018777"/>
                <a:gd name="connsiteY359" fmla="*/ 1828800 h 2605314"/>
                <a:gd name="connsiteX360" fmla="*/ 3160949 w 5018777"/>
                <a:gd name="connsiteY360" fmla="*/ 1814285 h 2605314"/>
                <a:gd name="connsiteX361" fmla="*/ 3182720 w 5018777"/>
                <a:gd name="connsiteY361" fmla="*/ 1799771 h 2605314"/>
                <a:gd name="connsiteX362" fmla="*/ 3131920 w 5018777"/>
                <a:gd name="connsiteY362" fmla="*/ 1690914 h 2605314"/>
                <a:gd name="connsiteX363" fmla="*/ 3124663 w 5018777"/>
                <a:gd name="connsiteY363" fmla="*/ 1669142 h 2605314"/>
                <a:gd name="connsiteX364" fmla="*/ 3110149 w 5018777"/>
                <a:gd name="connsiteY364" fmla="*/ 1647371 h 2605314"/>
                <a:gd name="connsiteX365" fmla="*/ 3131920 w 5018777"/>
                <a:gd name="connsiteY365" fmla="*/ 1640114 h 2605314"/>
                <a:gd name="connsiteX366" fmla="*/ 3160949 w 5018777"/>
                <a:gd name="connsiteY366" fmla="*/ 1632857 h 2605314"/>
                <a:gd name="connsiteX367" fmla="*/ 3189977 w 5018777"/>
                <a:gd name="connsiteY367" fmla="*/ 1618342 h 2605314"/>
                <a:gd name="connsiteX368" fmla="*/ 3219006 w 5018777"/>
                <a:gd name="connsiteY368" fmla="*/ 1611085 h 2605314"/>
                <a:gd name="connsiteX369" fmla="*/ 3240777 w 5018777"/>
                <a:gd name="connsiteY369" fmla="*/ 1603828 h 2605314"/>
                <a:gd name="connsiteX370" fmla="*/ 3284320 w 5018777"/>
                <a:gd name="connsiteY370" fmla="*/ 1582057 h 2605314"/>
                <a:gd name="connsiteX371" fmla="*/ 3298835 w 5018777"/>
                <a:gd name="connsiteY371" fmla="*/ 1567542 h 2605314"/>
                <a:gd name="connsiteX372" fmla="*/ 3277063 w 5018777"/>
                <a:gd name="connsiteY372" fmla="*/ 1545771 h 2605314"/>
                <a:gd name="connsiteX373" fmla="*/ 3233520 w 5018777"/>
                <a:gd name="connsiteY373" fmla="*/ 1516742 h 2605314"/>
                <a:gd name="connsiteX374" fmla="*/ 3182720 w 5018777"/>
                <a:gd name="connsiteY374" fmla="*/ 1458685 h 2605314"/>
                <a:gd name="connsiteX375" fmla="*/ 3175463 w 5018777"/>
                <a:gd name="connsiteY375" fmla="*/ 1436914 h 2605314"/>
                <a:gd name="connsiteX376" fmla="*/ 3153692 w 5018777"/>
                <a:gd name="connsiteY376" fmla="*/ 1422400 h 2605314"/>
                <a:gd name="connsiteX377" fmla="*/ 3204492 w 5018777"/>
                <a:gd name="connsiteY377" fmla="*/ 1386114 h 2605314"/>
                <a:gd name="connsiteX378" fmla="*/ 3240777 w 5018777"/>
                <a:gd name="connsiteY378" fmla="*/ 1349828 h 2605314"/>
                <a:gd name="connsiteX379" fmla="*/ 3269806 w 5018777"/>
                <a:gd name="connsiteY379" fmla="*/ 1313542 h 2605314"/>
                <a:gd name="connsiteX380" fmla="*/ 3291577 w 5018777"/>
                <a:gd name="connsiteY380" fmla="*/ 1299028 h 2605314"/>
                <a:gd name="connsiteX381" fmla="*/ 3306092 w 5018777"/>
                <a:gd name="connsiteY381" fmla="*/ 1284514 h 2605314"/>
                <a:gd name="connsiteX382" fmla="*/ 3313349 w 5018777"/>
                <a:gd name="connsiteY382" fmla="*/ 1262742 h 2605314"/>
                <a:gd name="connsiteX383" fmla="*/ 3269806 w 5018777"/>
                <a:gd name="connsiteY383" fmla="*/ 1255485 h 2605314"/>
                <a:gd name="connsiteX384" fmla="*/ 3248035 w 5018777"/>
                <a:gd name="connsiteY384" fmla="*/ 1248228 h 2605314"/>
                <a:gd name="connsiteX385" fmla="*/ 3197235 w 5018777"/>
                <a:gd name="connsiteY385" fmla="*/ 1233714 h 2605314"/>
                <a:gd name="connsiteX386" fmla="*/ 3175463 w 5018777"/>
                <a:gd name="connsiteY386" fmla="*/ 1219200 h 2605314"/>
                <a:gd name="connsiteX387" fmla="*/ 3153692 w 5018777"/>
                <a:gd name="connsiteY387" fmla="*/ 1211942 h 2605314"/>
                <a:gd name="connsiteX388" fmla="*/ 3124663 w 5018777"/>
                <a:gd name="connsiteY388" fmla="*/ 1197428 h 2605314"/>
                <a:gd name="connsiteX389" fmla="*/ 3204492 w 5018777"/>
                <a:gd name="connsiteY389" fmla="*/ 1095828 h 2605314"/>
                <a:gd name="connsiteX390" fmla="*/ 3255292 w 5018777"/>
                <a:gd name="connsiteY390" fmla="*/ 1037771 h 2605314"/>
                <a:gd name="connsiteX391" fmla="*/ 3255292 w 5018777"/>
                <a:gd name="connsiteY391" fmla="*/ 994228 h 2605314"/>
                <a:gd name="connsiteX392" fmla="*/ 3211749 w 5018777"/>
                <a:gd name="connsiteY392" fmla="*/ 986971 h 2605314"/>
                <a:gd name="connsiteX393" fmla="*/ 3182720 w 5018777"/>
                <a:gd name="connsiteY393" fmla="*/ 979714 h 2605314"/>
                <a:gd name="connsiteX394" fmla="*/ 3124663 w 5018777"/>
                <a:gd name="connsiteY394" fmla="*/ 957942 h 2605314"/>
                <a:gd name="connsiteX395" fmla="*/ 3102892 w 5018777"/>
                <a:gd name="connsiteY395" fmla="*/ 950685 h 2605314"/>
                <a:gd name="connsiteX396" fmla="*/ 3052092 w 5018777"/>
                <a:gd name="connsiteY396" fmla="*/ 943428 h 2605314"/>
                <a:gd name="connsiteX397" fmla="*/ 3030320 w 5018777"/>
                <a:gd name="connsiteY397" fmla="*/ 936171 h 2605314"/>
                <a:gd name="connsiteX398" fmla="*/ 2994035 w 5018777"/>
                <a:gd name="connsiteY398" fmla="*/ 928914 h 2605314"/>
                <a:gd name="connsiteX399" fmla="*/ 2979520 w 5018777"/>
                <a:gd name="connsiteY399" fmla="*/ 914400 h 2605314"/>
                <a:gd name="connsiteX400" fmla="*/ 3037577 w 5018777"/>
                <a:gd name="connsiteY400" fmla="*/ 820057 h 2605314"/>
                <a:gd name="connsiteX401" fmla="*/ 3095635 w 5018777"/>
                <a:gd name="connsiteY401" fmla="*/ 747485 h 2605314"/>
                <a:gd name="connsiteX402" fmla="*/ 3131920 w 5018777"/>
                <a:gd name="connsiteY402" fmla="*/ 703942 h 2605314"/>
                <a:gd name="connsiteX403" fmla="*/ 3146435 w 5018777"/>
                <a:gd name="connsiteY403" fmla="*/ 682171 h 2605314"/>
                <a:gd name="connsiteX404" fmla="*/ 3037577 w 5018777"/>
                <a:gd name="connsiteY404" fmla="*/ 667657 h 2605314"/>
                <a:gd name="connsiteX405" fmla="*/ 2965006 w 5018777"/>
                <a:gd name="connsiteY405" fmla="*/ 660400 h 2605314"/>
                <a:gd name="connsiteX406" fmla="*/ 2892435 w 5018777"/>
                <a:gd name="connsiteY406" fmla="*/ 645885 h 2605314"/>
                <a:gd name="connsiteX407" fmla="*/ 2928720 w 5018777"/>
                <a:gd name="connsiteY407" fmla="*/ 609600 h 2605314"/>
                <a:gd name="connsiteX408" fmla="*/ 2965006 w 5018777"/>
                <a:gd name="connsiteY408" fmla="*/ 573314 h 2605314"/>
                <a:gd name="connsiteX409" fmla="*/ 2972263 w 5018777"/>
                <a:gd name="connsiteY409" fmla="*/ 529771 h 2605314"/>
                <a:gd name="connsiteX410" fmla="*/ 2986777 w 5018777"/>
                <a:gd name="connsiteY410" fmla="*/ 486228 h 2605314"/>
                <a:gd name="connsiteX411" fmla="*/ 3001292 w 5018777"/>
                <a:gd name="connsiteY411" fmla="*/ 435428 h 2605314"/>
                <a:gd name="connsiteX412" fmla="*/ 3015806 w 5018777"/>
                <a:gd name="connsiteY412" fmla="*/ 391885 h 2605314"/>
                <a:gd name="connsiteX413" fmla="*/ 2965006 w 5018777"/>
                <a:gd name="connsiteY413" fmla="*/ 399142 h 2605314"/>
                <a:gd name="connsiteX414" fmla="*/ 2921463 w 5018777"/>
                <a:gd name="connsiteY414" fmla="*/ 413657 h 2605314"/>
                <a:gd name="connsiteX415" fmla="*/ 2892435 w 5018777"/>
                <a:gd name="connsiteY415" fmla="*/ 420914 h 2605314"/>
                <a:gd name="connsiteX416" fmla="*/ 2856149 w 5018777"/>
                <a:gd name="connsiteY416" fmla="*/ 435428 h 2605314"/>
                <a:gd name="connsiteX417" fmla="*/ 2812606 w 5018777"/>
                <a:gd name="connsiteY417" fmla="*/ 442685 h 2605314"/>
                <a:gd name="connsiteX418" fmla="*/ 2783577 w 5018777"/>
                <a:gd name="connsiteY418" fmla="*/ 449942 h 2605314"/>
                <a:gd name="connsiteX419" fmla="*/ 2725520 w 5018777"/>
                <a:gd name="connsiteY419" fmla="*/ 442685 h 2605314"/>
                <a:gd name="connsiteX420" fmla="*/ 2732777 w 5018777"/>
                <a:gd name="connsiteY420" fmla="*/ 377371 h 2605314"/>
                <a:gd name="connsiteX421" fmla="*/ 2725520 w 5018777"/>
                <a:gd name="connsiteY421" fmla="*/ 290285 h 2605314"/>
                <a:gd name="connsiteX422" fmla="*/ 2711006 w 5018777"/>
                <a:gd name="connsiteY422" fmla="*/ 232228 h 2605314"/>
                <a:gd name="connsiteX423" fmla="*/ 2667463 w 5018777"/>
                <a:gd name="connsiteY423" fmla="*/ 210457 h 2605314"/>
                <a:gd name="connsiteX424" fmla="*/ 2660206 w 5018777"/>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13246 w 5018777"/>
                <a:gd name="connsiteY202" fmla="*/ 97463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089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260995 w 5018777"/>
                <a:gd name="connsiteY201" fmla="*/ 957580 h 2605314"/>
                <a:gd name="connsiteX202" fmla="*/ 172095 w 5018777"/>
                <a:gd name="connsiteY202" fmla="*/ 952137 h 2605314"/>
                <a:gd name="connsiteX203" fmla="*/ 108957 w 5018777"/>
                <a:gd name="connsiteY203" fmla="*/ 996405 h 2605314"/>
                <a:gd name="connsiteX204" fmla="*/ 54892 w 5018777"/>
                <a:gd name="connsiteY204" fmla="*/ 1066800 h 2605314"/>
                <a:gd name="connsiteX205" fmla="*/ 14252 w 5018777"/>
                <a:gd name="connsiteY205" fmla="*/ 1156788 h 2605314"/>
                <a:gd name="connsiteX206" fmla="*/ 20783 w 5018777"/>
                <a:gd name="connsiteY206" fmla="*/ 1262017 h 2605314"/>
                <a:gd name="connsiteX207" fmla="*/ 69406 w 5018777"/>
                <a:gd name="connsiteY207" fmla="*/ 1313542 h 2605314"/>
                <a:gd name="connsiteX208" fmla="*/ 112949 w 5018777"/>
                <a:gd name="connsiteY208" fmla="*/ 1342571 h 2605314"/>
                <a:gd name="connsiteX209" fmla="*/ 159032 w 5018777"/>
                <a:gd name="connsiteY209" fmla="*/ 1341845 h 2605314"/>
                <a:gd name="connsiteX210" fmla="*/ 217089 w 5018777"/>
                <a:gd name="connsiteY210" fmla="*/ 1316445 h 2605314"/>
                <a:gd name="connsiteX211" fmla="*/ 199672 w 5018777"/>
                <a:gd name="connsiteY211" fmla="*/ 1243148 h 2605314"/>
                <a:gd name="connsiteX212" fmla="*/ 124197 w 5018777"/>
                <a:gd name="connsiteY212" fmla="*/ 1236254 h 2605314"/>
                <a:gd name="connsiteX213" fmla="*/ 54892 w 5018777"/>
                <a:gd name="connsiteY213" fmla="*/ 1262742 h 2605314"/>
                <a:gd name="connsiteX214" fmla="*/ 33120 w 5018777"/>
                <a:gd name="connsiteY214" fmla="*/ 1299028 h 2605314"/>
                <a:gd name="connsiteX215" fmla="*/ 18606 w 5018777"/>
                <a:gd name="connsiteY215" fmla="*/ 1320800 h 2605314"/>
                <a:gd name="connsiteX216" fmla="*/ 4092 w 5018777"/>
                <a:gd name="connsiteY216" fmla="*/ 1379582 h 2605314"/>
                <a:gd name="connsiteX217" fmla="*/ 3729 w 5018777"/>
                <a:gd name="connsiteY217" fmla="*/ 1436188 h 2605314"/>
                <a:gd name="connsiteX218" fmla="*/ 47635 w 5018777"/>
                <a:gd name="connsiteY218" fmla="*/ 1494971 h 2605314"/>
                <a:gd name="connsiteX219" fmla="*/ 91177 w 5018777"/>
                <a:gd name="connsiteY219" fmla="*/ 1524000 h 2605314"/>
                <a:gd name="connsiteX220" fmla="*/ 127100 w 5018777"/>
                <a:gd name="connsiteY220" fmla="*/ 1568268 h 2605314"/>
                <a:gd name="connsiteX221" fmla="*/ 171006 w 5018777"/>
                <a:gd name="connsiteY221" fmla="*/ 1582057 h 2605314"/>
                <a:gd name="connsiteX222" fmla="*/ 228337 w 5018777"/>
                <a:gd name="connsiteY222" fmla="*/ 1561737 h 2605314"/>
                <a:gd name="connsiteX223" fmla="*/ 236683 w 5018777"/>
                <a:gd name="connsiteY223" fmla="*/ 1483722 h 2605314"/>
                <a:gd name="connsiteX224" fmla="*/ 157217 w 5018777"/>
                <a:gd name="connsiteY224" fmla="*/ 1465580 h 2605314"/>
                <a:gd name="connsiteX225" fmla="*/ 105692 w 5018777"/>
                <a:gd name="connsiteY225" fmla="*/ 1502228 h 2605314"/>
                <a:gd name="connsiteX226" fmla="*/ 105692 w 5018777"/>
                <a:gd name="connsiteY226" fmla="*/ 1698171 h 2605314"/>
                <a:gd name="connsiteX227" fmla="*/ 141615 w 5018777"/>
                <a:gd name="connsiteY227" fmla="*/ 1749334 h 2605314"/>
                <a:gd name="connsiteX228" fmla="*/ 192777 w 5018777"/>
                <a:gd name="connsiteY228" fmla="*/ 1792514 h 2605314"/>
                <a:gd name="connsiteX229" fmla="*/ 250835 w 5018777"/>
                <a:gd name="connsiteY229" fmla="*/ 1828800 h 2605314"/>
                <a:gd name="connsiteX230" fmla="*/ 359692 w 5018777"/>
                <a:gd name="connsiteY230" fmla="*/ 1821542 h 2605314"/>
                <a:gd name="connsiteX231" fmla="*/ 394163 w 5018777"/>
                <a:gd name="connsiteY231" fmla="*/ 1796505 h 2605314"/>
                <a:gd name="connsiteX232" fmla="*/ 410492 w 5018777"/>
                <a:gd name="connsiteY232" fmla="*/ 1698171 h 2605314"/>
                <a:gd name="connsiteX233" fmla="*/ 366949 w 5018777"/>
                <a:gd name="connsiteY233" fmla="*/ 1683657 h 2605314"/>
                <a:gd name="connsiteX234" fmla="*/ 316149 w 5018777"/>
                <a:gd name="connsiteY234" fmla="*/ 1690914 h 2605314"/>
                <a:gd name="connsiteX235" fmla="*/ 279863 w 5018777"/>
                <a:gd name="connsiteY235" fmla="*/ 1719942 h 2605314"/>
                <a:gd name="connsiteX236" fmla="*/ 265349 w 5018777"/>
                <a:gd name="connsiteY236" fmla="*/ 1785257 h 2605314"/>
                <a:gd name="connsiteX237" fmla="*/ 276235 w 5018777"/>
                <a:gd name="connsiteY237" fmla="*/ 1939108 h 2605314"/>
                <a:gd name="connsiteX238" fmla="*/ 331026 w 5018777"/>
                <a:gd name="connsiteY238" fmla="*/ 1984465 h 2605314"/>
                <a:gd name="connsiteX239" fmla="*/ 417749 w 5018777"/>
                <a:gd name="connsiteY239" fmla="*/ 2002971 h 2605314"/>
                <a:gd name="connsiteX240" fmla="*/ 526606 w 5018777"/>
                <a:gd name="connsiteY240" fmla="*/ 1995714 h 2605314"/>
                <a:gd name="connsiteX241" fmla="*/ 555635 w 5018777"/>
                <a:gd name="connsiteY241" fmla="*/ 1973942 h 2605314"/>
                <a:gd name="connsiteX242" fmla="*/ 599177 w 5018777"/>
                <a:gd name="connsiteY242" fmla="*/ 1944914 h 2605314"/>
                <a:gd name="connsiteX243" fmla="*/ 628206 w 5018777"/>
                <a:gd name="connsiteY243" fmla="*/ 1901371 h 2605314"/>
                <a:gd name="connsiteX244" fmla="*/ 613692 w 5018777"/>
                <a:gd name="connsiteY244" fmla="*/ 1836057 h 2605314"/>
                <a:gd name="connsiteX245" fmla="*/ 570149 w 5018777"/>
                <a:gd name="connsiteY245" fmla="*/ 1792514 h 2605314"/>
                <a:gd name="connsiteX246" fmla="*/ 528057 w 5018777"/>
                <a:gd name="connsiteY246" fmla="*/ 1800497 h 2605314"/>
                <a:gd name="connsiteX247" fmla="*/ 481249 w 5018777"/>
                <a:gd name="connsiteY247" fmla="*/ 1898468 h 2605314"/>
                <a:gd name="connsiteX248" fmla="*/ 555635 w 5018777"/>
                <a:gd name="connsiteY248" fmla="*/ 1995714 h 2605314"/>
                <a:gd name="connsiteX249" fmla="*/ 570149 w 5018777"/>
                <a:gd name="connsiteY249" fmla="*/ 2017485 h 2605314"/>
                <a:gd name="connsiteX250" fmla="*/ 700777 w 5018777"/>
                <a:gd name="connsiteY250" fmla="*/ 2068285 h 2605314"/>
                <a:gd name="connsiteX251" fmla="*/ 737063 w 5018777"/>
                <a:gd name="connsiteY251" fmla="*/ 2082800 h 2605314"/>
                <a:gd name="connsiteX252" fmla="*/ 867692 w 5018777"/>
                <a:gd name="connsiteY252" fmla="*/ 2119811 h 2605314"/>
                <a:gd name="connsiteX253" fmla="*/ 969292 w 5018777"/>
                <a:gd name="connsiteY253" fmla="*/ 2148114 h 2605314"/>
                <a:gd name="connsiteX254" fmla="*/ 1078149 w 5018777"/>
                <a:gd name="connsiteY254" fmla="*/ 2133600 h 2605314"/>
                <a:gd name="connsiteX255" fmla="*/ 1128949 w 5018777"/>
                <a:gd name="connsiteY255" fmla="*/ 2104571 h 2605314"/>
                <a:gd name="connsiteX256" fmla="*/ 1247603 w 5018777"/>
                <a:gd name="connsiteY256" fmla="*/ 2013494 h 2605314"/>
                <a:gd name="connsiteX257" fmla="*/ 1291509 w 5018777"/>
                <a:gd name="connsiteY257" fmla="*/ 1957251 h 2605314"/>
                <a:gd name="connsiteX258" fmla="*/ 1278083 w 5018777"/>
                <a:gd name="connsiteY258" fmla="*/ 1839322 h 2605314"/>
                <a:gd name="connsiteX259" fmla="*/ 1223292 w 5018777"/>
                <a:gd name="connsiteY259" fmla="*/ 1814285 h 2605314"/>
                <a:gd name="connsiteX260" fmla="*/ 1129675 w 5018777"/>
                <a:gd name="connsiteY260" fmla="*/ 1833154 h 2605314"/>
                <a:gd name="connsiteX261" fmla="*/ 1107177 w 5018777"/>
                <a:gd name="connsiteY261" fmla="*/ 1894114 h 2605314"/>
                <a:gd name="connsiteX262" fmla="*/ 1085406 w 5018777"/>
                <a:gd name="connsiteY262" fmla="*/ 2002971 h 2605314"/>
                <a:gd name="connsiteX263" fmla="*/ 1020092 w 5018777"/>
                <a:gd name="connsiteY263" fmla="*/ 1995714 h 2605314"/>
                <a:gd name="connsiteX264" fmla="*/ 984532 w 5018777"/>
                <a:gd name="connsiteY264" fmla="*/ 1911531 h 2605314"/>
                <a:gd name="connsiteX265" fmla="*/ 996869 w 5018777"/>
                <a:gd name="connsiteY265" fmla="*/ 1807754 h 2605314"/>
                <a:gd name="connsiteX266" fmla="*/ 1070529 w 5018777"/>
                <a:gd name="connsiteY266" fmla="*/ 1731554 h 2605314"/>
                <a:gd name="connsiteX267" fmla="*/ 1230549 w 5018777"/>
                <a:gd name="connsiteY267" fmla="*/ 1690914 h 2605314"/>
                <a:gd name="connsiteX268" fmla="*/ 1339406 w 5018777"/>
                <a:gd name="connsiteY268" fmla="*/ 1698171 h 2605314"/>
                <a:gd name="connsiteX269" fmla="*/ 1426492 w 5018777"/>
                <a:gd name="connsiteY269" fmla="*/ 1741714 h 2605314"/>
                <a:gd name="connsiteX270" fmla="*/ 1480557 w 5018777"/>
                <a:gd name="connsiteY270" fmla="*/ 1792514 h 2605314"/>
                <a:gd name="connsiteX271" fmla="*/ 1510312 w 5018777"/>
                <a:gd name="connsiteY271" fmla="*/ 1859642 h 2605314"/>
                <a:gd name="connsiteX272" fmla="*/ 1511037 w 5018777"/>
                <a:gd name="connsiteY272" fmla="*/ 1961968 h 2605314"/>
                <a:gd name="connsiteX273" fmla="*/ 1463866 w 5018777"/>
                <a:gd name="connsiteY273" fmla="*/ 2046877 h 2605314"/>
                <a:gd name="connsiteX274" fmla="*/ 1411977 w 5018777"/>
                <a:gd name="connsiteY274" fmla="*/ 2140857 h 2605314"/>
                <a:gd name="connsiteX275" fmla="*/ 1404720 w 5018777"/>
                <a:gd name="connsiteY275" fmla="*/ 2162628 h 2605314"/>
                <a:gd name="connsiteX276" fmla="*/ 1368435 w 5018777"/>
                <a:gd name="connsiteY276" fmla="*/ 2293257 h 2605314"/>
                <a:gd name="connsiteX277" fmla="*/ 1370975 w 5018777"/>
                <a:gd name="connsiteY277" fmla="*/ 2449285 h 2605314"/>
                <a:gd name="connsiteX278" fmla="*/ 1513577 w 5018777"/>
                <a:gd name="connsiteY278" fmla="*/ 2554514 h 2605314"/>
                <a:gd name="connsiteX279" fmla="*/ 1636949 w 5018777"/>
                <a:gd name="connsiteY279" fmla="*/ 2590800 h 2605314"/>
                <a:gd name="connsiteX280" fmla="*/ 1851397 w 5018777"/>
                <a:gd name="connsiteY280" fmla="*/ 2605314 h 2605314"/>
                <a:gd name="connsiteX281" fmla="*/ 1922155 w 5018777"/>
                <a:gd name="connsiteY281" fmla="*/ 2576285 h 2605314"/>
                <a:gd name="connsiteX282" fmla="*/ 1963520 w 5018777"/>
                <a:gd name="connsiteY282" fmla="*/ 2496457 h 2605314"/>
                <a:gd name="connsiteX283" fmla="*/ 2006337 w 5018777"/>
                <a:gd name="connsiteY283" fmla="*/ 2315028 h 2605314"/>
                <a:gd name="connsiteX284" fmla="*/ 2043349 w 5018777"/>
                <a:gd name="connsiteY284" fmla="*/ 2111828 h 2605314"/>
                <a:gd name="connsiteX285" fmla="*/ 2066572 w 5018777"/>
                <a:gd name="connsiteY285" fmla="*/ 2048691 h 2605314"/>
                <a:gd name="connsiteX286" fmla="*/ 2102495 w 5018777"/>
                <a:gd name="connsiteY286" fmla="*/ 1987731 h 2605314"/>
                <a:gd name="connsiteX287" fmla="*/ 2221512 w 5018777"/>
                <a:gd name="connsiteY287" fmla="*/ 1879237 h 2605314"/>
                <a:gd name="connsiteX288" fmla="*/ 2377177 w 5018777"/>
                <a:gd name="connsiteY288" fmla="*/ 1872342 h 2605314"/>
                <a:gd name="connsiteX289" fmla="*/ 2398949 w 5018777"/>
                <a:gd name="connsiteY289" fmla="*/ 1879600 h 2605314"/>
                <a:gd name="connsiteX290" fmla="*/ 2457006 w 5018777"/>
                <a:gd name="connsiteY290" fmla="*/ 1930400 h 2605314"/>
                <a:gd name="connsiteX291" fmla="*/ 2471520 w 5018777"/>
                <a:gd name="connsiteY291" fmla="*/ 1952171 h 2605314"/>
                <a:gd name="connsiteX292" fmla="*/ 2493292 w 5018777"/>
                <a:gd name="connsiteY292" fmla="*/ 1973942 h 2605314"/>
                <a:gd name="connsiteX293" fmla="*/ 2507806 w 5018777"/>
                <a:gd name="connsiteY293" fmla="*/ 2024742 h 2605314"/>
                <a:gd name="connsiteX294" fmla="*/ 2515063 w 5018777"/>
                <a:gd name="connsiteY294" fmla="*/ 2053771 h 2605314"/>
                <a:gd name="connsiteX295" fmla="*/ 2529577 w 5018777"/>
                <a:gd name="connsiteY295" fmla="*/ 2075542 h 2605314"/>
                <a:gd name="connsiteX296" fmla="*/ 2544092 w 5018777"/>
                <a:gd name="connsiteY296" fmla="*/ 2126342 h 2605314"/>
                <a:gd name="connsiteX297" fmla="*/ 2536835 w 5018777"/>
                <a:gd name="connsiteY297" fmla="*/ 2271485 h 2605314"/>
                <a:gd name="connsiteX298" fmla="*/ 2522320 w 5018777"/>
                <a:gd name="connsiteY298" fmla="*/ 2300514 h 2605314"/>
                <a:gd name="connsiteX299" fmla="*/ 2478777 w 5018777"/>
                <a:gd name="connsiteY299" fmla="*/ 2329542 h 2605314"/>
                <a:gd name="connsiteX300" fmla="*/ 2457006 w 5018777"/>
                <a:gd name="connsiteY300" fmla="*/ 2336800 h 2605314"/>
                <a:gd name="connsiteX301" fmla="*/ 2333635 w 5018777"/>
                <a:gd name="connsiteY301" fmla="*/ 2329542 h 2605314"/>
                <a:gd name="connsiteX302" fmla="*/ 2311863 w 5018777"/>
                <a:gd name="connsiteY302" fmla="*/ 2322285 h 2605314"/>
                <a:gd name="connsiteX303" fmla="*/ 2297349 w 5018777"/>
                <a:gd name="connsiteY303" fmla="*/ 2286000 h 2605314"/>
                <a:gd name="connsiteX304" fmla="*/ 2290092 w 5018777"/>
                <a:gd name="connsiteY304" fmla="*/ 2249714 h 2605314"/>
                <a:gd name="connsiteX305" fmla="*/ 2398949 w 5018777"/>
                <a:gd name="connsiteY305" fmla="*/ 2111828 h 2605314"/>
                <a:gd name="connsiteX306" fmla="*/ 2398949 w 5018777"/>
                <a:gd name="connsiteY306" fmla="*/ 2024742 h 2605314"/>
                <a:gd name="connsiteX307" fmla="*/ 2377177 w 5018777"/>
                <a:gd name="connsiteY307" fmla="*/ 2010228 h 2605314"/>
                <a:gd name="connsiteX308" fmla="*/ 2275577 w 5018777"/>
                <a:gd name="connsiteY308" fmla="*/ 2017485 h 2605314"/>
                <a:gd name="connsiteX309" fmla="*/ 2261063 w 5018777"/>
                <a:gd name="connsiteY309" fmla="*/ 2032000 h 2605314"/>
                <a:gd name="connsiteX310" fmla="*/ 2239292 w 5018777"/>
                <a:gd name="connsiteY310" fmla="*/ 2046514 h 2605314"/>
                <a:gd name="connsiteX311" fmla="*/ 2224777 w 5018777"/>
                <a:gd name="connsiteY311" fmla="*/ 2061028 h 2605314"/>
                <a:gd name="connsiteX312" fmla="*/ 2195749 w 5018777"/>
                <a:gd name="connsiteY312" fmla="*/ 2068285 h 2605314"/>
                <a:gd name="connsiteX313" fmla="*/ 2166720 w 5018777"/>
                <a:gd name="connsiteY313" fmla="*/ 2090057 h 2605314"/>
                <a:gd name="connsiteX314" fmla="*/ 2152206 w 5018777"/>
                <a:gd name="connsiteY314" fmla="*/ 2111828 h 2605314"/>
                <a:gd name="connsiteX315" fmla="*/ 2130435 w 5018777"/>
                <a:gd name="connsiteY315" fmla="*/ 2140857 h 2605314"/>
                <a:gd name="connsiteX316" fmla="*/ 2130435 w 5018777"/>
                <a:gd name="connsiteY316" fmla="*/ 2351314 h 2605314"/>
                <a:gd name="connsiteX317" fmla="*/ 2144949 w 5018777"/>
                <a:gd name="connsiteY317" fmla="*/ 2373085 h 2605314"/>
                <a:gd name="connsiteX318" fmla="*/ 2166720 w 5018777"/>
                <a:gd name="connsiteY318" fmla="*/ 2380342 h 2605314"/>
                <a:gd name="connsiteX319" fmla="*/ 2173977 w 5018777"/>
                <a:gd name="connsiteY319" fmla="*/ 2402114 h 2605314"/>
                <a:gd name="connsiteX320" fmla="*/ 2195749 w 5018777"/>
                <a:gd name="connsiteY320" fmla="*/ 2416628 h 2605314"/>
                <a:gd name="connsiteX321" fmla="*/ 2224777 w 5018777"/>
                <a:gd name="connsiteY321" fmla="*/ 2438400 h 2605314"/>
                <a:gd name="connsiteX322" fmla="*/ 2268320 w 5018777"/>
                <a:gd name="connsiteY322" fmla="*/ 2474685 h 2605314"/>
                <a:gd name="connsiteX323" fmla="*/ 2297349 w 5018777"/>
                <a:gd name="connsiteY323" fmla="*/ 2510971 h 2605314"/>
                <a:gd name="connsiteX324" fmla="*/ 2319120 w 5018777"/>
                <a:gd name="connsiteY324" fmla="*/ 2532742 h 2605314"/>
                <a:gd name="connsiteX325" fmla="*/ 2398949 w 5018777"/>
                <a:gd name="connsiteY325" fmla="*/ 2569028 h 2605314"/>
                <a:gd name="connsiteX326" fmla="*/ 2544092 w 5018777"/>
                <a:gd name="connsiteY326" fmla="*/ 2554514 h 2605314"/>
                <a:gd name="connsiteX327" fmla="*/ 2565863 w 5018777"/>
                <a:gd name="connsiteY327" fmla="*/ 2540000 h 2605314"/>
                <a:gd name="connsiteX328" fmla="*/ 2573120 w 5018777"/>
                <a:gd name="connsiteY328" fmla="*/ 2503714 h 2605314"/>
                <a:gd name="connsiteX329" fmla="*/ 2587635 w 5018777"/>
                <a:gd name="connsiteY329" fmla="*/ 2481942 h 2605314"/>
                <a:gd name="connsiteX330" fmla="*/ 2594892 w 5018777"/>
                <a:gd name="connsiteY330" fmla="*/ 2409371 h 2605314"/>
                <a:gd name="connsiteX331" fmla="*/ 2645692 w 5018777"/>
                <a:gd name="connsiteY331" fmla="*/ 2416628 h 2605314"/>
                <a:gd name="connsiteX332" fmla="*/ 2674720 w 5018777"/>
                <a:gd name="connsiteY332" fmla="*/ 2423885 h 2605314"/>
                <a:gd name="connsiteX333" fmla="*/ 2747292 w 5018777"/>
                <a:gd name="connsiteY333" fmla="*/ 2438400 h 2605314"/>
                <a:gd name="connsiteX334" fmla="*/ 2790835 w 5018777"/>
                <a:gd name="connsiteY334" fmla="*/ 2452914 h 2605314"/>
                <a:gd name="connsiteX335" fmla="*/ 2812606 w 5018777"/>
                <a:gd name="connsiteY335" fmla="*/ 2438400 h 2605314"/>
                <a:gd name="connsiteX336" fmla="*/ 2805349 w 5018777"/>
                <a:gd name="connsiteY336" fmla="*/ 2416628 h 2605314"/>
                <a:gd name="connsiteX337" fmla="*/ 2798092 w 5018777"/>
                <a:gd name="connsiteY337" fmla="*/ 2373085 h 2605314"/>
                <a:gd name="connsiteX338" fmla="*/ 2783577 w 5018777"/>
                <a:gd name="connsiteY338" fmla="*/ 2329542 h 2605314"/>
                <a:gd name="connsiteX339" fmla="*/ 2798092 w 5018777"/>
                <a:gd name="connsiteY339" fmla="*/ 2278742 h 2605314"/>
                <a:gd name="connsiteX340" fmla="*/ 2965006 w 5018777"/>
                <a:gd name="connsiteY340" fmla="*/ 2249714 h 2605314"/>
                <a:gd name="connsiteX341" fmla="*/ 2950492 w 5018777"/>
                <a:gd name="connsiteY341" fmla="*/ 2227942 h 2605314"/>
                <a:gd name="connsiteX342" fmla="*/ 2928720 w 5018777"/>
                <a:gd name="connsiteY342" fmla="*/ 2133600 h 2605314"/>
                <a:gd name="connsiteX343" fmla="*/ 2921463 w 5018777"/>
                <a:gd name="connsiteY343" fmla="*/ 2104571 h 2605314"/>
                <a:gd name="connsiteX344" fmla="*/ 2899692 w 5018777"/>
                <a:gd name="connsiteY344" fmla="*/ 2090057 h 2605314"/>
                <a:gd name="connsiteX345" fmla="*/ 2906949 w 5018777"/>
                <a:gd name="connsiteY345" fmla="*/ 2061028 h 2605314"/>
                <a:gd name="connsiteX346" fmla="*/ 3037577 w 5018777"/>
                <a:gd name="connsiteY346" fmla="*/ 2053771 h 2605314"/>
                <a:gd name="connsiteX347" fmla="*/ 3124663 w 5018777"/>
                <a:gd name="connsiteY347" fmla="*/ 2046514 h 2605314"/>
                <a:gd name="connsiteX348" fmla="*/ 3146435 w 5018777"/>
                <a:gd name="connsiteY348" fmla="*/ 2039257 h 2605314"/>
                <a:gd name="connsiteX349" fmla="*/ 3139177 w 5018777"/>
                <a:gd name="connsiteY349" fmla="*/ 2010228 h 2605314"/>
                <a:gd name="connsiteX350" fmla="*/ 3110149 w 5018777"/>
                <a:gd name="connsiteY350" fmla="*/ 1959428 h 2605314"/>
                <a:gd name="connsiteX351" fmla="*/ 3081120 w 5018777"/>
                <a:gd name="connsiteY351" fmla="*/ 1930400 h 2605314"/>
                <a:gd name="connsiteX352" fmla="*/ 3066606 w 5018777"/>
                <a:gd name="connsiteY352" fmla="*/ 1901371 h 2605314"/>
                <a:gd name="connsiteX353" fmla="*/ 3044835 w 5018777"/>
                <a:gd name="connsiteY353" fmla="*/ 1886857 h 2605314"/>
                <a:gd name="connsiteX354" fmla="*/ 3037577 w 5018777"/>
                <a:gd name="connsiteY354" fmla="*/ 1865085 h 2605314"/>
                <a:gd name="connsiteX355" fmla="*/ 3023063 w 5018777"/>
                <a:gd name="connsiteY355" fmla="*/ 1843314 h 2605314"/>
                <a:gd name="connsiteX356" fmla="*/ 3052092 w 5018777"/>
                <a:gd name="connsiteY356" fmla="*/ 1828800 h 2605314"/>
                <a:gd name="connsiteX357" fmla="*/ 3160949 w 5018777"/>
                <a:gd name="connsiteY357" fmla="*/ 1814285 h 2605314"/>
                <a:gd name="connsiteX358" fmla="*/ 3182720 w 5018777"/>
                <a:gd name="connsiteY358" fmla="*/ 1799771 h 2605314"/>
                <a:gd name="connsiteX359" fmla="*/ 3131920 w 5018777"/>
                <a:gd name="connsiteY359" fmla="*/ 1690914 h 2605314"/>
                <a:gd name="connsiteX360" fmla="*/ 3124663 w 5018777"/>
                <a:gd name="connsiteY360" fmla="*/ 1669142 h 2605314"/>
                <a:gd name="connsiteX361" fmla="*/ 3110149 w 5018777"/>
                <a:gd name="connsiteY361" fmla="*/ 1647371 h 2605314"/>
                <a:gd name="connsiteX362" fmla="*/ 3131920 w 5018777"/>
                <a:gd name="connsiteY362" fmla="*/ 1640114 h 2605314"/>
                <a:gd name="connsiteX363" fmla="*/ 3160949 w 5018777"/>
                <a:gd name="connsiteY363" fmla="*/ 1632857 h 2605314"/>
                <a:gd name="connsiteX364" fmla="*/ 3189977 w 5018777"/>
                <a:gd name="connsiteY364" fmla="*/ 1618342 h 2605314"/>
                <a:gd name="connsiteX365" fmla="*/ 3219006 w 5018777"/>
                <a:gd name="connsiteY365" fmla="*/ 1611085 h 2605314"/>
                <a:gd name="connsiteX366" fmla="*/ 3240777 w 5018777"/>
                <a:gd name="connsiteY366" fmla="*/ 1603828 h 2605314"/>
                <a:gd name="connsiteX367" fmla="*/ 3284320 w 5018777"/>
                <a:gd name="connsiteY367" fmla="*/ 1582057 h 2605314"/>
                <a:gd name="connsiteX368" fmla="*/ 3298835 w 5018777"/>
                <a:gd name="connsiteY368" fmla="*/ 1567542 h 2605314"/>
                <a:gd name="connsiteX369" fmla="*/ 3277063 w 5018777"/>
                <a:gd name="connsiteY369" fmla="*/ 1545771 h 2605314"/>
                <a:gd name="connsiteX370" fmla="*/ 3233520 w 5018777"/>
                <a:gd name="connsiteY370" fmla="*/ 1516742 h 2605314"/>
                <a:gd name="connsiteX371" fmla="*/ 3182720 w 5018777"/>
                <a:gd name="connsiteY371" fmla="*/ 1458685 h 2605314"/>
                <a:gd name="connsiteX372" fmla="*/ 3175463 w 5018777"/>
                <a:gd name="connsiteY372" fmla="*/ 1436914 h 2605314"/>
                <a:gd name="connsiteX373" fmla="*/ 3153692 w 5018777"/>
                <a:gd name="connsiteY373" fmla="*/ 1422400 h 2605314"/>
                <a:gd name="connsiteX374" fmla="*/ 3204492 w 5018777"/>
                <a:gd name="connsiteY374" fmla="*/ 1386114 h 2605314"/>
                <a:gd name="connsiteX375" fmla="*/ 3240777 w 5018777"/>
                <a:gd name="connsiteY375" fmla="*/ 1349828 h 2605314"/>
                <a:gd name="connsiteX376" fmla="*/ 3269806 w 5018777"/>
                <a:gd name="connsiteY376" fmla="*/ 1313542 h 2605314"/>
                <a:gd name="connsiteX377" fmla="*/ 3291577 w 5018777"/>
                <a:gd name="connsiteY377" fmla="*/ 1299028 h 2605314"/>
                <a:gd name="connsiteX378" fmla="*/ 3306092 w 5018777"/>
                <a:gd name="connsiteY378" fmla="*/ 1284514 h 2605314"/>
                <a:gd name="connsiteX379" fmla="*/ 3313349 w 5018777"/>
                <a:gd name="connsiteY379" fmla="*/ 1262742 h 2605314"/>
                <a:gd name="connsiteX380" fmla="*/ 3269806 w 5018777"/>
                <a:gd name="connsiteY380" fmla="*/ 1255485 h 2605314"/>
                <a:gd name="connsiteX381" fmla="*/ 3248035 w 5018777"/>
                <a:gd name="connsiteY381" fmla="*/ 1248228 h 2605314"/>
                <a:gd name="connsiteX382" fmla="*/ 3197235 w 5018777"/>
                <a:gd name="connsiteY382" fmla="*/ 1233714 h 2605314"/>
                <a:gd name="connsiteX383" fmla="*/ 3175463 w 5018777"/>
                <a:gd name="connsiteY383" fmla="*/ 1219200 h 2605314"/>
                <a:gd name="connsiteX384" fmla="*/ 3153692 w 5018777"/>
                <a:gd name="connsiteY384" fmla="*/ 1211942 h 2605314"/>
                <a:gd name="connsiteX385" fmla="*/ 3124663 w 5018777"/>
                <a:gd name="connsiteY385" fmla="*/ 1197428 h 2605314"/>
                <a:gd name="connsiteX386" fmla="*/ 3204492 w 5018777"/>
                <a:gd name="connsiteY386" fmla="*/ 1095828 h 2605314"/>
                <a:gd name="connsiteX387" fmla="*/ 3255292 w 5018777"/>
                <a:gd name="connsiteY387" fmla="*/ 1037771 h 2605314"/>
                <a:gd name="connsiteX388" fmla="*/ 3255292 w 5018777"/>
                <a:gd name="connsiteY388" fmla="*/ 994228 h 2605314"/>
                <a:gd name="connsiteX389" fmla="*/ 3211749 w 5018777"/>
                <a:gd name="connsiteY389" fmla="*/ 986971 h 2605314"/>
                <a:gd name="connsiteX390" fmla="*/ 3182720 w 5018777"/>
                <a:gd name="connsiteY390" fmla="*/ 979714 h 2605314"/>
                <a:gd name="connsiteX391" fmla="*/ 3124663 w 5018777"/>
                <a:gd name="connsiteY391" fmla="*/ 957942 h 2605314"/>
                <a:gd name="connsiteX392" fmla="*/ 3102892 w 5018777"/>
                <a:gd name="connsiteY392" fmla="*/ 950685 h 2605314"/>
                <a:gd name="connsiteX393" fmla="*/ 3052092 w 5018777"/>
                <a:gd name="connsiteY393" fmla="*/ 943428 h 2605314"/>
                <a:gd name="connsiteX394" fmla="*/ 3030320 w 5018777"/>
                <a:gd name="connsiteY394" fmla="*/ 936171 h 2605314"/>
                <a:gd name="connsiteX395" fmla="*/ 2994035 w 5018777"/>
                <a:gd name="connsiteY395" fmla="*/ 928914 h 2605314"/>
                <a:gd name="connsiteX396" fmla="*/ 2979520 w 5018777"/>
                <a:gd name="connsiteY396" fmla="*/ 914400 h 2605314"/>
                <a:gd name="connsiteX397" fmla="*/ 3037577 w 5018777"/>
                <a:gd name="connsiteY397" fmla="*/ 820057 h 2605314"/>
                <a:gd name="connsiteX398" fmla="*/ 3095635 w 5018777"/>
                <a:gd name="connsiteY398" fmla="*/ 747485 h 2605314"/>
                <a:gd name="connsiteX399" fmla="*/ 3131920 w 5018777"/>
                <a:gd name="connsiteY399" fmla="*/ 703942 h 2605314"/>
                <a:gd name="connsiteX400" fmla="*/ 3146435 w 5018777"/>
                <a:gd name="connsiteY400" fmla="*/ 682171 h 2605314"/>
                <a:gd name="connsiteX401" fmla="*/ 3037577 w 5018777"/>
                <a:gd name="connsiteY401" fmla="*/ 667657 h 2605314"/>
                <a:gd name="connsiteX402" fmla="*/ 2965006 w 5018777"/>
                <a:gd name="connsiteY402" fmla="*/ 660400 h 2605314"/>
                <a:gd name="connsiteX403" fmla="*/ 2892435 w 5018777"/>
                <a:gd name="connsiteY403" fmla="*/ 645885 h 2605314"/>
                <a:gd name="connsiteX404" fmla="*/ 2928720 w 5018777"/>
                <a:gd name="connsiteY404" fmla="*/ 609600 h 2605314"/>
                <a:gd name="connsiteX405" fmla="*/ 2965006 w 5018777"/>
                <a:gd name="connsiteY405" fmla="*/ 573314 h 2605314"/>
                <a:gd name="connsiteX406" fmla="*/ 2972263 w 5018777"/>
                <a:gd name="connsiteY406" fmla="*/ 529771 h 2605314"/>
                <a:gd name="connsiteX407" fmla="*/ 2986777 w 5018777"/>
                <a:gd name="connsiteY407" fmla="*/ 486228 h 2605314"/>
                <a:gd name="connsiteX408" fmla="*/ 3001292 w 5018777"/>
                <a:gd name="connsiteY408" fmla="*/ 435428 h 2605314"/>
                <a:gd name="connsiteX409" fmla="*/ 3015806 w 5018777"/>
                <a:gd name="connsiteY409" fmla="*/ 391885 h 2605314"/>
                <a:gd name="connsiteX410" fmla="*/ 2965006 w 5018777"/>
                <a:gd name="connsiteY410" fmla="*/ 399142 h 2605314"/>
                <a:gd name="connsiteX411" fmla="*/ 2921463 w 5018777"/>
                <a:gd name="connsiteY411" fmla="*/ 413657 h 2605314"/>
                <a:gd name="connsiteX412" fmla="*/ 2892435 w 5018777"/>
                <a:gd name="connsiteY412" fmla="*/ 420914 h 2605314"/>
                <a:gd name="connsiteX413" fmla="*/ 2856149 w 5018777"/>
                <a:gd name="connsiteY413" fmla="*/ 435428 h 2605314"/>
                <a:gd name="connsiteX414" fmla="*/ 2812606 w 5018777"/>
                <a:gd name="connsiteY414" fmla="*/ 442685 h 2605314"/>
                <a:gd name="connsiteX415" fmla="*/ 2783577 w 5018777"/>
                <a:gd name="connsiteY415" fmla="*/ 449942 h 2605314"/>
                <a:gd name="connsiteX416" fmla="*/ 2725520 w 5018777"/>
                <a:gd name="connsiteY416" fmla="*/ 442685 h 2605314"/>
                <a:gd name="connsiteX417" fmla="*/ 2732777 w 5018777"/>
                <a:gd name="connsiteY417" fmla="*/ 377371 h 2605314"/>
                <a:gd name="connsiteX418" fmla="*/ 2725520 w 5018777"/>
                <a:gd name="connsiteY418" fmla="*/ 290285 h 2605314"/>
                <a:gd name="connsiteX419" fmla="*/ 2711006 w 5018777"/>
                <a:gd name="connsiteY419" fmla="*/ 232228 h 2605314"/>
                <a:gd name="connsiteX420" fmla="*/ 2667463 w 5018777"/>
                <a:gd name="connsiteY420" fmla="*/ 210457 h 2605314"/>
                <a:gd name="connsiteX421" fmla="*/ 2660206 w 5018777"/>
                <a:gd name="connsiteY42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14549 w 5018777"/>
                <a:gd name="connsiteY194" fmla="*/ 870857 h 2605314"/>
                <a:gd name="connsiteX195" fmla="*/ 192777 w 5018777"/>
                <a:gd name="connsiteY195" fmla="*/ 892628 h 2605314"/>
                <a:gd name="connsiteX196" fmla="*/ 187335 w 5018777"/>
                <a:gd name="connsiteY196" fmla="*/ 1026522 h 2605314"/>
                <a:gd name="connsiteX197" fmla="*/ 218177 w 5018777"/>
                <a:gd name="connsiteY197" fmla="*/ 1070791 h 2605314"/>
                <a:gd name="connsiteX198" fmla="*/ 278049 w 5018777"/>
                <a:gd name="connsiteY198" fmla="*/ 1063534 h 2605314"/>
                <a:gd name="connsiteX199" fmla="*/ 297643 w 5018777"/>
                <a:gd name="connsiteY199" fmla="*/ 1022531 h 2605314"/>
                <a:gd name="connsiteX200" fmla="*/ 260995 w 5018777"/>
                <a:gd name="connsiteY200" fmla="*/ 957580 h 2605314"/>
                <a:gd name="connsiteX201" fmla="*/ 172095 w 5018777"/>
                <a:gd name="connsiteY201" fmla="*/ 952137 h 2605314"/>
                <a:gd name="connsiteX202" fmla="*/ 108957 w 5018777"/>
                <a:gd name="connsiteY202" fmla="*/ 996405 h 2605314"/>
                <a:gd name="connsiteX203" fmla="*/ 54892 w 5018777"/>
                <a:gd name="connsiteY203" fmla="*/ 1066800 h 2605314"/>
                <a:gd name="connsiteX204" fmla="*/ 14252 w 5018777"/>
                <a:gd name="connsiteY204" fmla="*/ 1156788 h 2605314"/>
                <a:gd name="connsiteX205" fmla="*/ 20783 w 5018777"/>
                <a:gd name="connsiteY205" fmla="*/ 1262017 h 2605314"/>
                <a:gd name="connsiteX206" fmla="*/ 69406 w 5018777"/>
                <a:gd name="connsiteY206" fmla="*/ 1313542 h 2605314"/>
                <a:gd name="connsiteX207" fmla="*/ 112949 w 5018777"/>
                <a:gd name="connsiteY207" fmla="*/ 1342571 h 2605314"/>
                <a:gd name="connsiteX208" fmla="*/ 159032 w 5018777"/>
                <a:gd name="connsiteY208" fmla="*/ 1341845 h 2605314"/>
                <a:gd name="connsiteX209" fmla="*/ 217089 w 5018777"/>
                <a:gd name="connsiteY209" fmla="*/ 1316445 h 2605314"/>
                <a:gd name="connsiteX210" fmla="*/ 199672 w 5018777"/>
                <a:gd name="connsiteY210" fmla="*/ 1243148 h 2605314"/>
                <a:gd name="connsiteX211" fmla="*/ 124197 w 5018777"/>
                <a:gd name="connsiteY211" fmla="*/ 1236254 h 2605314"/>
                <a:gd name="connsiteX212" fmla="*/ 54892 w 5018777"/>
                <a:gd name="connsiteY212" fmla="*/ 1262742 h 2605314"/>
                <a:gd name="connsiteX213" fmla="*/ 33120 w 5018777"/>
                <a:gd name="connsiteY213" fmla="*/ 1299028 h 2605314"/>
                <a:gd name="connsiteX214" fmla="*/ 18606 w 5018777"/>
                <a:gd name="connsiteY214" fmla="*/ 1320800 h 2605314"/>
                <a:gd name="connsiteX215" fmla="*/ 4092 w 5018777"/>
                <a:gd name="connsiteY215" fmla="*/ 1379582 h 2605314"/>
                <a:gd name="connsiteX216" fmla="*/ 3729 w 5018777"/>
                <a:gd name="connsiteY216" fmla="*/ 1436188 h 2605314"/>
                <a:gd name="connsiteX217" fmla="*/ 47635 w 5018777"/>
                <a:gd name="connsiteY217" fmla="*/ 1494971 h 2605314"/>
                <a:gd name="connsiteX218" fmla="*/ 91177 w 5018777"/>
                <a:gd name="connsiteY218" fmla="*/ 1524000 h 2605314"/>
                <a:gd name="connsiteX219" fmla="*/ 127100 w 5018777"/>
                <a:gd name="connsiteY219" fmla="*/ 1568268 h 2605314"/>
                <a:gd name="connsiteX220" fmla="*/ 171006 w 5018777"/>
                <a:gd name="connsiteY220" fmla="*/ 1582057 h 2605314"/>
                <a:gd name="connsiteX221" fmla="*/ 228337 w 5018777"/>
                <a:gd name="connsiteY221" fmla="*/ 1561737 h 2605314"/>
                <a:gd name="connsiteX222" fmla="*/ 236683 w 5018777"/>
                <a:gd name="connsiteY222" fmla="*/ 1483722 h 2605314"/>
                <a:gd name="connsiteX223" fmla="*/ 157217 w 5018777"/>
                <a:gd name="connsiteY223" fmla="*/ 1465580 h 2605314"/>
                <a:gd name="connsiteX224" fmla="*/ 105692 w 5018777"/>
                <a:gd name="connsiteY224" fmla="*/ 1502228 h 2605314"/>
                <a:gd name="connsiteX225" fmla="*/ 105692 w 5018777"/>
                <a:gd name="connsiteY225" fmla="*/ 1698171 h 2605314"/>
                <a:gd name="connsiteX226" fmla="*/ 141615 w 5018777"/>
                <a:gd name="connsiteY226" fmla="*/ 1749334 h 2605314"/>
                <a:gd name="connsiteX227" fmla="*/ 192777 w 5018777"/>
                <a:gd name="connsiteY227" fmla="*/ 1792514 h 2605314"/>
                <a:gd name="connsiteX228" fmla="*/ 250835 w 5018777"/>
                <a:gd name="connsiteY228" fmla="*/ 1828800 h 2605314"/>
                <a:gd name="connsiteX229" fmla="*/ 359692 w 5018777"/>
                <a:gd name="connsiteY229" fmla="*/ 1821542 h 2605314"/>
                <a:gd name="connsiteX230" fmla="*/ 394163 w 5018777"/>
                <a:gd name="connsiteY230" fmla="*/ 1796505 h 2605314"/>
                <a:gd name="connsiteX231" fmla="*/ 410492 w 5018777"/>
                <a:gd name="connsiteY231" fmla="*/ 1698171 h 2605314"/>
                <a:gd name="connsiteX232" fmla="*/ 366949 w 5018777"/>
                <a:gd name="connsiteY232" fmla="*/ 1683657 h 2605314"/>
                <a:gd name="connsiteX233" fmla="*/ 316149 w 5018777"/>
                <a:gd name="connsiteY233" fmla="*/ 1690914 h 2605314"/>
                <a:gd name="connsiteX234" fmla="*/ 279863 w 5018777"/>
                <a:gd name="connsiteY234" fmla="*/ 1719942 h 2605314"/>
                <a:gd name="connsiteX235" fmla="*/ 265349 w 5018777"/>
                <a:gd name="connsiteY235" fmla="*/ 1785257 h 2605314"/>
                <a:gd name="connsiteX236" fmla="*/ 276235 w 5018777"/>
                <a:gd name="connsiteY236" fmla="*/ 1939108 h 2605314"/>
                <a:gd name="connsiteX237" fmla="*/ 331026 w 5018777"/>
                <a:gd name="connsiteY237" fmla="*/ 1984465 h 2605314"/>
                <a:gd name="connsiteX238" fmla="*/ 417749 w 5018777"/>
                <a:gd name="connsiteY238" fmla="*/ 2002971 h 2605314"/>
                <a:gd name="connsiteX239" fmla="*/ 526606 w 5018777"/>
                <a:gd name="connsiteY239" fmla="*/ 1995714 h 2605314"/>
                <a:gd name="connsiteX240" fmla="*/ 555635 w 5018777"/>
                <a:gd name="connsiteY240" fmla="*/ 1973942 h 2605314"/>
                <a:gd name="connsiteX241" fmla="*/ 599177 w 5018777"/>
                <a:gd name="connsiteY241" fmla="*/ 1944914 h 2605314"/>
                <a:gd name="connsiteX242" fmla="*/ 628206 w 5018777"/>
                <a:gd name="connsiteY242" fmla="*/ 1901371 h 2605314"/>
                <a:gd name="connsiteX243" fmla="*/ 613692 w 5018777"/>
                <a:gd name="connsiteY243" fmla="*/ 1836057 h 2605314"/>
                <a:gd name="connsiteX244" fmla="*/ 570149 w 5018777"/>
                <a:gd name="connsiteY244" fmla="*/ 1792514 h 2605314"/>
                <a:gd name="connsiteX245" fmla="*/ 528057 w 5018777"/>
                <a:gd name="connsiteY245" fmla="*/ 1800497 h 2605314"/>
                <a:gd name="connsiteX246" fmla="*/ 481249 w 5018777"/>
                <a:gd name="connsiteY246" fmla="*/ 1898468 h 2605314"/>
                <a:gd name="connsiteX247" fmla="*/ 555635 w 5018777"/>
                <a:gd name="connsiteY247" fmla="*/ 1995714 h 2605314"/>
                <a:gd name="connsiteX248" fmla="*/ 570149 w 5018777"/>
                <a:gd name="connsiteY248" fmla="*/ 2017485 h 2605314"/>
                <a:gd name="connsiteX249" fmla="*/ 700777 w 5018777"/>
                <a:gd name="connsiteY249" fmla="*/ 2068285 h 2605314"/>
                <a:gd name="connsiteX250" fmla="*/ 737063 w 5018777"/>
                <a:gd name="connsiteY250" fmla="*/ 2082800 h 2605314"/>
                <a:gd name="connsiteX251" fmla="*/ 867692 w 5018777"/>
                <a:gd name="connsiteY251" fmla="*/ 2119811 h 2605314"/>
                <a:gd name="connsiteX252" fmla="*/ 969292 w 5018777"/>
                <a:gd name="connsiteY252" fmla="*/ 2148114 h 2605314"/>
                <a:gd name="connsiteX253" fmla="*/ 1078149 w 5018777"/>
                <a:gd name="connsiteY253" fmla="*/ 2133600 h 2605314"/>
                <a:gd name="connsiteX254" fmla="*/ 1128949 w 5018777"/>
                <a:gd name="connsiteY254" fmla="*/ 2104571 h 2605314"/>
                <a:gd name="connsiteX255" fmla="*/ 1247603 w 5018777"/>
                <a:gd name="connsiteY255" fmla="*/ 2013494 h 2605314"/>
                <a:gd name="connsiteX256" fmla="*/ 1291509 w 5018777"/>
                <a:gd name="connsiteY256" fmla="*/ 1957251 h 2605314"/>
                <a:gd name="connsiteX257" fmla="*/ 1278083 w 5018777"/>
                <a:gd name="connsiteY257" fmla="*/ 1839322 h 2605314"/>
                <a:gd name="connsiteX258" fmla="*/ 1223292 w 5018777"/>
                <a:gd name="connsiteY258" fmla="*/ 1814285 h 2605314"/>
                <a:gd name="connsiteX259" fmla="*/ 1129675 w 5018777"/>
                <a:gd name="connsiteY259" fmla="*/ 1833154 h 2605314"/>
                <a:gd name="connsiteX260" fmla="*/ 1107177 w 5018777"/>
                <a:gd name="connsiteY260" fmla="*/ 1894114 h 2605314"/>
                <a:gd name="connsiteX261" fmla="*/ 1085406 w 5018777"/>
                <a:gd name="connsiteY261" fmla="*/ 2002971 h 2605314"/>
                <a:gd name="connsiteX262" fmla="*/ 1020092 w 5018777"/>
                <a:gd name="connsiteY262" fmla="*/ 1995714 h 2605314"/>
                <a:gd name="connsiteX263" fmla="*/ 984532 w 5018777"/>
                <a:gd name="connsiteY263" fmla="*/ 1911531 h 2605314"/>
                <a:gd name="connsiteX264" fmla="*/ 996869 w 5018777"/>
                <a:gd name="connsiteY264" fmla="*/ 1807754 h 2605314"/>
                <a:gd name="connsiteX265" fmla="*/ 1070529 w 5018777"/>
                <a:gd name="connsiteY265" fmla="*/ 1731554 h 2605314"/>
                <a:gd name="connsiteX266" fmla="*/ 1230549 w 5018777"/>
                <a:gd name="connsiteY266" fmla="*/ 1690914 h 2605314"/>
                <a:gd name="connsiteX267" fmla="*/ 1339406 w 5018777"/>
                <a:gd name="connsiteY267" fmla="*/ 1698171 h 2605314"/>
                <a:gd name="connsiteX268" fmla="*/ 1426492 w 5018777"/>
                <a:gd name="connsiteY268" fmla="*/ 1741714 h 2605314"/>
                <a:gd name="connsiteX269" fmla="*/ 1480557 w 5018777"/>
                <a:gd name="connsiteY269" fmla="*/ 1792514 h 2605314"/>
                <a:gd name="connsiteX270" fmla="*/ 1510312 w 5018777"/>
                <a:gd name="connsiteY270" fmla="*/ 1859642 h 2605314"/>
                <a:gd name="connsiteX271" fmla="*/ 1511037 w 5018777"/>
                <a:gd name="connsiteY271" fmla="*/ 1961968 h 2605314"/>
                <a:gd name="connsiteX272" fmla="*/ 1463866 w 5018777"/>
                <a:gd name="connsiteY272" fmla="*/ 2046877 h 2605314"/>
                <a:gd name="connsiteX273" fmla="*/ 1411977 w 5018777"/>
                <a:gd name="connsiteY273" fmla="*/ 2140857 h 2605314"/>
                <a:gd name="connsiteX274" fmla="*/ 1404720 w 5018777"/>
                <a:gd name="connsiteY274" fmla="*/ 2162628 h 2605314"/>
                <a:gd name="connsiteX275" fmla="*/ 1368435 w 5018777"/>
                <a:gd name="connsiteY275" fmla="*/ 2293257 h 2605314"/>
                <a:gd name="connsiteX276" fmla="*/ 1370975 w 5018777"/>
                <a:gd name="connsiteY276" fmla="*/ 2449285 h 2605314"/>
                <a:gd name="connsiteX277" fmla="*/ 1513577 w 5018777"/>
                <a:gd name="connsiteY277" fmla="*/ 2554514 h 2605314"/>
                <a:gd name="connsiteX278" fmla="*/ 1636949 w 5018777"/>
                <a:gd name="connsiteY278" fmla="*/ 2590800 h 2605314"/>
                <a:gd name="connsiteX279" fmla="*/ 1851397 w 5018777"/>
                <a:gd name="connsiteY279" fmla="*/ 2605314 h 2605314"/>
                <a:gd name="connsiteX280" fmla="*/ 1922155 w 5018777"/>
                <a:gd name="connsiteY280" fmla="*/ 2576285 h 2605314"/>
                <a:gd name="connsiteX281" fmla="*/ 1963520 w 5018777"/>
                <a:gd name="connsiteY281" fmla="*/ 2496457 h 2605314"/>
                <a:gd name="connsiteX282" fmla="*/ 2006337 w 5018777"/>
                <a:gd name="connsiteY282" fmla="*/ 2315028 h 2605314"/>
                <a:gd name="connsiteX283" fmla="*/ 2043349 w 5018777"/>
                <a:gd name="connsiteY283" fmla="*/ 2111828 h 2605314"/>
                <a:gd name="connsiteX284" fmla="*/ 2066572 w 5018777"/>
                <a:gd name="connsiteY284" fmla="*/ 2048691 h 2605314"/>
                <a:gd name="connsiteX285" fmla="*/ 2102495 w 5018777"/>
                <a:gd name="connsiteY285" fmla="*/ 1987731 h 2605314"/>
                <a:gd name="connsiteX286" fmla="*/ 2221512 w 5018777"/>
                <a:gd name="connsiteY286" fmla="*/ 1879237 h 2605314"/>
                <a:gd name="connsiteX287" fmla="*/ 2377177 w 5018777"/>
                <a:gd name="connsiteY287" fmla="*/ 1872342 h 2605314"/>
                <a:gd name="connsiteX288" fmla="*/ 2398949 w 5018777"/>
                <a:gd name="connsiteY288" fmla="*/ 1879600 h 2605314"/>
                <a:gd name="connsiteX289" fmla="*/ 2457006 w 5018777"/>
                <a:gd name="connsiteY289" fmla="*/ 1930400 h 2605314"/>
                <a:gd name="connsiteX290" fmla="*/ 2471520 w 5018777"/>
                <a:gd name="connsiteY290" fmla="*/ 1952171 h 2605314"/>
                <a:gd name="connsiteX291" fmla="*/ 2493292 w 5018777"/>
                <a:gd name="connsiteY291" fmla="*/ 1973942 h 2605314"/>
                <a:gd name="connsiteX292" fmla="*/ 2507806 w 5018777"/>
                <a:gd name="connsiteY292" fmla="*/ 2024742 h 2605314"/>
                <a:gd name="connsiteX293" fmla="*/ 2515063 w 5018777"/>
                <a:gd name="connsiteY293" fmla="*/ 2053771 h 2605314"/>
                <a:gd name="connsiteX294" fmla="*/ 2529577 w 5018777"/>
                <a:gd name="connsiteY294" fmla="*/ 2075542 h 2605314"/>
                <a:gd name="connsiteX295" fmla="*/ 2544092 w 5018777"/>
                <a:gd name="connsiteY295" fmla="*/ 2126342 h 2605314"/>
                <a:gd name="connsiteX296" fmla="*/ 2536835 w 5018777"/>
                <a:gd name="connsiteY296" fmla="*/ 2271485 h 2605314"/>
                <a:gd name="connsiteX297" fmla="*/ 2522320 w 5018777"/>
                <a:gd name="connsiteY297" fmla="*/ 2300514 h 2605314"/>
                <a:gd name="connsiteX298" fmla="*/ 2478777 w 5018777"/>
                <a:gd name="connsiteY298" fmla="*/ 2329542 h 2605314"/>
                <a:gd name="connsiteX299" fmla="*/ 2457006 w 5018777"/>
                <a:gd name="connsiteY299" fmla="*/ 2336800 h 2605314"/>
                <a:gd name="connsiteX300" fmla="*/ 2333635 w 5018777"/>
                <a:gd name="connsiteY300" fmla="*/ 2329542 h 2605314"/>
                <a:gd name="connsiteX301" fmla="*/ 2311863 w 5018777"/>
                <a:gd name="connsiteY301" fmla="*/ 2322285 h 2605314"/>
                <a:gd name="connsiteX302" fmla="*/ 2297349 w 5018777"/>
                <a:gd name="connsiteY302" fmla="*/ 2286000 h 2605314"/>
                <a:gd name="connsiteX303" fmla="*/ 2290092 w 5018777"/>
                <a:gd name="connsiteY303" fmla="*/ 2249714 h 2605314"/>
                <a:gd name="connsiteX304" fmla="*/ 2398949 w 5018777"/>
                <a:gd name="connsiteY304" fmla="*/ 2111828 h 2605314"/>
                <a:gd name="connsiteX305" fmla="*/ 2398949 w 5018777"/>
                <a:gd name="connsiteY305" fmla="*/ 2024742 h 2605314"/>
                <a:gd name="connsiteX306" fmla="*/ 2377177 w 5018777"/>
                <a:gd name="connsiteY306" fmla="*/ 2010228 h 2605314"/>
                <a:gd name="connsiteX307" fmla="*/ 2275577 w 5018777"/>
                <a:gd name="connsiteY307" fmla="*/ 2017485 h 2605314"/>
                <a:gd name="connsiteX308" fmla="*/ 2261063 w 5018777"/>
                <a:gd name="connsiteY308" fmla="*/ 2032000 h 2605314"/>
                <a:gd name="connsiteX309" fmla="*/ 2239292 w 5018777"/>
                <a:gd name="connsiteY309" fmla="*/ 2046514 h 2605314"/>
                <a:gd name="connsiteX310" fmla="*/ 2224777 w 5018777"/>
                <a:gd name="connsiteY310" fmla="*/ 2061028 h 2605314"/>
                <a:gd name="connsiteX311" fmla="*/ 2195749 w 5018777"/>
                <a:gd name="connsiteY311" fmla="*/ 2068285 h 2605314"/>
                <a:gd name="connsiteX312" fmla="*/ 2166720 w 5018777"/>
                <a:gd name="connsiteY312" fmla="*/ 2090057 h 2605314"/>
                <a:gd name="connsiteX313" fmla="*/ 2152206 w 5018777"/>
                <a:gd name="connsiteY313" fmla="*/ 2111828 h 2605314"/>
                <a:gd name="connsiteX314" fmla="*/ 2130435 w 5018777"/>
                <a:gd name="connsiteY314" fmla="*/ 2140857 h 2605314"/>
                <a:gd name="connsiteX315" fmla="*/ 2130435 w 5018777"/>
                <a:gd name="connsiteY315" fmla="*/ 2351314 h 2605314"/>
                <a:gd name="connsiteX316" fmla="*/ 2144949 w 5018777"/>
                <a:gd name="connsiteY316" fmla="*/ 2373085 h 2605314"/>
                <a:gd name="connsiteX317" fmla="*/ 2166720 w 5018777"/>
                <a:gd name="connsiteY317" fmla="*/ 2380342 h 2605314"/>
                <a:gd name="connsiteX318" fmla="*/ 2173977 w 5018777"/>
                <a:gd name="connsiteY318" fmla="*/ 2402114 h 2605314"/>
                <a:gd name="connsiteX319" fmla="*/ 2195749 w 5018777"/>
                <a:gd name="connsiteY319" fmla="*/ 2416628 h 2605314"/>
                <a:gd name="connsiteX320" fmla="*/ 2224777 w 5018777"/>
                <a:gd name="connsiteY320" fmla="*/ 2438400 h 2605314"/>
                <a:gd name="connsiteX321" fmla="*/ 2268320 w 5018777"/>
                <a:gd name="connsiteY321" fmla="*/ 2474685 h 2605314"/>
                <a:gd name="connsiteX322" fmla="*/ 2297349 w 5018777"/>
                <a:gd name="connsiteY322" fmla="*/ 2510971 h 2605314"/>
                <a:gd name="connsiteX323" fmla="*/ 2319120 w 5018777"/>
                <a:gd name="connsiteY323" fmla="*/ 2532742 h 2605314"/>
                <a:gd name="connsiteX324" fmla="*/ 2398949 w 5018777"/>
                <a:gd name="connsiteY324" fmla="*/ 2569028 h 2605314"/>
                <a:gd name="connsiteX325" fmla="*/ 2544092 w 5018777"/>
                <a:gd name="connsiteY325" fmla="*/ 2554514 h 2605314"/>
                <a:gd name="connsiteX326" fmla="*/ 2565863 w 5018777"/>
                <a:gd name="connsiteY326" fmla="*/ 2540000 h 2605314"/>
                <a:gd name="connsiteX327" fmla="*/ 2573120 w 5018777"/>
                <a:gd name="connsiteY327" fmla="*/ 2503714 h 2605314"/>
                <a:gd name="connsiteX328" fmla="*/ 2587635 w 5018777"/>
                <a:gd name="connsiteY328" fmla="*/ 2481942 h 2605314"/>
                <a:gd name="connsiteX329" fmla="*/ 2594892 w 5018777"/>
                <a:gd name="connsiteY329" fmla="*/ 2409371 h 2605314"/>
                <a:gd name="connsiteX330" fmla="*/ 2645692 w 5018777"/>
                <a:gd name="connsiteY330" fmla="*/ 2416628 h 2605314"/>
                <a:gd name="connsiteX331" fmla="*/ 2674720 w 5018777"/>
                <a:gd name="connsiteY331" fmla="*/ 2423885 h 2605314"/>
                <a:gd name="connsiteX332" fmla="*/ 2747292 w 5018777"/>
                <a:gd name="connsiteY332" fmla="*/ 2438400 h 2605314"/>
                <a:gd name="connsiteX333" fmla="*/ 2790835 w 5018777"/>
                <a:gd name="connsiteY333" fmla="*/ 2452914 h 2605314"/>
                <a:gd name="connsiteX334" fmla="*/ 2812606 w 5018777"/>
                <a:gd name="connsiteY334" fmla="*/ 2438400 h 2605314"/>
                <a:gd name="connsiteX335" fmla="*/ 2805349 w 5018777"/>
                <a:gd name="connsiteY335" fmla="*/ 2416628 h 2605314"/>
                <a:gd name="connsiteX336" fmla="*/ 2798092 w 5018777"/>
                <a:gd name="connsiteY336" fmla="*/ 2373085 h 2605314"/>
                <a:gd name="connsiteX337" fmla="*/ 2783577 w 5018777"/>
                <a:gd name="connsiteY337" fmla="*/ 2329542 h 2605314"/>
                <a:gd name="connsiteX338" fmla="*/ 2798092 w 5018777"/>
                <a:gd name="connsiteY338" fmla="*/ 2278742 h 2605314"/>
                <a:gd name="connsiteX339" fmla="*/ 2965006 w 5018777"/>
                <a:gd name="connsiteY339" fmla="*/ 2249714 h 2605314"/>
                <a:gd name="connsiteX340" fmla="*/ 2950492 w 5018777"/>
                <a:gd name="connsiteY340" fmla="*/ 2227942 h 2605314"/>
                <a:gd name="connsiteX341" fmla="*/ 2928720 w 5018777"/>
                <a:gd name="connsiteY341" fmla="*/ 2133600 h 2605314"/>
                <a:gd name="connsiteX342" fmla="*/ 2921463 w 5018777"/>
                <a:gd name="connsiteY342" fmla="*/ 2104571 h 2605314"/>
                <a:gd name="connsiteX343" fmla="*/ 2899692 w 5018777"/>
                <a:gd name="connsiteY343" fmla="*/ 2090057 h 2605314"/>
                <a:gd name="connsiteX344" fmla="*/ 2906949 w 5018777"/>
                <a:gd name="connsiteY344" fmla="*/ 2061028 h 2605314"/>
                <a:gd name="connsiteX345" fmla="*/ 3037577 w 5018777"/>
                <a:gd name="connsiteY345" fmla="*/ 2053771 h 2605314"/>
                <a:gd name="connsiteX346" fmla="*/ 3124663 w 5018777"/>
                <a:gd name="connsiteY346" fmla="*/ 2046514 h 2605314"/>
                <a:gd name="connsiteX347" fmla="*/ 3146435 w 5018777"/>
                <a:gd name="connsiteY347" fmla="*/ 2039257 h 2605314"/>
                <a:gd name="connsiteX348" fmla="*/ 3139177 w 5018777"/>
                <a:gd name="connsiteY348" fmla="*/ 2010228 h 2605314"/>
                <a:gd name="connsiteX349" fmla="*/ 3110149 w 5018777"/>
                <a:gd name="connsiteY349" fmla="*/ 1959428 h 2605314"/>
                <a:gd name="connsiteX350" fmla="*/ 3081120 w 5018777"/>
                <a:gd name="connsiteY350" fmla="*/ 1930400 h 2605314"/>
                <a:gd name="connsiteX351" fmla="*/ 3066606 w 5018777"/>
                <a:gd name="connsiteY351" fmla="*/ 1901371 h 2605314"/>
                <a:gd name="connsiteX352" fmla="*/ 3044835 w 5018777"/>
                <a:gd name="connsiteY352" fmla="*/ 1886857 h 2605314"/>
                <a:gd name="connsiteX353" fmla="*/ 3037577 w 5018777"/>
                <a:gd name="connsiteY353" fmla="*/ 1865085 h 2605314"/>
                <a:gd name="connsiteX354" fmla="*/ 3023063 w 5018777"/>
                <a:gd name="connsiteY354" fmla="*/ 1843314 h 2605314"/>
                <a:gd name="connsiteX355" fmla="*/ 3052092 w 5018777"/>
                <a:gd name="connsiteY355" fmla="*/ 1828800 h 2605314"/>
                <a:gd name="connsiteX356" fmla="*/ 3160949 w 5018777"/>
                <a:gd name="connsiteY356" fmla="*/ 1814285 h 2605314"/>
                <a:gd name="connsiteX357" fmla="*/ 3182720 w 5018777"/>
                <a:gd name="connsiteY357" fmla="*/ 1799771 h 2605314"/>
                <a:gd name="connsiteX358" fmla="*/ 3131920 w 5018777"/>
                <a:gd name="connsiteY358" fmla="*/ 1690914 h 2605314"/>
                <a:gd name="connsiteX359" fmla="*/ 3124663 w 5018777"/>
                <a:gd name="connsiteY359" fmla="*/ 1669142 h 2605314"/>
                <a:gd name="connsiteX360" fmla="*/ 3110149 w 5018777"/>
                <a:gd name="connsiteY360" fmla="*/ 1647371 h 2605314"/>
                <a:gd name="connsiteX361" fmla="*/ 3131920 w 5018777"/>
                <a:gd name="connsiteY361" fmla="*/ 1640114 h 2605314"/>
                <a:gd name="connsiteX362" fmla="*/ 3160949 w 5018777"/>
                <a:gd name="connsiteY362" fmla="*/ 1632857 h 2605314"/>
                <a:gd name="connsiteX363" fmla="*/ 3189977 w 5018777"/>
                <a:gd name="connsiteY363" fmla="*/ 1618342 h 2605314"/>
                <a:gd name="connsiteX364" fmla="*/ 3219006 w 5018777"/>
                <a:gd name="connsiteY364" fmla="*/ 1611085 h 2605314"/>
                <a:gd name="connsiteX365" fmla="*/ 3240777 w 5018777"/>
                <a:gd name="connsiteY365" fmla="*/ 1603828 h 2605314"/>
                <a:gd name="connsiteX366" fmla="*/ 3284320 w 5018777"/>
                <a:gd name="connsiteY366" fmla="*/ 1582057 h 2605314"/>
                <a:gd name="connsiteX367" fmla="*/ 3298835 w 5018777"/>
                <a:gd name="connsiteY367" fmla="*/ 1567542 h 2605314"/>
                <a:gd name="connsiteX368" fmla="*/ 3277063 w 5018777"/>
                <a:gd name="connsiteY368" fmla="*/ 1545771 h 2605314"/>
                <a:gd name="connsiteX369" fmla="*/ 3233520 w 5018777"/>
                <a:gd name="connsiteY369" fmla="*/ 1516742 h 2605314"/>
                <a:gd name="connsiteX370" fmla="*/ 3182720 w 5018777"/>
                <a:gd name="connsiteY370" fmla="*/ 1458685 h 2605314"/>
                <a:gd name="connsiteX371" fmla="*/ 3175463 w 5018777"/>
                <a:gd name="connsiteY371" fmla="*/ 1436914 h 2605314"/>
                <a:gd name="connsiteX372" fmla="*/ 3153692 w 5018777"/>
                <a:gd name="connsiteY372" fmla="*/ 1422400 h 2605314"/>
                <a:gd name="connsiteX373" fmla="*/ 3204492 w 5018777"/>
                <a:gd name="connsiteY373" fmla="*/ 1386114 h 2605314"/>
                <a:gd name="connsiteX374" fmla="*/ 3240777 w 5018777"/>
                <a:gd name="connsiteY374" fmla="*/ 1349828 h 2605314"/>
                <a:gd name="connsiteX375" fmla="*/ 3269806 w 5018777"/>
                <a:gd name="connsiteY375" fmla="*/ 1313542 h 2605314"/>
                <a:gd name="connsiteX376" fmla="*/ 3291577 w 5018777"/>
                <a:gd name="connsiteY376" fmla="*/ 1299028 h 2605314"/>
                <a:gd name="connsiteX377" fmla="*/ 3306092 w 5018777"/>
                <a:gd name="connsiteY377" fmla="*/ 1284514 h 2605314"/>
                <a:gd name="connsiteX378" fmla="*/ 3313349 w 5018777"/>
                <a:gd name="connsiteY378" fmla="*/ 1262742 h 2605314"/>
                <a:gd name="connsiteX379" fmla="*/ 3269806 w 5018777"/>
                <a:gd name="connsiteY379" fmla="*/ 1255485 h 2605314"/>
                <a:gd name="connsiteX380" fmla="*/ 3248035 w 5018777"/>
                <a:gd name="connsiteY380" fmla="*/ 1248228 h 2605314"/>
                <a:gd name="connsiteX381" fmla="*/ 3197235 w 5018777"/>
                <a:gd name="connsiteY381" fmla="*/ 1233714 h 2605314"/>
                <a:gd name="connsiteX382" fmla="*/ 3175463 w 5018777"/>
                <a:gd name="connsiteY382" fmla="*/ 1219200 h 2605314"/>
                <a:gd name="connsiteX383" fmla="*/ 3153692 w 5018777"/>
                <a:gd name="connsiteY383" fmla="*/ 1211942 h 2605314"/>
                <a:gd name="connsiteX384" fmla="*/ 3124663 w 5018777"/>
                <a:gd name="connsiteY384" fmla="*/ 1197428 h 2605314"/>
                <a:gd name="connsiteX385" fmla="*/ 3204492 w 5018777"/>
                <a:gd name="connsiteY385" fmla="*/ 1095828 h 2605314"/>
                <a:gd name="connsiteX386" fmla="*/ 3255292 w 5018777"/>
                <a:gd name="connsiteY386" fmla="*/ 1037771 h 2605314"/>
                <a:gd name="connsiteX387" fmla="*/ 3255292 w 5018777"/>
                <a:gd name="connsiteY387" fmla="*/ 994228 h 2605314"/>
                <a:gd name="connsiteX388" fmla="*/ 3211749 w 5018777"/>
                <a:gd name="connsiteY388" fmla="*/ 986971 h 2605314"/>
                <a:gd name="connsiteX389" fmla="*/ 3182720 w 5018777"/>
                <a:gd name="connsiteY389" fmla="*/ 979714 h 2605314"/>
                <a:gd name="connsiteX390" fmla="*/ 3124663 w 5018777"/>
                <a:gd name="connsiteY390" fmla="*/ 957942 h 2605314"/>
                <a:gd name="connsiteX391" fmla="*/ 3102892 w 5018777"/>
                <a:gd name="connsiteY391" fmla="*/ 950685 h 2605314"/>
                <a:gd name="connsiteX392" fmla="*/ 3052092 w 5018777"/>
                <a:gd name="connsiteY392" fmla="*/ 943428 h 2605314"/>
                <a:gd name="connsiteX393" fmla="*/ 3030320 w 5018777"/>
                <a:gd name="connsiteY393" fmla="*/ 936171 h 2605314"/>
                <a:gd name="connsiteX394" fmla="*/ 2994035 w 5018777"/>
                <a:gd name="connsiteY394" fmla="*/ 928914 h 2605314"/>
                <a:gd name="connsiteX395" fmla="*/ 2979520 w 5018777"/>
                <a:gd name="connsiteY395" fmla="*/ 914400 h 2605314"/>
                <a:gd name="connsiteX396" fmla="*/ 3037577 w 5018777"/>
                <a:gd name="connsiteY396" fmla="*/ 820057 h 2605314"/>
                <a:gd name="connsiteX397" fmla="*/ 3095635 w 5018777"/>
                <a:gd name="connsiteY397" fmla="*/ 747485 h 2605314"/>
                <a:gd name="connsiteX398" fmla="*/ 3131920 w 5018777"/>
                <a:gd name="connsiteY398" fmla="*/ 703942 h 2605314"/>
                <a:gd name="connsiteX399" fmla="*/ 3146435 w 5018777"/>
                <a:gd name="connsiteY399" fmla="*/ 682171 h 2605314"/>
                <a:gd name="connsiteX400" fmla="*/ 3037577 w 5018777"/>
                <a:gd name="connsiteY400" fmla="*/ 667657 h 2605314"/>
                <a:gd name="connsiteX401" fmla="*/ 2965006 w 5018777"/>
                <a:gd name="connsiteY401" fmla="*/ 660400 h 2605314"/>
                <a:gd name="connsiteX402" fmla="*/ 2892435 w 5018777"/>
                <a:gd name="connsiteY402" fmla="*/ 645885 h 2605314"/>
                <a:gd name="connsiteX403" fmla="*/ 2928720 w 5018777"/>
                <a:gd name="connsiteY403" fmla="*/ 609600 h 2605314"/>
                <a:gd name="connsiteX404" fmla="*/ 2965006 w 5018777"/>
                <a:gd name="connsiteY404" fmla="*/ 573314 h 2605314"/>
                <a:gd name="connsiteX405" fmla="*/ 2972263 w 5018777"/>
                <a:gd name="connsiteY405" fmla="*/ 529771 h 2605314"/>
                <a:gd name="connsiteX406" fmla="*/ 2986777 w 5018777"/>
                <a:gd name="connsiteY406" fmla="*/ 486228 h 2605314"/>
                <a:gd name="connsiteX407" fmla="*/ 3001292 w 5018777"/>
                <a:gd name="connsiteY407" fmla="*/ 435428 h 2605314"/>
                <a:gd name="connsiteX408" fmla="*/ 3015806 w 5018777"/>
                <a:gd name="connsiteY408" fmla="*/ 391885 h 2605314"/>
                <a:gd name="connsiteX409" fmla="*/ 2965006 w 5018777"/>
                <a:gd name="connsiteY409" fmla="*/ 399142 h 2605314"/>
                <a:gd name="connsiteX410" fmla="*/ 2921463 w 5018777"/>
                <a:gd name="connsiteY410" fmla="*/ 413657 h 2605314"/>
                <a:gd name="connsiteX411" fmla="*/ 2892435 w 5018777"/>
                <a:gd name="connsiteY411" fmla="*/ 420914 h 2605314"/>
                <a:gd name="connsiteX412" fmla="*/ 2856149 w 5018777"/>
                <a:gd name="connsiteY412" fmla="*/ 435428 h 2605314"/>
                <a:gd name="connsiteX413" fmla="*/ 2812606 w 5018777"/>
                <a:gd name="connsiteY413" fmla="*/ 442685 h 2605314"/>
                <a:gd name="connsiteX414" fmla="*/ 2783577 w 5018777"/>
                <a:gd name="connsiteY414" fmla="*/ 449942 h 2605314"/>
                <a:gd name="connsiteX415" fmla="*/ 2725520 w 5018777"/>
                <a:gd name="connsiteY415" fmla="*/ 442685 h 2605314"/>
                <a:gd name="connsiteX416" fmla="*/ 2732777 w 5018777"/>
                <a:gd name="connsiteY416" fmla="*/ 377371 h 2605314"/>
                <a:gd name="connsiteX417" fmla="*/ 2725520 w 5018777"/>
                <a:gd name="connsiteY417" fmla="*/ 290285 h 2605314"/>
                <a:gd name="connsiteX418" fmla="*/ 2711006 w 5018777"/>
                <a:gd name="connsiteY418" fmla="*/ 232228 h 2605314"/>
                <a:gd name="connsiteX419" fmla="*/ 2667463 w 5018777"/>
                <a:gd name="connsiteY419" fmla="*/ 210457 h 2605314"/>
                <a:gd name="connsiteX420" fmla="*/ 2660206 w 5018777"/>
                <a:gd name="connsiteY42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14549 w 5018777"/>
                <a:gd name="connsiteY193" fmla="*/ 870857 h 2605314"/>
                <a:gd name="connsiteX194" fmla="*/ 192777 w 5018777"/>
                <a:gd name="connsiteY194" fmla="*/ 892628 h 2605314"/>
                <a:gd name="connsiteX195" fmla="*/ 187335 w 5018777"/>
                <a:gd name="connsiteY195" fmla="*/ 1026522 h 2605314"/>
                <a:gd name="connsiteX196" fmla="*/ 218177 w 5018777"/>
                <a:gd name="connsiteY196" fmla="*/ 1070791 h 2605314"/>
                <a:gd name="connsiteX197" fmla="*/ 278049 w 5018777"/>
                <a:gd name="connsiteY197" fmla="*/ 1063534 h 2605314"/>
                <a:gd name="connsiteX198" fmla="*/ 297643 w 5018777"/>
                <a:gd name="connsiteY198" fmla="*/ 1022531 h 2605314"/>
                <a:gd name="connsiteX199" fmla="*/ 260995 w 5018777"/>
                <a:gd name="connsiteY199" fmla="*/ 957580 h 2605314"/>
                <a:gd name="connsiteX200" fmla="*/ 172095 w 5018777"/>
                <a:gd name="connsiteY200" fmla="*/ 952137 h 2605314"/>
                <a:gd name="connsiteX201" fmla="*/ 108957 w 5018777"/>
                <a:gd name="connsiteY201" fmla="*/ 996405 h 2605314"/>
                <a:gd name="connsiteX202" fmla="*/ 54892 w 5018777"/>
                <a:gd name="connsiteY202" fmla="*/ 1066800 h 2605314"/>
                <a:gd name="connsiteX203" fmla="*/ 14252 w 5018777"/>
                <a:gd name="connsiteY203" fmla="*/ 1156788 h 2605314"/>
                <a:gd name="connsiteX204" fmla="*/ 20783 w 5018777"/>
                <a:gd name="connsiteY204" fmla="*/ 1262017 h 2605314"/>
                <a:gd name="connsiteX205" fmla="*/ 69406 w 5018777"/>
                <a:gd name="connsiteY205" fmla="*/ 1313542 h 2605314"/>
                <a:gd name="connsiteX206" fmla="*/ 112949 w 5018777"/>
                <a:gd name="connsiteY206" fmla="*/ 1342571 h 2605314"/>
                <a:gd name="connsiteX207" fmla="*/ 159032 w 5018777"/>
                <a:gd name="connsiteY207" fmla="*/ 1341845 h 2605314"/>
                <a:gd name="connsiteX208" fmla="*/ 217089 w 5018777"/>
                <a:gd name="connsiteY208" fmla="*/ 1316445 h 2605314"/>
                <a:gd name="connsiteX209" fmla="*/ 199672 w 5018777"/>
                <a:gd name="connsiteY209" fmla="*/ 1243148 h 2605314"/>
                <a:gd name="connsiteX210" fmla="*/ 124197 w 5018777"/>
                <a:gd name="connsiteY210" fmla="*/ 1236254 h 2605314"/>
                <a:gd name="connsiteX211" fmla="*/ 54892 w 5018777"/>
                <a:gd name="connsiteY211" fmla="*/ 1262742 h 2605314"/>
                <a:gd name="connsiteX212" fmla="*/ 33120 w 5018777"/>
                <a:gd name="connsiteY212" fmla="*/ 1299028 h 2605314"/>
                <a:gd name="connsiteX213" fmla="*/ 18606 w 5018777"/>
                <a:gd name="connsiteY213" fmla="*/ 1320800 h 2605314"/>
                <a:gd name="connsiteX214" fmla="*/ 4092 w 5018777"/>
                <a:gd name="connsiteY214" fmla="*/ 1379582 h 2605314"/>
                <a:gd name="connsiteX215" fmla="*/ 3729 w 5018777"/>
                <a:gd name="connsiteY215" fmla="*/ 1436188 h 2605314"/>
                <a:gd name="connsiteX216" fmla="*/ 47635 w 5018777"/>
                <a:gd name="connsiteY216" fmla="*/ 1494971 h 2605314"/>
                <a:gd name="connsiteX217" fmla="*/ 91177 w 5018777"/>
                <a:gd name="connsiteY217" fmla="*/ 1524000 h 2605314"/>
                <a:gd name="connsiteX218" fmla="*/ 127100 w 5018777"/>
                <a:gd name="connsiteY218" fmla="*/ 1568268 h 2605314"/>
                <a:gd name="connsiteX219" fmla="*/ 171006 w 5018777"/>
                <a:gd name="connsiteY219" fmla="*/ 1582057 h 2605314"/>
                <a:gd name="connsiteX220" fmla="*/ 228337 w 5018777"/>
                <a:gd name="connsiteY220" fmla="*/ 1561737 h 2605314"/>
                <a:gd name="connsiteX221" fmla="*/ 236683 w 5018777"/>
                <a:gd name="connsiteY221" fmla="*/ 1483722 h 2605314"/>
                <a:gd name="connsiteX222" fmla="*/ 157217 w 5018777"/>
                <a:gd name="connsiteY222" fmla="*/ 1465580 h 2605314"/>
                <a:gd name="connsiteX223" fmla="*/ 105692 w 5018777"/>
                <a:gd name="connsiteY223" fmla="*/ 1502228 h 2605314"/>
                <a:gd name="connsiteX224" fmla="*/ 105692 w 5018777"/>
                <a:gd name="connsiteY224" fmla="*/ 1698171 h 2605314"/>
                <a:gd name="connsiteX225" fmla="*/ 141615 w 5018777"/>
                <a:gd name="connsiteY225" fmla="*/ 1749334 h 2605314"/>
                <a:gd name="connsiteX226" fmla="*/ 192777 w 5018777"/>
                <a:gd name="connsiteY226" fmla="*/ 1792514 h 2605314"/>
                <a:gd name="connsiteX227" fmla="*/ 250835 w 5018777"/>
                <a:gd name="connsiteY227" fmla="*/ 1828800 h 2605314"/>
                <a:gd name="connsiteX228" fmla="*/ 359692 w 5018777"/>
                <a:gd name="connsiteY228" fmla="*/ 1821542 h 2605314"/>
                <a:gd name="connsiteX229" fmla="*/ 394163 w 5018777"/>
                <a:gd name="connsiteY229" fmla="*/ 1796505 h 2605314"/>
                <a:gd name="connsiteX230" fmla="*/ 410492 w 5018777"/>
                <a:gd name="connsiteY230" fmla="*/ 1698171 h 2605314"/>
                <a:gd name="connsiteX231" fmla="*/ 366949 w 5018777"/>
                <a:gd name="connsiteY231" fmla="*/ 1683657 h 2605314"/>
                <a:gd name="connsiteX232" fmla="*/ 316149 w 5018777"/>
                <a:gd name="connsiteY232" fmla="*/ 1690914 h 2605314"/>
                <a:gd name="connsiteX233" fmla="*/ 279863 w 5018777"/>
                <a:gd name="connsiteY233" fmla="*/ 1719942 h 2605314"/>
                <a:gd name="connsiteX234" fmla="*/ 265349 w 5018777"/>
                <a:gd name="connsiteY234" fmla="*/ 1785257 h 2605314"/>
                <a:gd name="connsiteX235" fmla="*/ 276235 w 5018777"/>
                <a:gd name="connsiteY235" fmla="*/ 1939108 h 2605314"/>
                <a:gd name="connsiteX236" fmla="*/ 331026 w 5018777"/>
                <a:gd name="connsiteY236" fmla="*/ 1984465 h 2605314"/>
                <a:gd name="connsiteX237" fmla="*/ 417749 w 5018777"/>
                <a:gd name="connsiteY237" fmla="*/ 2002971 h 2605314"/>
                <a:gd name="connsiteX238" fmla="*/ 526606 w 5018777"/>
                <a:gd name="connsiteY238" fmla="*/ 1995714 h 2605314"/>
                <a:gd name="connsiteX239" fmla="*/ 555635 w 5018777"/>
                <a:gd name="connsiteY239" fmla="*/ 1973942 h 2605314"/>
                <a:gd name="connsiteX240" fmla="*/ 599177 w 5018777"/>
                <a:gd name="connsiteY240" fmla="*/ 1944914 h 2605314"/>
                <a:gd name="connsiteX241" fmla="*/ 628206 w 5018777"/>
                <a:gd name="connsiteY241" fmla="*/ 1901371 h 2605314"/>
                <a:gd name="connsiteX242" fmla="*/ 613692 w 5018777"/>
                <a:gd name="connsiteY242" fmla="*/ 1836057 h 2605314"/>
                <a:gd name="connsiteX243" fmla="*/ 570149 w 5018777"/>
                <a:gd name="connsiteY243" fmla="*/ 1792514 h 2605314"/>
                <a:gd name="connsiteX244" fmla="*/ 528057 w 5018777"/>
                <a:gd name="connsiteY244" fmla="*/ 1800497 h 2605314"/>
                <a:gd name="connsiteX245" fmla="*/ 481249 w 5018777"/>
                <a:gd name="connsiteY245" fmla="*/ 1898468 h 2605314"/>
                <a:gd name="connsiteX246" fmla="*/ 555635 w 5018777"/>
                <a:gd name="connsiteY246" fmla="*/ 1995714 h 2605314"/>
                <a:gd name="connsiteX247" fmla="*/ 570149 w 5018777"/>
                <a:gd name="connsiteY247" fmla="*/ 2017485 h 2605314"/>
                <a:gd name="connsiteX248" fmla="*/ 700777 w 5018777"/>
                <a:gd name="connsiteY248" fmla="*/ 2068285 h 2605314"/>
                <a:gd name="connsiteX249" fmla="*/ 737063 w 5018777"/>
                <a:gd name="connsiteY249" fmla="*/ 2082800 h 2605314"/>
                <a:gd name="connsiteX250" fmla="*/ 867692 w 5018777"/>
                <a:gd name="connsiteY250" fmla="*/ 2119811 h 2605314"/>
                <a:gd name="connsiteX251" fmla="*/ 969292 w 5018777"/>
                <a:gd name="connsiteY251" fmla="*/ 2148114 h 2605314"/>
                <a:gd name="connsiteX252" fmla="*/ 1078149 w 5018777"/>
                <a:gd name="connsiteY252" fmla="*/ 2133600 h 2605314"/>
                <a:gd name="connsiteX253" fmla="*/ 1128949 w 5018777"/>
                <a:gd name="connsiteY253" fmla="*/ 2104571 h 2605314"/>
                <a:gd name="connsiteX254" fmla="*/ 1247603 w 5018777"/>
                <a:gd name="connsiteY254" fmla="*/ 2013494 h 2605314"/>
                <a:gd name="connsiteX255" fmla="*/ 1291509 w 5018777"/>
                <a:gd name="connsiteY255" fmla="*/ 1957251 h 2605314"/>
                <a:gd name="connsiteX256" fmla="*/ 1278083 w 5018777"/>
                <a:gd name="connsiteY256" fmla="*/ 1839322 h 2605314"/>
                <a:gd name="connsiteX257" fmla="*/ 1223292 w 5018777"/>
                <a:gd name="connsiteY257" fmla="*/ 1814285 h 2605314"/>
                <a:gd name="connsiteX258" fmla="*/ 1129675 w 5018777"/>
                <a:gd name="connsiteY258" fmla="*/ 1833154 h 2605314"/>
                <a:gd name="connsiteX259" fmla="*/ 1107177 w 5018777"/>
                <a:gd name="connsiteY259" fmla="*/ 1894114 h 2605314"/>
                <a:gd name="connsiteX260" fmla="*/ 1085406 w 5018777"/>
                <a:gd name="connsiteY260" fmla="*/ 2002971 h 2605314"/>
                <a:gd name="connsiteX261" fmla="*/ 1020092 w 5018777"/>
                <a:gd name="connsiteY261" fmla="*/ 1995714 h 2605314"/>
                <a:gd name="connsiteX262" fmla="*/ 984532 w 5018777"/>
                <a:gd name="connsiteY262" fmla="*/ 1911531 h 2605314"/>
                <a:gd name="connsiteX263" fmla="*/ 996869 w 5018777"/>
                <a:gd name="connsiteY263" fmla="*/ 1807754 h 2605314"/>
                <a:gd name="connsiteX264" fmla="*/ 1070529 w 5018777"/>
                <a:gd name="connsiteY264" fmla="*/ 1731554 h 2605314"/>
                <a:gd name="connsiteX265" fmla="*/ 1230549 w 5018777"/>
                <a:gd name="connsiteY265" fmla="*/ 1690914 h 2605314"/>
                <a:gd name="connsiteX266" fmla="*/ 1339406 w 5018777"/>
                <a:gd name="connsiteY266" fmla="*/ 1698171 h 2605314"/>
                <a:gd name="connsiteX267" fmla="*/ 1426492 w 5018777"/>
                <a:gd name="connsiteY267" fmla="*/ 1741714 h 2605314"/>
                <a:gd name="connsiteX268" fmla="*/ 1480557 w 5018777"/>
                <a:gd name="connsiteY268" fmla="*/ 1792514 h 2605314"/>
                <a:gd name="connsiteX269" fmla="*/ 1510312 w 5018777"/>
                <a:gd name="connsiteY269" fmla="*/ 1859642 h 2605314"/>
                <a:gd name="connsiteX270" fmla="*/ 1511037 w 5018777"/>
                <a:gd name="connsiteY270" fmla="*/ 1961968 h 2605314"/>
                <a:gd name="connsiteX271" fmla="*/ 1463866 w 5018777"/>
                <a:gd name="connsiteY271" fmla="*/ 2046877 h 2605314"/>
                <a:gd name="connsiteX272" fmla="*/ 1411977 w 5018777"/>
                <a:gd name="connsiteY272" fmla="*/ 2140857 h 2605314"/>
                <a:gd name="connsiteX273" fmla="*/ 1404720 w 5018777"/>
                <a:gd name="connsiteY273" fmla="*/ 2162628 h 2605314"/>
                <a:gd name="connsiteX274" fmla="*/ 1368435 w 5018777"/>
                <a:gd name="connsiteY274" fmla="*/ 2293257 h 2605314"/>
                <a:gd name="connsiteX275" fmla="*/ 1370975 w 5018777"/>
                <a:gd name="connsiteY275" fmla="*/ 2449285 h 2605314"/>
                <a:gd name="connsiteX276" fmla="*/ 1513577 w 5018777"/>
                <a:gd name="connsiteY276" fmla="*/ 2554514 h 2605314"/>
                <a:gd name="connsiteX277" fmla="*/ 1636949 w 5018777"/>
                <a:gd name="connsiteY277" fmla="*/ 2590800 h 2605314"/>
                <a:gd name="connsiteX278" fmla="*/ 1851397 w 5018777"/>
                <a:gd name="connsiteY278" fmla="*/ 2605314 h 2605314"/>
                <a:gd name="connsiteX279" fmla="*/ 1922155 w 5018777"/>
                <a:gd name="connsiteY279" fmla="*/ 2576285 h 2605314"/>
                <a:gd name="connsiteX280" fmla="*/ 1963520 w 5018777"/>
                <a:gd name="connsiteY280" fmla="*/ 2496457 h 2605314"/>
                <a:gd name="connsiteX281" fmla="*/ 2006337 w 5018777"/>
                <a:gd name="connsiteY281" fmla="*/ 2315028 h 2605314"/>
                <a:gd name="connsiteX282" fmla="*/ 2043349 w 5018777"/>
                <a:gd name="connsiteY282" fmla="*/ 2111828 h 2605314"/>
                <a:gd name="connsiteX283" fmla="*/ 2066572 w 5018777"/>
                <a:gd name="connsiteY283" fmla="*/ 2048691 h 2605314"/>
                <a:gd name="connsiteX284" fmla="*/ 2102495 w 5018777"/>
                <a:gd name="connsiteY284" fmla="*/ 1987731 h 2605314"/>
                <a:gd name="connsiteX285" fmla="*/ 2221512 w 5018777"/>
                <a:gd name="connsiteY285" fmla="*/ 1879237 h 2605314"/>
                <a:gd name="connsiteX286" fmla="*/ 2377177 w 5018777"/>
                <a:gd name="connsiteY286" fmla="*/ 1872342 h 2605314"/>
                <a:gd name="connsiteX287" fmla="*/ 2398949 w 5018777"/>
                <a:gd name="connsiteY287" fmla="*/ 1879600 h 2605314"/>
                <a:gd name="connsiteX288" fmla="*/ 2457006 w 5018777"/>
                <a:gd name="connsiteY288" fmla="*/ 1930400 h 2605314"/>
                <a:gd name="connsiteX289" fmla="*/ 2471520 w 5018777"/>
                <a:gd name="connsiteY289" fmla="*/ 1952171 h 2605314"/>
                <a:gd name="connsiteX290" fmla="*/ 2493292 w 5018777"/>
                <a:gd name="connsiteY290" fmla="*/ 1973942 h 2605314"/>
                <a:gd name="connsiteX291" fmla="*/ 2507806 w 5018777"/>
                <a:gd name="connsiteY291" fmla="*/ 2024742 h 2605314"/>
                <a:gd name="connsiteX292" fmla="*/ 2515063 w 5018777"/>
                <a:gd name="connsiteY292" fmla="*/ 2053771 h 2605314"/>
                <a:gd name="connsiteX293" fmla="*/ 2529577 w 5018777"/>
                <a:gd name="connsiteY293" fmla="*/ 2075542 h 2605314"/>
                <a:gd name="connsiteX294" fmla="*/ 2544092 w 5018777"/>
                <a:gd name="connsiteY294" fmla="*/ 2126342 h 2605314"/>
                <a:gd name="connsiteX295" fmla="*/ 2536835 w 5018777"/>
                <a:gd name="connsiteY295" fmla="*/ 2271485 h 2605314"/>
                <a:gd name="connsiteX296" fmla="*/ 2522320 w 5018777"/>
                <a:gd name="connsiteY296" fmla="*/ 2300514 h 2605314"/>
                <a:gd name="connsiteX297" fmla="*/ 2478777 w 5018777"/>
                <a:gd name="connsiteY297" fmla="*/ 2329542 h 2605314"/>
                <a:gd name="connsiteX298" fmla="*/ 2457006 w 5018777"/>
                <a:gd name="connsiteY298" fmla="*/ 2336800 h 2605314"/>
                <a:gd name="connsiteX299" fmla="*/ 2333635 w 5018777"/>
                <a:gd name="connsiteY299" fmla="*/ 2329542 h 2605314"/>
                <a:gd name="connsiteX300" fmla="*/ 2311863 w 5018777"/>
                <a:gd name="connsiteY300" fmla="*/ 2322285 h 2605314"/>
                <a:gd name="connsiteX301" fmla="*/ 2297349 w 5018777"/>
                <a:gd name="connsiteY301" fmla="*/ 2286000 h 2605314"/>
                <a:gd name="connsiteX302" fmla="*/ 2290092 w 5018777"/>
                <a:gd name="connsiteY302" fmla="*/ 2249714 h 2605314"/>
                <a:gd name="connsiteX303" fmla="*/ 2398949 w 5018777"/>
                <a:gd name="connsiteY303" fmla="*/ 2111828 h 2605314"/>
                <a:gd name="connsiteX304" fmla="*/ 2398949 w 5018777"/>
                <a:gd name="connsiteY304" fmla="*/ 2024742 h 2605314"/>
                <a:gd name="connsiteX305" fmla="*/ 2377177 w 5018777"/>
                <a:gd name="connsiteY305" fmla="*/ 2010228 h 2605314"/>
                <a:gd name="connsiteX306" fmla="*/ 2275577 w 5018777"/>
                <a:gd name="connsiteY306" fmla="*/ 2017485 h 2605314"/>
                <a:gd name="connsiteX307" fmla="*/ 2261063 w 5018777"/>
                <a:gd name="connsiteY307" fmla="*/ 2032000 h 2605314"/>
                <a:gd name="connsiteX308" fmla="*/ 2239292 w 5018777"/>
                <a:gd name="connsiteY308" fmla="*/ 2046514 h 2605314"/>
                <a:gd name="connsiteX309" fmla="*/ 2224777 w 5018777"/>
                <a:gd name="connsiteY309" fmla="*/ 2061028 h 2605314"/>
                <a:gd name="connsiteX310" fmla="*/ 2195749 w 5018777"/>
                <a:gd name="connsiteY310" fmla="*/ 2068285 h 2605314"/>
                <a:gd name="connsiteX311" fmla="*/ 2166720 w 5018777"/>
                <a:gd name="connsiteY311" fmla="*/ 2090057 h 2605314"/>
                <a:gd name="connsiteX312" fmla="*/ 2152206 w 5018777"/>
                <a:gd name="connsiteY312" fmla="*/ 2111828 h 2605314"/>
                <a:gd name="connsiteX313" fmla="*/ 2130435 w 5018777"/>
                <a:gd name="connsiteY313" fmla="*/ 2140857 h 2605314"/>
                <a:gd name="connsiteX314" fmla="*/ 2130435 w 5018777"/>
                <a:gd name="connsiteY314" fmla="*/ 2351314 h 2605314"/>
                <a:gd name="connsiteX315" fmla="*/ 2144949 w 5018777"/>
                <a:gd name="connsiteY315" fmla="*/ 2373085 h 2605314"/>
                <a:gd name="connsiteX316" fmla="*/ 2166720 w 5018777"/>
                <a:gd name="connsiteY316" fmla="*/ 2380342 h 2605314"/>
                <a:gd name="connsiteX317" fmla="*/ 2173977 w 5018777"/>
                <a:gd name="connsiteY317" fmla="*/ 2402114 h 2605314"/>
                <a:gd name="connsiteX318" fmla="*/ 2195749 w 5018777"/>
                <a:gd name="connsiteY318" fmla="*/ 2416628 h 2605314"/>
                <a:gd name="connsiteX319" fmla="*/ 2224777 w 5018777"/>
                <a:gd name="connsiteY319" fmla="*/ 2438400 h 2605314"/>
                <a:gd name="connsiteX320" fmla="*/ 2268320 w 5018777"/>
                <a:gd name="connsiteY320" fmla="*/ 2474685 h 2605314"/>
                <a:gd name="connsiteX321" fmla="*/ 2297349 w 5018777"/>
                <a:gd name="connsiteY321" fmla="*/ 2510971 h 2605314"/>
                <a:gd name="connsiteX322" fmla="*/ 2319120 w 5018777"/>
                <a:gd name="connsiteY322" fmla="*/ 2532742 h 2605314"/>
                <a:gd name="connsiteX323" fmla="*/ 2398949 w 5018777"/>
                <a:gd name="connsiteY323" fmla="*/ 2569028 h 2605314"/>
                <a:gd name="connsiteX324" fmla="*/ 2544092 w 5018777"/>
                <a:gd name="connsiteY324" fmla="*/ 2554514 h 2605314"/>
                <a:gd name="connsiteX325" fmla="*/ 2565863 w 5018777"/>
                <a:gd name="connsiteY325" fmla="*/ 2540000 h 2605314"/>
                <a:gd name="connsiteX326" fmla="*/ 2573120 w 5018777"/>
                <a:gd name="connsiteY326" fmla="*/ 2503714 h 2605314"/>
                <a:gd name="connsiteX327" fmla="*/ 2587635 w 5018777"/>
                <a:gd name="connsiteY327" fmla="*/ 2481942 h 2605314"/>
                <a:gd name="connsiteX328" fmla="*/ 2594892 w 5018777"/>
                <a:gd name="connsiteY328" fmla="*/ 2409371 h 2605314"/>
                <a:gd name="connsiteX329" fmla="*/ 2645692 w 5018777"/>
                <a:gd name="connsiteY329" fmla="*/ 2416628 h 2605314"/>
                <a:gd name="connsiteX330" fmla="*/ 2674720 w 5018777"/>
                <a:gd name="connsiteY330" fmla="*/ 2423885 h 2605314"/>
                <a:gd name="connsiteX331" fmla="*/ 2747292 w 5018777"/>
                <a:gd name="connsiteY331" fmla="*/ 2438400 h 2605314"/>
                <a:gd name="connsiteX332" fmla="*/ 2790835 w 5018777"/>
                <a:gd name="connsiteY332" fmla="*/ 2452914 h 2605314"/>
                <a:gd name="connsiteX333" fmla="*/ 2812606 w 5018777"/>
                <a:gd name="connsiteY333" fmla="*/ 2438400 h 2605314"/>
                <a:gd name="connsiteX334" fmla="*/ 2805349 w 5018777"/>
                <a:gd name="connsiteY334" fmla="*/ 2416628 h 2605314"/>
                <a:gd name="connsiteX335" fmla="*/ 2798092 w 5018777"/>
                <a:gd name="connsiteY335" fmla="*/ 2373085 h 2605314"/>
                <a:gd name="connsiteX336" fmla="*/ 2783577 w 5018777"/>
                <a:gd name="connsiteY336" fmla="*/ 2329542 h 2605314"/>
                <a:gd name="connsiteX337" fmla="*/ 2798092 w 5018777"/>
                <a:gd name="connsiteY337" fmla="*/ 2278742 h 2605314"/>
                <a:gd name="connsiteX338" fmla="*/ 2965006 w 5018777"/>
                <a:gd name="connsiteY338" fmla="*/ 2249714 h 2605314"/>
                <a:gd name="connsiteX339" fmla="*/ 2950492 w 5018777"/>
                <a:gd name="connsiteY339" fmla="*/ 2227942 h 2605314"/>
                <a:gd name="connsiteX340" fmla="*/ 2928720 w 5018777"/>
                <a:gd name="connsiteY340" fmla="*/ 2133600 h 2605314"/>
                <a:gd name="connsiteX341" fmla="*/ 2921463 w 5018777"/>
                <a:gd name="connsiteY341" fmla="*/ 2104571 h 2605314"/>
                <a:gd name="connsiteX342" fmla="*/ 2899692 w 5018777"/>
                <a:gd name="connsiteY342" fmla="*/ 2090057 h 2605314"/>
                <a:gd name="connsiteX343" fmla="*/ 2906949 w 5018777"/>
                <a:gd name="connsiteY343" fmla="*/ 2061028 h 2605314"/>
                <a:gd name="connsiteX344" fmla="*/ 3037577 w 5018777"/>
                <a:gd name="connsiteY344" fmla="*/ 2053771 h 2605314"/>
                <a:gd name="connsiteX345" fmla="*/ 3124663 w 5018777"/>
                <a:gd name="connsiteY345" fmla="*/ 2046514 h 2605314"/>
                <a:gd name="connsiteX346" fmla="*/ 3146435 w 5018777"/>
                <a:gd name="connsiteY346" fmla="*/ 2039257 h 2605314"/>
                <a:gd name="connsiteX347" fmla="*/ 3139177 w 5018777"/>
                <a:gd name="connsiteY347" fmla="*/ 2010228 h 2605314"/>
                <a:gd name="connsiteX348" fmla="*/ 3110149 w 5018777"/>
                <a:gd name="connsiteY348" fmla="*/ 1959428 h 2605314"/>
                <a:gd name="connsiteX349" fmla="*/ 3081120 w 5018777"/>
                <a:gd name="connsiteY349" fmla="*/ 1930400 h 2605314"/>
                <a:gd name="connsiteX350" fmla="*/ 3066606 w 5018777"/>
                <a:gd name="connsiteY350" fmla="*/ 1901371 h 2605314"/>
                <a:gd name="connsiteX351" fmla="*/ 3044835 w 5018777"/>
                <a:gd name="connsiteY351" fmla="*/ 1886857 h 2605314"/>
                <a:gd name="connsiteX352" fmla="*/ 3037577 w 5018777"/>
                <a:gd name="connsiteY352" fmla="*/ 1865085 h 2605314"/>
                <a:gd name="connsiteX353" fmla="*/ 3023063 w 5018777"/>
                <a:gd name="connsiteY353" fmla="*/ 1843314 h 2605314"/>
                <a:gd name="connsiteX354" fmla="*/ 3052092 w 5018777"/>
                <a:gd name="connsiteY354" fmla="*/ 1828800 h 2605314"/>
                <a:gd name="connsiteX355" fmla="*/ 3160949 w 5018777"/>
                <a:gd name="connsiteY355" fmla="*/ 1814285 h 2605314"/>
                <a:gd name="connsiteX356" fmla="*/ 3182720 w 5018777"/>
                <a:gd name="connsiteY356" fmla="*/ 1799771 h 2605314"/>
                <a:gd name="connsiteX357" fmla="*/ 3131920 w 5018777"/>
                <a:gd name="connsiteY357" fmla="*/ 1690914 h 2605314"/>
                <a:gd name="connsiteX358" fmla="*/ 3124663 w 5018777"/>
                <a:gd name="connsiteY358" fmla="*/ 1669142 h 2605314"/>
                <a:gd name="connsiteX359" fmla="*/ 3110149 w 5018777"/>
                <a:gd name="connsiteY359" fmla="*/ 1647371 h 2605314"/>
                <a:gd name="connsiteX360" fmla="*/ 3131920 w 5018777"/>
                <a:gd name="connsiteY360" fmla="*/ 1640114 h 2605314"/>
                <a:gd name="connsiteX361" fmla="*/ 3160949 w 5018777"/>
                <a:gd name="connsiteY361" fmla="*/ 1632857 h 2605314"/>
                <a:gd name="connsiteX362" fmla="*/ 3189977 w 5018777"/>
                <a:gd name="connsiteY362" fmla="*/ 1618342 h 2605314"/>
                <a:gd name="connsiteX363" fmla="*/ 3219006 w 5018777"/>
                <a:gd name="connsiteY363" fmla="*/ 1611085 h 2605314"/>
                <a:gd name="connsiteX364" fmla="*/ 3240777 w 5018777"/>
                <a:gd name="connsiteY364" fmla="*/ 1603828 h 2605314"/>
                <a:gd name="connsiteX365" fmla="*/ 3284320 w 5018777"/>
                <a:gd name="connsiteY365" fmla="*/ 1582057 h 2605314"/>
                <a:gd name="connsiteX366" fmla="*/ 3298835 w 5018777"/>
                <a:gd name="connsiteY366" fmla="*/ 1567542 h 2605314"/>
                <a:gd name="connsiteX367" fmla="*/ 3277063 w 5018777"/>
                <a:gd name="connsiteY367" fmla="*/ 1545771 h 2605314"/>
                <a:gd name="connsiteX368" fmla="*/ 3233520 w 5018777"/>
                <a:gd name="connsiteY368" fmla="*/ 1516742 h 2605314"/>
                <a:gd name="connsiteX369" fmla="*/ 3182720 w 5018777"/>
                <a:gd name="connsiteY369" fmla="*/ 1458685 h 2605314"/>
                <a:gd name="connsiteX370" fmla="*/ 3175463 w 5018777"/>
                <a:gd name="connsiteY370" fmla="*/ 1436914 h 2605314"/>
                <a:gd name="connsiteX371" fmla="*/ 3153692 w 5018777"/>
                <a:gd name="connsiteY371" fmla="*/ 1422400 h 2605314"/>
                <a:gd name="connsiteX372" fmla="*/ 3204492 w 5018777"/>
                <a:gd name="connsiteY372" fmla="*/ 1386114 h 2605314"/>
                <a:gd name="connsiteX373" fmla="*/ 3240777 w 5018777"/>
                <a:gd name="connsiteY373" fmla="*/ 1349828 h 2605314"/>
                <a:gd name="connsiteX374" fmla="*/ 3269806 w 5018777"/>
                <a:gd name="connsiteY374" fmla="*/ 1313542 h 2605314"/>
                <a:gd name="connsiteX375" fmla="*/ 3291577 w 5018777"/>
                <a:gd name="connsiteY375" fmla="*/ 1299028 h 2605314"/>
                <a:gd name="connsiteX376" fmla="*/ 3306092 w 5018777"/>
                <a:gd name="connsiteY376" fmla="*/ 1284514 h 2605314"/>
                <a:gd name="connsiteX377" fmla="*/ 3313349 w 5018777"/>
                <a:gd name="connsiteY377" fmla="*/ 1262742 h 2605314"/>
                <a:gd name="connsiteX378" fmla="*/ 3269806 w 5018777"/>
                <a:gd name="connsiteY378" fmla="*/ 1255485 h 2605314"/>
                <a:gd name="connsiteX379" fmla="*/ 3248035 w 5018777"/>
                <a:gd name="connsiteY379" fmla="*/ 1248228 h 2605314"/>
                <a:gd name="connsiteX380" fmla="*/ 3197235 w 5018777"/>
                <a:gd name="connsiteY380" fmla="*/ 1233714 h 2605314"/>
                <a:gd name="connsiteX381" fmla="*/ 3175463 w 5018777"/>
                <a:gd name="connsiteY381" fmla="*/ 1219200 h 2605314"/>
                <a:gd name="connsiteX382" fmla="*/ 3153692 w 5018777"/>
                <a:gd name="connsiteY382" fmla="*/ 1211942 h 2605314"/>
                <a:gd name="connsiteX383" fmla="*/ 3124663 w 5018777"/>
                <a:gd name="connsiteY383" fmla="*/ 1197428 h 2605314"/>
                <a:gd name="connsiteX384" fmla="*/ 3204492 w 5018777"/>
                <a:gd name="connsiteY384" fmla="*/ 1095828 h 2605314"/>
                <a:gd name="connsiteX385" fmla="*/ 3255292 w 5018777"/>
                <a:gd name="connsiteY385" fmla="*/ 1037771 h 2605314"/>
                <a:gd name="connsiteX386" fmla="*/ 3255292 w 5018777"/>
                <a:gd name="connsiteY386" fmla="*/ 994228 h 2605314"/>
                <a:gd name="connsiteX387" fmla="*/ 3211749 w 5018777"/>
                <a:gd name="connsiteY387" fmla="*/ 986971 h 2605314"/>
                <a:gd name="connsiteX388" fmla="*/ 3182720 w 5018777"/>
                <a:gd name="connsiteY388" fmla="*/ 979714 h 2605314"/>
                <a:gd name="connsiteX389" fmla="*/ 3124663 w 5018777"/>
                <a:gd name="connsiteY389" fmla="*/ 957942 h 2605314"/>
                <a:gd name="connsiteX390" fmla="*/ 3102892 w 5018777"/>
                <a:gd name="connsiteY390" fmla="*/ 950685 h 2605314"/>
                <a:gd name="connsiteX391" fmla="*/ 3052092 w 5018777"/>
                <a:gd name="connsiteY391" fmla="*/ 943428 h 2605314"/>
                <a:gd name="connsiteX392" fmla="*/ 3030320 w 5018777"/>
                <a:gd name="connsiteY392" fmla="*/ 936171 h 2605314"/>
                <a:gd name="connsiteX393" fmla="*/ 2994035 w 5018777"/>
                <a:gd name="connsiteY393" fmla="*/ 928914 h 2605314"/>
                <a:gd name="connsiteX394" fmla="*/ 2979520 w 5018777"/>
                <a:gd name="connsiteY394" fmla="*/ 914400 h 2605314"/>
                <a:gd name="connsiteX395" fmla="*/ 3037577 w 5018777"/>
                <a:gd name="connsiteY395" fmla="*/ 820057 h 2605314"/>
                <a:gd name="connsiteX396" fmla="*/ 3095635 w 5018777"/>
                <a:gd name="connsiteY396" fmla="*/ 747485 h 2605314"/>
                <a:gd name="connsiteX397" fmla="*/ 3131920 w 5018777"/>
                <a:gd name="connsiteY397" fmla="*/ 703942 h 2605314"/>
                <a:gd name="connsiteX398" fmla="*/ 3146435 w 5018777"/>
                <a:gd name="connsiteY398" fmla="*/ 682171 h 2605314"/>
                <a:gd name="connsiteX399" fmla="*/ 3037577 w 5018777"/>
                <a:gd name="connsiteY399" fmla="*/ 667657 h 2605314"/>
                <a:gd name="connsiteX400" fmla="*/ 2965006 w 5018777"/>
                <a:gd name="connsiteY400" fmla="*/ 660400 h 2605314"/>
                <a:gd name="connsiteX401" fmla="*/ 2892435 w 5018777"/>
                <a:gd name="connsiteY401" fmla="*/ 645885 h 2605314"/>
                <a:gd name="connsiteX402" fmla="*/ 2928720 w 5018777"/>
                <a:gd name="connsiteY402" fmla="*/ 609600 h 2605314"/>
                <a:gd name="connsiteX403" fmla="*/ 2965006 w 5018777"/>
                <a:gd name="connsiteY403" fmla="*/ 573314 h 2605314"/>
                <a:gd name="connsiteX404" fmla="*/ 2972263 w 5018777"/>
                <a:gd name="connsiteY404" fmla="*/ 529771 h 2605314"/>
                <a:gd name="connsiteX405" fmla="*/ 2986777 w 5018777"/>
                <a:gd name="connsiteY405" fmla="*/ 486228 h 2605314"/>
                <a:gd name="connsiteX406" fmla="*/ 3001292 w 5018777"/>
                <a:gd name="connsiteY406" fmla="*/ 435428 h 2605314"/>
                <a:gd name="connsiteX407" fmla="*/ 3015806 w 5018777"/>
                <a:gd name="connsiteY407" fmla="*/ 391885 h 2605314"/>
                <a:gd name="connsiteX408" fmla="*/ 2965006 w 5018777"/>
                <a:gd name="connsiteY408" fmla="*/ 399142 h 2605314"/>
                <a:gd name="connsiteX409" fmla="*/ 2921463 w 5018777"/>
                <a:gd name="connsiteY409" fmla="*/ 413657 h 2605314"/>
                <a:gd name="connsiteX410" fmla="*/ 2892435 w 5018777"/>
                <a:gd name="connsiteY410" fmla="*/ 420914 h 2605314"/>
                <a:gd name="connsiteX411" fmla="*/ 2856149 w 5018777"/>
                <a:gd name="connsiteY411" fmla="*/ 435428 h 2605314"/>
                <a:gd name="connsiteX412" fmla="*/ 2812606 w 5018777"/>
                <a:gd name="connsiteY412" fmla="*/ 442685 h 2605314"/>
                <a:gd name="connsiteX413" fmla="*/ 2783577 w 5018777"/>
                <a:gd name="connsiteY413" fmla="*/ 449942 h 2605314"/>
                <a:gd name="connsiteX414" fmla="*/ 2725520 w 5018777"/>
                <a:gd name="connsiteY414" fmla="*/ 442685 h 2605314"/>
                <a:gd name="connsiteX415" fmla="*/ 2732777 w 5018777"/>
                <a:gd name="connsiteY415" fmla="*/ 377371 h 2605314"/>
                <a:gd name="connsiteX416" fmla="*/ 2725520 w 5018777"/>
                <a:gd name="connsiteY416" fmla="*/ 290285 h 2605314"/>
                <a:gd name="connsiteX417" fmla="*/ 2711006 w 5018777"/>
                <a:gd name="connsiteY417" fmla="*/ 232228 h 2605314"/>
                <a:gd name="connsiteX418" fmla="*/ 2667463 w 5018777"/>
                <a:gd name="connsiteY418" fmla="*/ 210457 h 2605314"/>
                <a:gd name="connsiteX419" fmla="*/ 2660206 w 5018777"/>
                <a:gd name="connsiteY41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5228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52286 w 5018777"/>
                <a:gd name="connsiteY191" fmla="*/ 791028 h 2605314"/>
                <a:gd name="connsiteX192" fmla="*/ 192777 w 5018777"/>
                <a:gd name="connsiteY192" fmla="*/ 892628 h 2605314"/>
                <a:gd name="connsiteX193" fmla="*/ 187335 w 5018777"/>
                <a:gd name="connsiteY193" fmla="*/ 1026522 h 2605314"/>
                <a:gd name="connsiteX194" fmla="*/ 218177 w 5018777"/>
                <a:gd name="connsiteY194" fmla="*/ 1070791 h 2605314"/>
                <a:gd name="connsiteX195" fmla="*/ 278049 w 5018777"/>
                <a:gd name="connsiteY195" fmla="*/ 1063534 h 2605314"/>
                <a:gd name="connsiteX196" fmla="*/ 297643 w 5018777"/>
                <a:gd name="connsiteY196" fmla="*/ 1022531 h 2605314"/>
                <a:gd name="connsiteX197" fmla="*/ 260995 w 5018777"/>
                <a:gd name="connsiteY197" fmla="*/ 957580 h 2605314"/>
                <a:gd name="connsiteX198" fmla="*/ 172095 w 5018777"/>
                <a:gd name="connsiteY198" fmla="*/ 952137 h 2605314"/>
                <a:gd name="connsiteX199" fmla="*/ 108957 w 5018777"/>
                <a:gd name="connsiteY199" fmla="*/ 996405 h 2605314"/>
                <a:gd name="connsiteX200" fmla="*/ 54892 w 5018777"/>
                <a:gd name="connsiteY200" fmla="*/ 1066800 h 2605314"/>
                <a:gd name="connsiteX201" fmla="*/ 14252 w 5018777"/>
                <a:gd name="connsiteY201" fmla="*/ 1156788 h 2605314"/>
                <a:gd name="connsiteX202" fmla="*/ 20783 w 5018777"/>
                <a:gd name="connsiteY202" fmla="*/ 1262017 h 2605314"/>
                <a:gd name="connsiteX203" fmla="*/ 69406 w 5018777"/>
                <a:gd name="connsiteY203" fmla="*/ 1313542 h 2605314"/>
                <a:gd name="connsiteX204" fmla="*/ 112949 w 5018777"/>
                <a:gd name="connsiteY204" fmla="*/ 1342571 h 2605314"/>
                <a:gd name="connsiteX205" fmla="*/ 159032 w 5018777"/>
                <a:gd name="connsiteY205" fmla="*/ 1341845 h 2605314"/>
                <a:gd name="connsiteX206" fmla="*/ 217089 w 5018777"/>
                <a:gd name="connsiteY206" fmla="*/ 1316445 h 2605314"/>
                <a:gd name="connsiteX207" fmla="*/ 199672 w 5018777"/>
                <a:gd name="connsiteY207" fmla="*/ 1243148 h 2605314"/>
                <a:gd name="connsiteX208" fmla="*/ 124197 w 5018777"/>
                <a:gd name="connsiteY208" fmla="*/ 1236254 h 2605314"/>
                <a:gd name="connsiteX209" fmla="*/ 54892 w 5018777"/>
                <a:gd name="connsiteY209" fmla="*/ 1262742 h 2605314"/>
                <a:gd name="connsiteX210" fmla="*/ 33120 w 5018777"/>
                <a:gd name="connsiteY210" fmla="*/ 1299028 h 2605314"/>
                <a:gd name="connsiteX211" fmla="*/ 18606 w 5018777"/>
                <a:gd name="connsiteY211" fmla="*/ 1320800 h 2605314"/>
                <a:gd name="connsiteX212" fmla="*/ 4092 w 5018777"/>
                <a:gd name="connsiteY212" fmla="*/ 1379582 h 2605314"/>
                <a:gd name="connsiteX213" fmla="*/ 3729 w 5018777"/>
                <a:gd name="connsiteY213" fmla="*/ 1436188 h 2605314"/>
                <a:gd name="connsiteX214" fmla="*/ 47635 w 5018777"/>
                <a:gd name="connsiteY214" fmla="*/ 1494971 h 2605314"/>
                <a:gd name="connsiteX215" fmla="*/ 91177 w 5018777"/>
                <a:gd name="connsiteY215" fmla="*/ 1524000 h 2605314"/>
                <a:gd name="connsiteX216" fmla="*/ 127100 w 5018777"/>
                <a:gd name="connsiteY216" fmla="*/ 1568268 h 2605314"/>
                <a:gd name="connsiteX217" fmla="*/ 171006 w 5018777"/>
                <a:gd name="connsiteY217" fmla="*/ 1582057 h 2605314"/>
                <a:gd name="connsiteX218" fmla="*/ 228337 w 5018777"/>
                <a:gd name="connsiteY218" fmla="*/ 1561737 h 2605314"/>
                <a:gd name="connsiteX219" fmla="*/ 236683 w 5018777"/>
                <a:gd name="connsiteY219" fmla="*/ 1483722 h 2605314"/>
                <a:gd name="connsiteX220" fmla="*/ 157217 w 5018777"/>
                <a:gd name="connsiteY220" fmla="*/ 1465580 h 2605314"/>
                <a:gd name="connsiteX221" fmla="*/ 105692 w 5018777"/>
                <a:gd name="connsiteY221" fmla="*/ 1502228 h 2605314"/>
                <a:gd name="connsiteX222" fmla="*/ 105692 w 5018777"/>
                <a:gd name="connsiteY222" fmla="*/ 1698171 h 2605314"/>
                <a:gd name="connsiteX223" fmla="*/ 141615 w 5018777"/>
                <a:gd name="connsiteY223" fmla="*/ 1749334 h 2605314"/>
                <a:gd name="connsiteX224" fmla="*/ 192777 w 5018777"/>
                <a:gd name="connsiteY224" fmla="*/ 1792514 h 2605314"/>
                <a:gd name="connsiteX225" fmla="*/ 250835 w 5018777"/>
                <a:gd name="connsiteY225" fmla="*/ 1828800 h 2605314"/>
                <a:gd name="connsiteX226" fmla="*/ 359692 w 5018777"/>
                <a:gd name="connsiteY226" fmla="*/ 1821542 h 2605314"/>
                <a:gd name="connsiteX227" fmla="*/ 394163 w 5018777"/>
                <a:gd name="connsiteY227" fmla="*/ 1796505 h 2605314"/>
                <a:gd name="connsiteX228" fmla="*/ 410492 w 5018777"/>
                <a:gd name="connsiteY228" fmla="*/ 1698171 h 2605314"/>
                <a:gd name="connsiteX229" fmla="*/ 366949 w 5018777"/>
                <a:gd name="connsiteY229" fmla="*/ 1683657 h 2605314"/>
                <a:gd name="connsiteX230" fmla="*/ 316149 w 5018777"/>
                <a:gd name="connsiteY230" fmla="*/ 1690914 h 2605314"/>
                <a:gd name="connsiteX231" fmla="*/ 279863 w 5018777"/>
                <a:gd name="connsiteY231" fmla="*/ 1719942 h 2605314"/>
                <a:gd name="connsiteX232" fmla="*/ 265349 w 5018777"/>
                <a:gd name="connsiteY232" fmla="*/ 1785257 h 2605314"/>
                <a:gd name="connsiteX233" fmla="*/ 276235 w 5018777"/>
                <a:gd name="connsiteY233" fmla="*/ 1939108 h 2605314"/>
                <a:gd name="connsiteX234" fmla="*/ 331026 w 5018777"/>
                <a:gd name="connsiteY234" fmla="*/ 1984465 h 2605314"/>
                <a:gd name="connsiteX235" fmla="*/ 417749 w 5018777"/>
                <a:gd name="connsiteY235" fmla="*/ 2002971 h 2605314"/>
                <a:gd name="connsiteX236" fmla="*/ 526606 w 5018777"/>
                <a:gd name="connsiteY236" fmla="*/ 1995714 h 2605314"/>
                <a:gd name="connsiteX237" fmla="*/ 555635 w 5018777"/>
                <a:gd name="connsiteY237" fmla="*/ 1973942 h 2605314"/>
                <a:gd name="connsiteX238" fmla="*/ 599177 w 5018777"/>
                <a:gd name="connsiteY238" fmla="*/ 1944914 h 2605314"/>
                <a:gd name="connsiteX239" fmla="*/ 628206 w 5018777"/>
                <a:gd name="connsiteY239" fmla="*/ 1901371 h 2605314"/>
                <a:gd name="connsiteX240" fmla="*/ 613692 w 5018777"/>
                <a:gd name="connsiteY240" fmla="*/ 1836057 h 2605314"/>
                <a:gd name="connsiteX241" fmla="*/ 570149 w 5018777"/>
                <a:gd name="connsiteY241" fmla="*/ 1792514 h 2605314"/>
                <a:gd name="connsiteX242" fmla="*/ 528057 w 5018777"/>
                <a:gd name="connsiteY242" fmla="*/ 1800497 h 2605314"/>
                <a:gd name="connsiteX243" fmla="*/ 481249 w 5018777"/>
                <a:gd name="connsiteY243" fmla="*/ 1898468 h 2605314"/>
                <a:gd name="connsiteX244" fmla="*/ 555635 w 5018777"/>
                <a:gd name="connsiteY244" fmla="*/ 1995714 h 2605314"/>
                <a:gd name="connsiteX245" fmla="*/ 570149 w 5018777"/>
                <a:gd name="connsiteY245" fmla="*/ 2017485 h 2605314"/>
                <a:gd name="connsiteX246" fmla="*/ 700777 w 5018777"/>
                <a:gd name="connsiteY246" fmla="*/ 2068285 h 2605314"/>
                <a:gd name="connsiteX247" fmla="*/ 737063 w 5018777"/>
                <a:gd name="connsiteY247" fmla="*/ 2082800 h 2605314"/>
                <a:gd name="connsiteX248" fmla="*/ 867692 w 5018777"/>
                <a:gd name="connsiteY248" fmla="*/ 2119811 h 2605314"/>
                <a:gd name="connsiteX249" fmla="*/ 969292 w 5018777"/>
                <a:gd name="connsiteY249" fmla="*/ 2148114 h 2605314"/>
                <a:gd name="connsiteX250" fmla="*/ 1078149 w 5018777"/>
                <a:gd name="connsiteY250" fmla="*/ 2133600 h 2605314"/>
                <a:gd name="connsiteX251" fmla="*/ 1128949 w 5018777"/>
                <a:gd name="connsiteY251" fmla="*/ 2104571 h 2605314"/>
                <a:gd name="connsiteX252" fmla="*/ 1247603 w 5018777"/>
                <a:gd name="connsiteY252" fmla="*/ 2013494 h 2605314"/>
                <a:gd name="connsiteX253" fmla="*/ 1291509 w 5018777"/>
                <a:gd name="connsiteY253" fmla="*/ 1957251 h 2605314"/>
                <a:gd name="connsiteX254" fmla="*/ 1278083 w 5018777"/>
                <a:gd name="connsiteY254" fmla="*/ 1839322 h 2605314"/>
                <a:gd name="connsiteX255" fmla="*/ 1223292 w 5018777"/>
                <a:gd name="connsiteY255" fmla="*/ 1814285 h 2605314"/>
                <a:gd name="connsiteX256" fmla="*/ 1129675 w 5018777"/>
                <a:gd name="connsiteY256" fmla="*/ 1833154 h 2605314"/>
                <a:gd name="connsiteX257" fmla="*/ 1107177 w 5018777"/>
                <a:gd name="connsiteY257" fmla="*/ 1894114 h 2605314"/>
                <a:gd name="connsiteX258" fmla="*/ 1085406 w 5018777"/>
                <a:gd name="connsiteY258" fmla="*/ 2002971 h 2605314"/>
                <a:gd name="connsiteX259" fmla="*/ 1020092 w 5018777"/>
                <a:gd name="connsiteY259" fmla="*/ 1995714 h 2605314"/>
                <a:gd name="connsiteX260" fmla="*/ 984532 w 5018777"/>
                <a:gd name="connsiteY260" fmla="*/ 1911531 h 2605314"/>
                <a:gd name="connsiteX261" fmla="*/ 996869 w 5018777"/>
                <a:gd name="connsiteY261" fmla="*/ 1807754 h 2605314"/>
                <a:gd name="connsiteX262" fmla="*/ 1070529 w 5018777"/>
                <a:gd name="connsiteY262" fmla="*/ 1731554 h 2605314"/>
                <a:gd name="connsiteX263" fmla="*/ 1230549 w 5018777"/>
                <a:gd name="connsiteY263" fmla="*/ 1690914 h 2605314"/>
                <a:gd name="connsiteX264" fmla="*/ 1339406 w 5018777"/>
                <a:gd name="connsiteY264" fmla="*/ 1698171 h 2605314"/>
                <a:gd name="connsiteX265" fmla="*/ 1426492 w 5018777"/>
                <a:gd name="connsiteY265" fmla="*/ 1741714 h 2605314"/>
                <a:gd name="connsiteX266" fmla="*/ 1480557 w 5018777"/>
                <a:gd name="connsiteY266" fmla="*/ 1792514 h 2605314"/>
                <a:gd name="connsiteX267" fmla="*/ 1510312 w 5018777"/>
                <a:gd name="connsiteY267" fmla="*/ 1859642 h 2605314"/>
                <a:gd name="connsiteX268" fmla="*/ 1511037 w 5018777"/>
                <a:gd name="connsiteY268" fmla="*/ 1961968 h 2605314"/>
                <a:gd name="connsiteX269" fmla="*/ 1463866 w 5018777"/>
                <a:gd name="connsiteY269" fmla="*/ 2046877 h 2605314"/>
                <a:gd name="connsiteX270" fmla="*/ 1411977 w 5018777"/>
                <a:gd name="connsiteY270" fmla="*/ 2140857 h 2605314"/>
                <a:gd name="connsiteX271" fmla="*/ 1404720 w 5018777"/>
                <a:gd name="connsiteY271" fmla="*/ 2162628 h 2605314"/>
                <a:gd name="connsiteX272" fmla="*/ 1368435 w 5018777"/>
                <a:gd name="connsiteY272" fmla="*/ 2293257 h 2605314"/>
                <a:gd name="connsiteX273" fmla="*/ 1370975 w 5018777"/>
                <a:gd name="connsiteY273" fmla="*/ 2449285 h 2605314"/>
                <a:gd name="connsiteX274" fmla="*/ 1513577 w 5018777"/>
                <a:gd name="connsiteY274" fmla="*/ 2554514 h 2605314"/>
                <a:gd name="connsiteX275" fmla="*/ 1636949 w 5018777"/>
                <a:gd name="connsiteY275" fmla="*/ 2590800 h 2605314"/>
                <a:gd name="connsiteX276" fmla="*/ 1851397 w 5018777"/>
                <a:gd name="connsiteY276" fmla="*/ 2605314 h 2605314"/>
                <a:gd name="connsiteX277" fmla="*/ 1922155 w 5018777"/>
                <a:gd name="connsiteY277" fmla="*/ 2576285 h 2605314"/>
                <a:gd name="connsiteX278" fmla="*/ 1963520 w 5018777"/>
                <a:gd name="connsiteY278" fmla="*/ 2496457 h 2605314"/>
                <a:gd name="connsiteX279" fmla="*/ 2006337 w 5018777"/>
                <a:gd name="connsiteY279" fmla="*/ 2315028 h 2605314"/>
                <a:gd name="connsiteX280" fmla="*/ 2043349 w 5018777"/>
                <a:gd name="connsiteY280" fmla="*/ 2111828 h 2605314"/>
                <a:gd name="connsiteX281" fmla="*/ 2066572 w 5018777"/>
                <a:gd name="connsiteY281" fmla="*/ 2048691 h 2605314"/>
                <a:gd name="connsiteX282" fmla="*/ 2102495 w 5018777"/>
                <a:gd name="connsiteY282" fmla="*/ 1987731 h 2605314"/>
                <a:gd name="connsiteX283" fmla="*/ 2221512 w 5018777"/>
                <a:gd name="connsiteY283" fmla="*/ 1879237 h 2605314"/>
                <a:gd name="connsiteX284" fmla="*/ 2377177 w 5018777"/>
                <a:gd name="connsiteY284" fmla="*/ 1872342 h 2605314"/>
                <a:gd name="connsiteX285" fmla="*/ 2398949 w 5018777"/>
                <a:gd name="connsiteY285" fmla="*/ 1879600 h 2605314"/>
                <a:gd name="connsiteX286" fmla="*/ 2457006 w 5018777"/>
                <a:gd name="connsiteY286" fmla="*/ 1930400 h 2605314"/>
                <a:gd name="connsiteX287" fmla="*/ 2471520 w 5018777"/>
                <a:gd name="connsiteY287" fmla="*/ 1952171 h 2605314"/>
                <a:gd name="connsiteX288" fmla="*/ 2493292 w 5018777"/>
                <a:gd name="connsiteY288" fmla="*/ 1973942 h 2605314"/>
                <a:gd name="connsiteX289" fmla="*/ 2507806 w 5018777"/>
                <a:gd name="connsiteY289" fmla="*/ 2024742 h 2605314"/>
                <a:gd name="connsiteX290" fmla="*/ 2515063 w 5018777"/>
                <a:gd name="connsiteY290" fmla="*/ 2053771 h 2605314"/>
                <a:gd name="connsiteX291" fmla="*/ 2529577 w 5018777"/>
                <a:gd name="connsiteY291" fmla="*/ 2075542 h 2605314"/>
                <a:gd name="connsiteX292" fmla="*/ 2544092 w 5018777"/>
                <a:gd name="connsiteY292" fmla="*/ 2126342 h 2605314"/>
                <a:gd name="connsiteX293" fmla="*/ 2536835 w 5018777"/>
                <a:gd name="connsiteY293" fmla="*/ 2271485 h 2605314"/>
                <a:gd name="connsiteX294" fmla="*/ 2522320 w 5018777"/>
                <a:gd name="connsiteY294" fmla="*/ 2300514 h 2605314"/>
                <a:gd name="connsiteX295" fmla="*/ 2478777 w 5018777"/>
                <a:gd name="connsiteY295" fmla="*/ 2329542 h 2605314"/>
                <a:gd name="connsiteX296" fmla="*/ 2457006 w 5018777"/>
                <a:gd name="connsiteY296" fmla="*/ 2336800 h 2605314"/>
                <a:gd name="connsiteX297" fmla="*/ 2333635 w 5018777"/>
                <a:gd name="connsiteY297" fmla="*/ 2329542 h 2605314"/>
                <a:gd name="connsiteX298" fmla="*/ 2311863 w 5018777"/>
                <a:gd name="connsiteY298" fmla="*/ 2322285 h 2605314"/>
                <a:gd name="connsiteX299" fmla="*/ 2297349 w 5018777"/>
                <a:gd name="connsiteY299" fmla="*/ 2286000 h 2605314"/>
                <a:gd name="connsiteX300" fmla="*/ 2290092 w 5018777"/>
                <a:gd name="connsiteY300" fmla="*/ 2249714 h 2605314"/>
                <a:gd name="connsiteX301" fmla="*/ 2398949 w 5018777"/>
                <a:gd name="connsiteY301" fmla="*/ 2111828 h 2605314"/>
                <a:gd name="connsiteX302" fmla="*/ 2398949 w 5018777"/>
                <a:gd name="connsiteY302" fmla="*/ 2024742 h 2605314"/>
                <a:gd name="connsiteX303" fmla="*/ 2377177 w 5018777"/>
                <a:gd name="connsiteY303" fmla="*/ 2010228 h 2605314"/>
                <a:gd name="connsiteX304" fmla="*/ 2275577 w 5018777"/>
                <a:gd name="connsiteY304" fmla="*/ 2017485 h 2605314"/>
                <a:gd name="connsiteX305" fmla="*/ 2261063 w 5018777"/>
                <a:gd name="connsiteY305" fmla="*/ 2032000 h 2605314"/>
                <a:gd name="connsiteX306" fmla="*/ 2239292 w 5018777"/>
                <a:gd name="connsiteY306" fmla="*/ 2046514 h 2605314"/>
                <a:gd name="connsiteX307" fmla="*/ 2224777 w 5018777"/>
                <a:gd name="connsiteY307" fmla="*/ 2061028 h 2605314"/>
                <a:gd name="connsiteX308" fmla="*/ 2195749 w 5018777"/>
                <a:gd name="connsiteY308" fmla="*/ 2068285 h 2605314"/>
                <a:gd name="connsiteX309" fmla="*/ 2166720 w 5018777"/>
                <a:gd name="connsiteY309" fmla="*/ 2090057 h 2605314"/>
                <a:gd name="connsiteX310" fmla="*/ 2152206 w 5018777"/>
                <a:gd name="connsiteY310" fmla="*/ 2111828 h 2605314"/>
                <a:gd name="connsiteX311" fmla="*/ 2130435 w 5018777"/>
                <a:gd name="connsiteY311" fmla="*/ 2140857 h 2605314"/>
                <a:gd name="connsiteX312" fmla="*/ 2130435 w 5018777"/>
                <a:gd name="connsiteY312" fmla="*/ 2351314 h 2605314"/>
                <a:gd name="connsiteX313" fmla="*/ 2144949 w 5018777"/>
                <a:gd name="connsiteY313" fmla="*/ 2373085 h 2605314"/>
                <a:gd name="connsiteX314" fmla="*/ 2166720 w 5018777"/>
                <a:gd name="connsiteY314" fmla="*/ 2380342 h 2605314"/>
                <a:gd name="connsiteX315" fmla="*/ 2173977 w 5018777"/>
                <a:gd name="connsiteY315" fmla="*/ 2402114 h 2605314"/>
                <a:gd name="connsiteX316" fmla="*/ 2195749 w 5018777"/>
                <a:gd name="connsiteY316" fmla="*/ 2416628 h 2605314"/>
                <a:gd name="connsiteX317" fmla="*/ 2224777 w 5018777"/>
                <a:gd name="connsiteY317" fmla="*/ 2438400 h 2605314"/>
                <a:gd name="connsiteX318" fmla="*/ 2268320 w 5018777"/>
                <a:gd name="connsiteY318" fmla="*/ 2474685 h 2605314"/>
                <a:gd name="connsiteX319" fmla="*/ 2297349 w 5018777"/>
                <a:gd name="connsiteY319" fmla="*/ 2510971 h 2605314"/>
                <a:gd name="connsiteX320" fmla="*/ 2319120 w 5018777"/>
                <a:gd name="connsiteY320" fmla="*/ 2532742 h 2605314"/>
                <a:gd name="connsiteX321" fmla="*/ 2398949 w 5018777"/>
                <a:gd name="connsiteY321" fmla="*/ 2569028 h 2605314"/>
                <a:gd name="connsiteX322" fmla="*/ 2544092 w 5018777"/>
                <a:gd name="connsiteY322" fmla="*/ 2554514 h 2605314"/>
                <a:gd name="connsiteX323" fmla="*/ 2565863 w 5018777"/>
                <a:gd name="connsiteY323" fmla="*/ 2540000 h 2605314"/>
                <a:gd name="connsiteX324" fmla="*/ 2573120 w 5018777"/>
                <a:gd name="connsiteY324" fmla="*/ 2503714 h 2605314"/>
                <a:gd name="connsiteX325" fmla="*/ 2587635 w 5018777"/>
                <a:gd name="connsiteY325" fmla="*/ 2481942 h 2605314"/>
                <a:gd name="connsiteX326" fmla="*/ 2594892 w 5018777"/>
                <a:gd name="connsiteY326" fmla="*/ 2409371 h 2605314"/>
                <a:gd name="connsiteX327" fmla="*/ 2645692 w 5018777"/>
                <a:gd name="connsiteY327" fmla="*/ 2416628 h 2605314"/>
                <a:gd name="connsiteX328" fmla="*/ 2674720 w 5018777"/>
                <a:gd name="connsiteY328" fmla="*/ 2423885 h 2605314"/>
                <a:gd name="connsiteX329" fmla="*/ 2747292 w 5018777"/>
                <a:gd name="connsiteY329" fmla="*/ 2438400 h 2605314"/>
                <a:gd name="connsiteX330" fmla="*/ 2790835 w 5018777"/>
                <a:gd name="connsiteY330" fmla="*/ 2452914 h 2605314"/>
                <a:gd name="connsiteX331" fmla="*/ 2812606 w 5018777"/>
                <a:gd name="connsiteY331" fmla="*/ 2438400 h 2605314"/>
                <a:gd name="connsiteX332" fmla="*/ 2805349 w 5018777"/>
                <a:gd name="connsiteY332" fmla="*/ 2416628 h 2605314"/>
                <a:gd name="connsiteX333" fmla="*/ 2798092 w 5018777"/>
                <a:gd name="connsiteY333" fmla="*/ 2373085 h 2605314"/>
                <a:gd name="connsiteX334" fmla="*/ 2783577 w 5018777"/>
                <a:gd name="connsiteY334" fmla="*/ 2329542 h 2605314"/>
                <a:gd name="connsiteX335" fmla="*/ 2798092 w 5018777"/>
                <a:gd name="connsiteY335" fmla="*/ 2278742 h 2605314"/>
                <a:gd name="connsiteX336" fmla="*/ 2965006 w 5018777"/>
                <a:gd name="connsiteY336" fmla="*/ 2249714 h 2605314"/>
                <a:gd name="connsiteX337" fmla="*/ 2950492 w 5018777"/>
                <a:gd name="connsiteY337" fmla="*/ 2227942 h 2605314"/>
                <a:gd name="connsiteX338" fmla="*/ 2928720 w 5018777"/>
                <a:gd name="connsiteY338" fmla="*/ 2133600 h 2605314"/>
                <a:gd name="connsiteX339" fmla="*/ 2921463 w 5018777"/>
                <a:gd name="connsiteY339" fmla="*/ 2104571 h 2605314"/>
                <a:gd name="connsiteX340" fmla="*/ 2899692 w 5018777"/>
                <a:gd name="connsiteY340" fmla="*/ 2090057 h 2605314"/>
                <a:gd name="connsiteX341" fmla="*/ 2906949 w 5018777"/>
                <a:gd name="connsiteY341" fmla="*/ 2061028 h 2605314"/>
                <a:gd name="connsiteX342" fmla="*/ 3037577 w 5018777"/>
                <a:gd name="connsiteY342" fmla="*/ 2053771 h 2605314"/>
                <a:gd name="connsiteX343" fmla="*/ 3124663 w 5018777"/>
                <a:gd name="connsiteY343" fmla="*/ 2046514 h 2605314"/>
                <a:gd name="connsiteX344" fmla="*/ 3146435 w 5018777"/>
                <a:gd name="connsiteY344" fmla="*/ 2039257 h 2605314"/>
                <a:gd name="connsiteX345" fmla="*/ 3139177 w 5018777"/>
                <a:gd name="connsiteY345" fmla="*/ 2010228 h 2605314"/>
                <a:gd name="connsiteX346" fmla="*/ 3110149 w 5018777"/>
                <a:gd name="connsiteY346" fmla="*/ 1959428 h 2605314"/>
                <a:gd name="connsiteX347" fmla="*/ 3081120 w 5018777"/>
                <a:gd name="connsiteY347" fmla="*/ 1930400 h 2605314"/>
                <a:gd name="connsiteX348" fmla="*/ 3066606 w 5018777"/>
                <a:gd name="connsiteY348" fmla="*/ 1901371 h 2605314"/>
                <a:gd name="connsiteX349" fmla="*/ 3044835 w 5018777"/>
                <a:gd name="connsiteY349" fmla="*/ 1886857 h 2605314"/>
                <a:gd name="connsiteX350" fmla="*/ 3037577 w 5018777"/>
                <a:gd name="connsiteY350" fmla="*/ 1865085 h 2605314"/>
                <a:gd name="connsiteX351" fmla="*/ 3023063 w 5018777"/>
                <a:gd name="connsiteY351" fmla="*/ 1843314 h 2605314"/>
                <a:gd name="connsiteX352" fmla="*/ 3052092 w 5018777"/>
                <a:gd name="connsiteY352" fmla="*/ 1828800 h 2605314"/>
                <a:gd name="connsiteX353" fmla="*/ 3160949 w 5018777"/>
                <a:gd name="connsiteY353" fmla="*/ 1814285 h 2605314"/>
                <a:gd name="connsiteX354" fmla="*/ 3182720 w 5018777"/>
                <a:gd name="connsiteY354" fmla="*/ 1799771 h 2605314"/>
                <a:gd name="connsiteX355" fmla="*/ 3131920 w 5018777"/>
                <a:gd name="connsiteY355" fmla="*/ 1690914 h 2605314"/>
                <a:gd name="connsiteX356" fmla="*/ 3124663 w 5018777"/>
                <a:gd name="connsiteY356" fmla="*/ 1669142 h 2605314"/>
                <a:gd name="connsiteX357" fmla="*/ 3110149 w 5018777"/>
                <a:gd name="connsiteY357" fmla="*/ 1647371 h 2605314"/>
                <a:gd name="connsiteX358" fmla="*/ 3131920 w 5018777"/>
                <a:gd name="connsiteY358" fmla="*/ 1640114 h 2605314"/>
                <a:gd name="connsiteX359" fmla="*/ 3160949 w 5018777"/>
                <a:gd name="connsiteY359" fmla="*/ 1632857 h 2605314"/>
                <a:gd name="connsiteX360" fmla="*/ 3189977 w 5018777"/>
                <a:gd name="connsiteY360" fmla="*/ 1618342 h 2605314"/>
                <a:gd name="connsiteX361" fmla="*/ 3219006 w 5018777"/>
                <a:gd name="connsiteY361" fmla="*/ 1611085 h 2605314"/>
                <a:gd name="connsiteX362" fmla="*/ 3240777 w 5018777"/>
                <a:gd name="connsiteY362" fmla="*/ 1603828 h 2605314"/>
                <a:gd name="connsiteX363" fmla="*/ 3284320 w 5018777"/>
                <a:gd name="connsiteY363" fmla="*/ 1582057 h 2605314"/>
                <a:gd name="connsiteX364" fmla="*/ 3298835 w 5018777"/>
                <a:gd name="connsiteY364" fmla="*/ 1567542 h 2605314"/>
                <a:gd name="connsiteX365" fmla="*/ 3277063 w 5018777"/>
                <a:gd name="connsiteY365" fmla="*/ 1545771 h 2605314"/>
                <a:gd name="connsiteX366" fmla="*/ 3233520 w 5018777"/>
                <a:gd name="connsiteY366" fmla="*/ 1516742 h 2605314"/>
                <a:gd name="connsiteX367" fmla="*/ 3182720 w 5018777"/>
                <a:gd name="connsiteY367" fmla="*/ 1458685 h 2605314"/>
                <a:gd name="connsiteX368" fmla="*/ 3175463 w 5018777"/>
                <a:gd name="connsiteY368" fmla="*/ 1436914 h 2605314"/>
                <a:gd name="connsiteX369" fmla="*/ 3153692 w 5018777"/>
                <a:gd name="connsiteY369" fmla="*/ 1422400 h 2605314"/>
                <a:gd name="connsiteX370" fmla="*/ 3204492 w 5018777"/>
                <a:gd name="connsiteY370" fmla="*/ 1386114 h 2605314"/>
                <a:gd name="connsiteX371" fmla="*/ 3240777 w 5018777"/>
                <a:gd name="connsiteY371" fmla="*/ 1349828 h 2605314"/>
                <a:gd name="connsiteX372" fmla="*/ 3269806 w 5018777"/>
                <a:gd name="connsiteY372" fmla="*/ 1313542 h 2605314"/>
                <a:gd name="connsiteX373" fmla="*/ 3291577 w 5018777"/>
                <a:gd name="connsiteY373" fmla="*/ 1299028 h 2605314"/>
                <a:gd name="connsiteX374" fmla="*/ 3306092 w 5018777"/>
                <a:gd name="connsiteY374" fmla="*/ 1284514 h 2605314"/>
                <a:gd name="connsiteX375" fmla="*/ 3313349 w 5018777"/>
                <a:gd name="connsiteY375" fmla="*/ 1262742 h 2605314"/>
                <a:gd name="connsiteX376" fmla="*/ 3269806 w 5018777"/>
                <a:gd name="connsiteY376" fmla="*/ 1255485 h 2605314"/>
                <a:gd name="connsiteX377" fmla="*/ 3248035 w 5018777"/>
                <a:gd name="connsiteY377" fmla="*/ 1248228 h 2605314"/>
                <a:gd name="connsiteX378" fmla="*/ 3197235 w 5018777"/>
                <a:gd name="connsiteY378" fmla="*/ 1233714 h 2605314"/>
                <a:gd name="connsiteX379" fmla="*/ 3175463 w 5018777"/>
                <a:gd name="connsiteY379" fmla="*/ 1219200 h 2605314"/>
                <a:gd name="connsiteX380" fmla="*/ 3153692 w 5018777"/>
                <a:gd name="connsiteY380" fmla="*/ 1211942 h 2605314"/>
                <a:gd name="connsiteX381" fmla="*/ 3124663 w 5018777"/>
                <a:gd name="connsiteY381" fmla="*/ 1197428 h 2605314"/>
                <a:gd name="connsiteX382" fmla="*/ 3204492 w 5018777"/>
                <a:gd name="connsiteY382" fmla="*/ 1095828 h 2605314"/>
                <a:gd name="connsiteX383" fmla="*/ 3255292 w 5018777"/>
                <a:gd name="connsiteY383" fmla="*/ 1037771 h 2605314"/>
                <a:gd name="connsiteX384" fmla="*/ 3255292 w 5018777"/>
                <a:gd name="connsiteY384" fmla="*/ 994228 h 2605314"/>
                <a:gd name="connsiteX385" fmla="*/ 3211749 w 5018777"/>
                <a:gd name="connsiteY385" fmla="*/ 986971 h 2605314"/>
                <a:gd name="connsiteX386" fmla="*/ 3182720 w 5018777"/>
                <a:gd name="connsiteY386" fmla="*/ 979714 h 2605314"/>
                <a:gd name="connsiteX387" fmla="*/ 3124663 w 5018777"/>
                <a:gd name="connsiteY387" fmla="*/ 957942 h 2605314"/>
                <a:gd name="connsiteX388" fmla="*/ 3102892 w 5018777"/>
                <a:gd name="connsiteY388" fmla="*/ 950685 h 2605314"/>
                <a:gd name="connsiteX389" fmla="*/ 3052092 w 5018777"/>
                <a:gd name="connsiteY389" fmla="*/ 943428 h 2605314"/>
                <a:gd name="connsiteX390" fmla="*/ 3030320 w 5018777"/>
                <a:gd name="connsiteY390" fmla="*/ 936171 h 2605314"/>
                <a:gd name="connsiteX391" fmla="*/ 2994035 w 5018777"/>
                <a:gd name="connsiteY391" fmla="*/ 928914 h 2605314"/>
                <a:gd name="connsiteX392" fmla="*/ 2979520 w 5018777"/>
                <a:gd name="connsiteY392" fmla="*/ 914400 h 2605314"/>
                <a:gd name="connsiteX393" fmla="*/ 3037577 w 5018777"/>
                <a:gd name="connsiteY393" fmla="*/ 820057 h 2605314"/>
                <a:gd name="connsiteX394" fmla="*/ 3095635 w 5018777"/>
                <a:gd name="connsiteY394" fmla="*/ 747485 h 2605314"/>
                <a:gd name="connsiteX395" fmla="*/ 3131920 w 5018777"/>
                <a:gd name="connsiteY395" fmla="*/ 703942 h 2605314"/>
                <a:gd name="connsiteX396" fmla="*/ 3146435 w 5018777"/>
                <a:gd name="connsiteY396" fmla="*/ 682171 h 2605314"/>
                <a:gd name="connsiteX397" fmla="*/ 3037577 w 5018777"/>
                <a:gd name="connsiteY397" fmla="*/ 667657 h 2605314"/>
                <a:gd name="connsiteX398" fmla="*/ 2965006 w 5018777"/>
                <a:gd name="connsiteY398" fmla="*/ 660400 h 2605314"/>
                <a:gd name="connsiteX399" fmla="*/ 2892435 w 5018777"/>
                <a:gd name="connsiteY399" fmla="*/ 645885 h 2605314"/>
                <a:gd name="connsiteX400" fmla="*/ 2928720 w 5018777"/>
                <a:gd name="connsiteY400" fmla="*/ 609600 h 2605314"/>
                <a:gd name="connsiteX401" fmla="*/ 2965006 w 5018777"/>
                <a:gd name="connsiteY401" fmla="*/ 573314 h 2605314"/>
                <a:gd name="connsiteX402" fmla="*/ 2972263 w 5018777"/>
                <a:gd name="connsiteY402" fmla="*/ 529771 h 2605314"/>
                <a:gd name="connsiteX403" fmla="*/ 2986777 w 5018777"/>
                <a:gd name="connsiteY403" fmla="*/ 486228 h 2605314"/>
                <a:gd name="connsiteX404" fmla="*/ 3001292 w 5018777"/>
                <a:gd name="connsiteY404" fmla="*/ 435428 h 2605314"/>
                <a:gd name="connsiteX405" fmla="*/ 3015806 w 5018777"/>
                <a:gd name="connsiteY405" fmla="*/ 391885 h 2605314"/>
                <a:gd name="connsiteX406" fmla="*/ 2965006 w 5018777"/>
                <a:gd name="connsiteY406" fmla="*/ 399142 h 2605314"/>
                <a:gd name="connsiteX407" fmla="*/ 2921463 w 5018777"/>
                <a:gd name="connsiteY407" fmla="*/ 413657 h 2605314"/>
                <a:gd name="connsiteX408" fmla="*/ 2892435 w 5018777"/>
                <a:gd name="connsiteY408" fmla="*/ 420914 h 2605314"/>
                <a:gd name="connsiteX409" fmla="*/ 2856149 w 5018777"/>
                <a:gd name="connsiteY409" fmla="*/ 435428 h 2605314"/>
                <a:gd name="connsiteX410" fmla="*/ 2812606 w 5018777"/>
                <a:gd name="connsiteY410" fmla="*/ 442685 h 2605314"/>
                <a:gd name="connsiteX411" fmla="*/ 2783577 w 5018777"/>
                <a:gd name="connsiteY411" fmla="*/ 449942 h 2605314"/>
                <a:gd name="connsiteX412" fmla="*/ 2725520 w 5018777"/>
                <a:gd name="connsiteY412" fmla="*/ 442685 h 2605314"/>
                <a:gd name="connsiteX413" fmla="*/ 2732777 w 5018777"/>
                <a:gd name="connsiteY413" fmla="*/ 377371 h 2605314"/>
                <a:gd name="connsiteX414" fmla="*/ 2725520 w 5018777"/>
                <a:gd name="connsiteY414" fmla="*/ 290285 h 2605314"/>
                <a:gd name="connsiteX415" fmla="*/ 2711006 w 5018777"/>
                <a:gd name="connsiteY415" fmla="*/ 232228 h 2605314"/>
                <a:gd name="connsiteX416" fmla="*/ 2667463 w 5018777"/>
                <a:gd name="connsiteY416" fmla="*/ 210457 h 2605314"/>
                <a:gd name="connsiteX417" fmla="*/ 2660206 w 5018777"/>
                <a:gd name="connsiteY41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252286 w 5018777"/>
                <a:gd name="connsiteY190" fmla="*/ 791028 h 2605314"/>
                <a:gd name="connsiteX191" fmla="*/ 192777 w 5018777"/>
                <a:gd name="connsiteY191" fmla="*/ 892628 h 2605314"/>
                <a:gd name="connsiteX192" fmla="*/ 187335 w 5018777"/>
                <a:gd name="connsiteY192" fmla="*/ 1026522 h 2605314"/>
                <a:gd name="connsiteX193" fmla="*/ 218177 w 5018777"/>
                <a:gd name="connsiteY193" fmla="*/ 1070791 h 2605314"/>
                <a:gd name="connsiteX194" fmla="*/ 278049 w 5018777"/>
                <a:gd name="connsiteY194" fmla="*/ 1063534 h 2605314"/>
                <a:gd name="connsiteX195" fmla="*/ 297643 w 5018777"/>
                <a:gd name="connsiteY195" fmla="*/ 1022531 h 2605314"/>
                <a:gd name="connsiteX196" fmla="*/ 260995 w 5018777"/>
                <a:gd name="connsiteY196" fmla="*/ 957580 h 2605314"/>
                <a:gd name="connsiteX197" fmla="*/ 172095 w 5018777"/>
                <a:gd name="connsiteY197" fmla="*/ 952137 h 2605314"/>
                <a:gd name="connsiteX198" fmla="*/ 108957 w 5018777"/>
                <a:gd name="connsiteY198" fmla="*/ 996405 h 2605314"/>
                <a:gd name="connsiteX199" fmla="*/ 54892 w 5018777"/>
                <a:gd name="connsiteY199" fmla="*/ 1066800 h 2605314"/>
                <a:gd name="connsiteX200" fmla="*/ 14252 w 5018777"/>
                <a:gd name="connsiteY200" fmla="*/ 1156788 h 2605314"/>
                <a:gd name="connsiteX201" fmla="*/ 20783 w 5018777"/>
                <a:gd name="connsiteY201" fmla="*/ 1262017 h 2605314"/>
                <a:gd name="connsiteX202" fmla="*/ 69406 w 5018777"/>
                <a:gd name="connsiteY202" fmla="*/ 1313542 h 2605314"/>
                <a:gd name="connsiteX203" fmla="*/ 112949 w 5018777"/>
                <a:gd name="connsiteY203" fmla="*/ 1342571 h 2605314"/>
                <a:gd name="connsiteX204" fmla="*/ 159032 w 5018777"/>
                <a:gd name="connsiteY204" fmla="*/ 1341845 h 2605314"/>
                <a:gd name="connsiteX205" fmla="*/ 217089 w 5018777"/>
                <a:gd name="connsiteY205" fmla="*/ 1316445 h 2605314"/>
                <a:gd name="connsiteX206" fmla="*/ 199672 w 5018777"/>
                <a:gd name="connsiteY206" fmla="*/ 1243148 h 2605314"/>
                <a:gd name="connsiteX207" fmla="*/ 124197 w 5018777"/>
                <a:gd name="connsiteY207" fmla="*/ 1236254 h 2605314"/>
                <a:gd name="connsiteX208" fmla="*/ 54892 w 5018777"/>
                <a:gd name="connsiteY208" fmla="*/ 1262742 h 2605314"/>
                <a:gd name="connsiteX209" fmla="*/ 33120 w 5018777"/>
                <a:gd name="connsiteY209" fmla="*/ 1299028 h 2605314"/>
                <a:gd name="connsiteX210" fmla="*/ 18606 w 5018777"/>
                <a:gd name="connsiteY210" fmla="*/ 1320800 h 2605314"/>
                <a:gd name="connsiteX211" fmla="*/ 4092 w 5018777"/>
                <a:gd name="connsiteY211" fmla="*/ 1379582 h 2605314"/>
                <a:gd name="connsiteX212" fmla="*/ 3729 w 5018777"/>
                <a:gd name="connsiteY212" fmla="*/ 1436188 h 2605314"/>
                <a:gd name="connsiteX213" fmla="*/ 47635 w 5018777"/>
                <a:gd name="connsiteY213" fmla="*/ 1494971 h 2605314"/>
                <a:gd name="connsiteX214" fmla="*/ 91177 w 5018777"/>
                <a:gd name="connsiteY214" fmla="*/ 1524000 h 2605314"/>
                <a:gd name="connsiteX215" fmla="*/ 127100 w 5018777"/>
                <a:gd name="connsiteY215" fmla="*/ 1568268 h 2605314"/>
                <a:gd name="connsiteX216" fmla="*/ 171006 w 5018777"/>
                <a:gd name="connsiteY216" fmla="*/ 1582057 h 2605314"/>
                <a:gd name="connsiteX217" fmla="*/ 228337 w 5018777"/>
                <a:gd name="connsiteY217" fmla="*/ 1561737 h 2605314"/>
                <a:gd name="connsiteX218" fmla="*/ 236683 w 5018777"/>
                <a:gd name="connsiteY218" fmla="*/ 1483722 h 2605314"/>
                <a:gd name="connsiteX219" fmla="*/ 157217 w 5018777"/>
                <a:gd name="connsiteY219" fmla="*/ 1465580 h 2605314"/>
                <a:gd name="connsiteX220" fmla="*/ 105692 w 5018777"/>
                <a:gd name="connsiteY220" fmla="*/ 1502228 h 2605314"/>
                <a:gd name="connsiteX221" fmla="*/ 105692 w 5018777"/>
                <a:gd name="connsiteY221" fmla="*/ 1698171 h 2605314"/>
                <a:gd name="connsiteX222" fmla="*/ 141615 w 5018777"/>
                <a:gd name="connsiteY222" fmla="*/ 1749334 h 2605314"/>
                <a:gd name="connsiteX223" fmla="*/ 192777 w 5018777"/>
                <a:gd name="connsiteY223" fmla="*/ 1792514 h 2605314"/>
                <a:gd name="connsiteX224" fmla="*/ 250835 w 5018777"/>
                <a:gd name="connsiteY224" fmla="*/ 1828800 h 2605314"/>
                <a:gd name="connsiteX225" fmla="*/ 359692 w 5018777"/>
                <a:gd name="connsiteY225" fmla="*/ 1821542 h 2605314"/>
                <a:gd name="connsiteX226" fmla="*/ 394163 w 5018777"/>
                <a:gd name="connsiteY226" fmla="*/ 1796505 h 2605314"/>
                <a:gd name="connsiteX227" fmla="*/ 410492 w 5018777"/>
                <a:gd name="connsiteY227" fmla="*/ 1698171 h 2605314"/>
                <a:gd name="connsiteX228" fmla="*/ 366949 w 5018777"/>
                <a:gd name="connsiteY228" fmla="*/ 1683657 h 2605314"/>
                <a:gd name="connsiteX229" fmla="*/ 316149 w 5018777"/>
                <a:gd name="connsiteY229" fmla="*/ 1690914 h 2605314"/>
                <a:gd name="connsiteX230" fmla="*/ 279863 w 5018777"/>
                <a:gd name="connsiteY230" fmla="*/ 1719942 h 2605314"/>
                <a:gd name="connsiteX231" fmla="*/ 265349 w 5018777"/>
                <a:gd name="connsiteY231" fmla="*/ 1785257 h 2605314"/>
                <a:gd name="connsiteX232" fmla="*/ 276235 w 5018777"/>
                <a:gd name="connsiteY232" fmla="*/ 1939108 h 2605314"/>
                <a:gd name="connsiteX233" fmla="*/ 331026 w 5018777"/>
                <a:gd name="connsiteY233" fmla="*/ 1984465 h 2605314"/>
                <a:gd name="connsiteX234" fmla="*/ 417749 w 5018777"/>
                <a:gd name="connsiteY234" fmla="*/ 2002971 h 2605314"/>
                <a:gd name="connsiteX235" fmla="*/ 526606 w 5018777"/>
                <a:gd name="connsiteY235" fmla="*/ 1995714 h 2605314"/>
                <a:gd name="connsiteX236" fmla="*/ 555635 w 5018777"/>
                <a:gd name="connsiteY236" fmla="*/ 1973942 h 2605314"/>
                <a:gd name="connsiteX237" fmla="*/ 599177 w 5018777"/>
                <a:gd name="connsiteY237" fmla="*/ 1944914 h 2605314"/>
                <a:gd name="connsiteX238" fmla="*/ 628206 w 5018777"/>
                <a:gd name="connsiteY238" fmla="*/ 1901371 h 2605314"/>
                <a:gd name="connsiteX239" fmla="*/ 613692 w 5018777"/>
                <a:gd name="connsiteY239" fmla="*/ 1836057 h 2605314"/>
                <a:gd name="connsiteX240" fmla="*/ 570149 w 5018777"/>
                <a:gd name="connsiteY240" fmla="*/ 1792514 h 2605314"/>
                <a:gd name="connsiteX241" fmla="*/ 528057 w 5018777"/>
                <a:gd name="connsiteY241" fmla="*/ 1800497 h 2605314"/>
                <a:gd name="connsiteX242" fmla="*/ 481249 w 5018777"/>
                <a:gd name="connsiteY242" fmla="*/ 1898468 h 2605314"/>
                <a:gd name="connsiteX243" fmla="*/ 555635 w 5018777"/>
                <a:gd name="connsiteY243" fmla="*/ 1995714 h 2605314"/>
                <a:gd name="connsiteX244" fmla="*/ 570149 w 5018777"/>
                <a:gd name="connsiteY244" fmla="*/ 2017485 h 2605314"/>
                <a:gd name="connsiteX245" fmla="*/ 700777 w 5018777"/>
                <a:gd name="connsiteY245" fmla="*/ 2068285 h 2605314"/>
                <a:gd name="connsiteX246" fmla="*/ 737063 w 5018777"/>
                <a:gd name="connsiteY246" fmla="*/ 2082800 h 2605314"/>
                <a:gd name="connsiteX247" fmla="*/ 867692 w 5018777"/>
                <a:gd name="connsiteY247" fmla="*/ 2119811 h 2605314"/>
                <a:gd name="connsiteX248" fmla="*/ 969292 w 5018777"/>
                <a:gd name="connsiteY248" fmla="*/ 2148114 h 2605314"/>
                <a:gd name="connsiteX249" fmla="*/ 1078149 w 5018777"/>
                <a:gd name="connsiteY249" fmla="*/ 2133600 h 2605314"/>
                <a:gd name="connsiteX250" fmla="*/ 1128949 w 5018777"/>
                <a:gd name="connsiteY250" fmla="*/ 2104571 h 2605314"/>
                <a:gd name="connsiteX251" fmla="*/ 1247603 w 5018777"/>
                <a:gd name="connsiteY251" fmla="*/ 2013494 h 2605314"/>
                <a:gd name="connsiteX252" fmla="*/ 1291509 w 5018777"/>
                <a:gd name="connsiteY252" fmla="*/ 1957251 h 2605314"/>
                <a:gd name="connsiteX253" fmla="*/ 1278083 w 5018777"/>
                <a:gd name="connsiteY253" fmla="*/ 1839322 h 2605314"/>
                <a:gd name="connsiteX254" fmla="*/ 1223292 w 5018777"/>
                <a:gd name="connsiteY254" fmla="*/ 1814285 h 2605314"/>
                <a:gd name="connsiteX255" fmla="*/ 1129675 w 5018777"/>
                <a:gd name="connsiteY255" fmla="*/ 1833154 h 2605314"/>
                <a:gd name="connsiteX256" fmla="*/ 1107177 w 5018777"/>
                <a:gd name="connsiteY256" fmla="*/ 1894114 h 2605314"/>
                <a:gd name="connsiteX257" fmla="*/ 1085406 w 5018777"/>
                <a:gd name="connsiteY257" fmla="*/ 2002971 h 2605314"/>
                <a:gd name="connsiteX258" fmla="*/ 1020092 w 5018777"/>
                <a:gd name="connsiteY258" fmla="*/ 1995714 h 2605314"/>
                <a:gd name="connsiteX259" fmla="*/ 984532 w 5018777"/>
                <a:gd name="connsiteY259" fmla="*/ 1911531 h 2605314"/>
                <a:gd name="connsiteX260" fmla="*/ 996869 w 5018777"/>
                <a:gd name="connsiteY260" fmla="*/ 1807754 h 2605314"/>
                <a:gd name="connsiteX261" fmla="*/ 1070529 w 5018777"/>
                <a:gd name="connsiteY261" fmla="*/ 1731554 h 2605314"/>
                <a:gd name="connsiteX262" fmla="*/ 1230549 w 5018777"/>
                <a:gd name="connsiteY262" fmla="*/ 1690914 h 2605314"/>
                <a:gd name="connsiteX263" fmla="*/ 1339406 w 5018777"/>
                <a:gd name="connsiteY263" fmla="*/ 1698171 h 2605314"/>
                <a:gd name="connsiteX264" fmla="*/ 1426492 w 5018777"/>
                <a:gd name="connsiteY264" fmla="*/ 1741714 h 2605314"/>
                <a:gd name="connsiteX265" fmla="*/ 1480557 w 5018777"/>
                <a:gd name="connsiteY265" fmla="*/ 1792514 h 2605314"/>
                <a:gd name="connsiteX266" fmla="*/ 1510312 w 5018777"/>
                <a:gd name="connsiteY266" fmla="*/ 1859642 h 2605314"/>
                <a:gd name="connsiteX267" fmla="*/ 1511037 w 5018777"/>
                <a:gd name="connsiteY267" fmla="*/ 1961968 h 2605314"/>
                <a:gd name="connsiteX268" fmla="*/ 1463866 w 5018777"/>
                <a:gd name="connsiteY268" fmla="*/ 2046877 h 2605314"/>
                <a:gd name="connsiteX269" fmla="*/ 1411977 w 5018777"/>
                <a:gd name="connsiteY269" fmla="*/ 2140857 h 2605314"/>
                <a:gd name="connsiteX270" fmla="*/ 1404720 w 5018777"/>
                <a:gd name="connsiteY270" fmla="*/ 2162628 h 2605314"/>
                <a:gd name="connsiteX271" fmla="*/ 1368435 w 5018777"/>
                <a:gd name="connsiteY271" fmla="*/ 2293257 h 2605314"/>
                <a:gd name="connsiteX272" fmla="*/ 1370975 w 5018777"/>
                <a:gd name="connsiteY272" fmla="*/ 2449285 h 2605314"/>
                <a:gd name="connsiteX273" fmla="*/ 1513577 w 5018777"/>
                <a:gd name="connsiteY273" fmla="*/ 2554514 h 2605314"/>
                <a:gd name="connsiteX274" fmla="*/ 1636949 w 5018777"/>
                <a:gd name="connsiteY274" fmla="*/ 2590800 h 2605314"/>
                <a:gd name="connsiteX275" fmla="*/ 1851397 w 5018777"/>
                <a:gd name="connsiteY275" fmla="*/ 2605314 h 2605314"/>
                <a:gd name="connsiteX276" fmla="*/ 1922155 w 5018777"/>
                <a:gd name="connsiteY276" fmla="*/ 2576285 h 2605314"/>
                <a:gd name="connsiteX277" fmla="*/ 1963520 w 5018777"/>
                <a:gd name="connsiteY277" fmla="*/ 2496457 h 2605314"/>
                <a:gd name="connsiteX278" fmla="*/ 2006337 w 5018777"/>
                <a:gd name="connsiteY278" fmla="*/ 2315028 h 2605314"/>
                <a:gd name="connsiteX279" fmla="*/ 2043349 w 5018777"/>
                <a:gd name="connsiteY279" fmla="*/ 2111828 h 2605314"/>
                <a:gd name="connsiteX280" fmla="*/ 2066572 w 5018777"/>
                <a:gd name="connsiteY280" fmla="*/ 2048691 h 2605314"/>
                <a:gd name="connsiteX281" fmla="*/ 2102495 w 5018777"/>
                <a:gd name="connsiteY281" fmla="*/ 1987731 h 2605314"/>
                <a:gd name="connsiteX282" fmla="*/ 2221512 w 5018777"/>
                <a:gd name="connsiteY282" fmla="*/ 1879237 h 2605314"/>
                <a:gd name="connsiteX283" fmla="*/ 2377177 w 5018777"/>
                <a:gd name="connsiteY283" fmla="*/ 1872342 h 2605314"/>
                <a:gd name="connsiteX284" fmla="*/ 2398949 w 5018777"/>
                <a:gd name="connsiteY284" fmla="*/ 1879600 h 2605314"/>
                <a:gd name="connsiteX285" fmla="*/ 2457006 w 5018777"/>
                <a:gd name="connsiteY285" fmla="*/ 1930400 h 2605314"/>
                <a:gd name="connsiteX286" fmla="*/ 2471520 w 5018777"/>
                <a:gd name="connsiteY286" fmla="*/ 1952171 h 2605314"/>
                <a:gd name="connsiteX287" fmla="*/ 2493292 w 5018777"/>
                <a:gd name="connsiteY287" fmla="*/ 1973942 h 2605314"/>
                <a:gd name="connsiteX288" fmla="*/ 2507806 w 5018777"/>
                <a:gd name="connsiteY288" fmla="*/ 2024742 h 2605314"/>
                <a:gd name="connsiteX289" fmla="*/ 2515063 w 5018777"/>
                <a:gd name="connsiteY289" fmla="*/ 2053771 h 2605314"/>
                <a:gd name="connsiteX290" fmla="*/ 2529577 w 5018777"/>
                <a:gd name="connsiteY290" fmla="*/ 2075542 h 2605314"/>
                <a:gd name="connsiteX291" fmla="*/ 2544092 w 5018777"/>
                <a:gd name="connsiteY291" fmla="*/ 2126342 h 2605314"/>
                <a:gd name="connsiteX292" fmla="*/ 2536835 w 5018777"/>
                <a:gd name="connsiteY292" fmla="*/ 2271485 h 2605314"/>
                <a:gd name="connsiteX293" fmla="*/ 2522320 w 5018777"/>
                <a:gd name="connsiteY293" fmla="*/ 2300514 h 2605314"/>
                <a:gd name="connsiteX294" fmla="*/ 2478777 w 5018777"/>
                <a:gd name="connsiteY294" fmla="*/ 2329542 h 2605314"/>
                <a:gd name="connsiteX295" fmla="*/ 2457006 w 5018777"/>
                <a:gd name="connsiteY295" fmla="*/ 2336800 h 2605314"/>
                <a:gd name="connsiteX296" fmla="*/ 2333635 w 5018777"/>
                <a:gd name="connsiteY296" fmla="*/ 2329542 h 2605314"/>
                <a:gd name="connsiteX297" fmla="*/ 2311863 w 5018777"/>
                <a:gd name="connsiteY297" fmla="*/ 2322285 h 2605314"/>
                <a:gd name="connsiteX298" fmla="*/ 2297349 w 5018777"/>
                <a:gd name="connsiteY298" fmla="*/ 2286000 h 2605314"/>
                <a:gd name="connsiteX299" fmla="*/ 2290092 w 5018777"/>
                <a:gd name="connsiteY299" fmla="*/ 2249714 h 2605314"/>
                <a:gd name="connsiteX300" fmla="*/ 2398949 w 5018777"/>
                <a:gd name="connsiteY300" fmla="*/ 2111828 h 2605314"/>
                <a:gd name="connsiteX301" fmla="*/ 2398949 w 5018777"/>
                <a:gd name="connsiteY301" fmla="*/ 2024742 h 2605314"/>
                <a:gd name="connsiteX302" fmla="*/ 2377177 w 5018777"/>
                <a:gd name="connsiteY302" fmla="*/ 2010228 h 2605314"/>
                <a:gd name="connsiteX303" fmla="*/ 2275577 w 5018777"/>
                <a:gd name="connsiteY303" fmla="*/ 2017485 h 2605314"/>
                <a:gd name="connsiteX304" fmla="*/ 2261063 w 5018777"/>
                <a:gd name="connsiteY304" fmla="*/ 2032000 h 2605314"/>
                <a:gd name="connsiteX305" fmla="*/ 2239292 w 5018777"/>
                <a:gd name="connsiteY305" fmla="*/ 2046514 h 2605314"/>
                <a:gd name="connsiteX306" fmla="*/ 2224777 w 5018777"/>
                <a:gd name="connsiteY306" fmla="*/ 2061028 h 2605314"/>
                <a:gd name="connsiteX307" fmla="*/ 2195749 w 5018777"/>
                <a:gd name="connsiteY307" fmla="*/ 2068285 h 2605314"/>
                <a:gd name="connsiteX308" fmla="*/ 2166720 w 5018777"/>
                <a:gd name="connsiteY308" fmla="*/ 2090057 h 2605314"/>
                <a:gd name="connsiteX309" fmla="*/ 2152206 w 5018777"/>
                <a:gd name="connsiteY309" fmla="*/ 2111828 h 2605314"/>
                <a:gd name="connsiteX310" fmla="*/ 2130435 w 5018777"/>
                <a:gd name="connsiteY310" fmla="*/ 2140857 h 2605314"/>
                <a:gd name="connsiteX311" fmla="*/ 2130435 w 5018777"/>
                <a:gd name="connsiteY311" fmla="*/ 2351314 h 2605314"/>
                <a:gd name="connsiteX312" fmla="*/ 2144949 w 5018777"/>
                <a:gd name="connsiteY312" fmla="*/ 2373085 h 2605314"/>
                <a:gd name="connsiteX313" fmla="*/ 2166720 w 5018777"/>
                <a:gd name="connsiteY313" fmla="*/ 2380342 h 2605314"/>
                <a:gd name="connsiteX314" fmla="*/ 2173977 w 5018777"/>
                <a:gd name="connsiteY314" fmla="*/ 2402114 h 2605314"/>
                <a:gd name="connsiteX315" fmla="*/ 2195749 w 5018777"/>
                <a:gd name="connsiteY315" fmla="*/ 2416628 h 2605314"/>
                <a:gd name="connsiteX316" fmla="*/ 2224777 w 5018777"/>
                <a:gd name="connsiteY316" fmla="*/ 2438400 h 2605314"/>
                <a:gd name="connsiteX317" fmla="*/ 2268320 w 5018777"/>
                <a:gd name="connsiteY317" fmla="*/ 2474685 h 2605314"/>
                <a:gd name="connsiteX318" fmla="*/ 2297349 w 5018777"/>
                <a:gd name="connsiteY318" fmla="*/ 2510971 h 2605314"/>
                <a:gd name="connsiteX319" fmla="*/ 2319120 w 5018777"/>
                <a:gd name="connsiteY319" fmla="*/ 2532742 h 2605314"/>
                <a:gd name="connsiteX320" fmla="*/ 2398949 w 5018777"/>
                <a:gd name="connsiteY320" fmla="*/ 2569028 h 2605314"/>
                <a:gd name="connsiteX321" fmla="*/ 2544092 w 5018777"/>
                <a:gd name="connsiteY321" fmla="*/ 2554514 h 2605314"/>
                <a:gd name="connsiteX322" fmla="*/ 2565863 w 5018777"/>
                <a:gd name="connsiteY322" fmla="*/ 2540000 h 2605314"/>
                <a:gd name="connsiteX323" fmla="*/ 2573120 w 5018777"/>
                <a:gd name="connsiteY323" fmla="*/ 2503714 h 2605314"/>
                <a:gd name="connsiteX324" fmla="*/ 2587635 w 5018777"/>
                <a:gd name="connsiteY324" fmla="*/ 2481942 h 2605314"/>
                <a:gd name="connsiteX325" fmla="*/ 2594892 w 5018777"/>
                <a:gd name="connsiteY325" fmla="*/ 2409371 h 2605314"/>
                <a:gd name="connsiteX326" fmla="*/ 2645692 w 5018777"/>
                <a:gd name="connsiteY326" fmla="*/ 2416628 h 2605314"/>
                <a:gd name="connsiteX327" fmla="*/ 2674720 w 5018777"/>
                <a:gd name="connsiteY327" fmla="*/ 2423885 h 2605314"/>
                <a:gd name="connsiteX328" fmla="*/ 2747292 w 5018777"/>
                <a:gd name="connsiteY328" fmla="*/ 2438400 h 2605314"/>
                <a:gd name="connsiteX329" fmla="*/ 2790835 w 5018777"/>
                <a:gd name="connsiteY329" fmla="*/ 2452914 h 2605314"/>
                <a:gd name="connsiteX330" fmla="*/ 2812606 w 5018777"/>
                <a:gd name="connsiteY330" fmla="*/ 2438400 h 2605314"/>
                <a:gd name="connsiteX331" fmla="*/ 2805349 w 5018777"/>
                <a:gd name="connsiteY331" fmla="*/ 2416628 h 2605314"/>
                <a:gd name="connsiteX332" fmla="*/ 2798092 w 5018777"/>
                <a:gd name="connsiteY332" fmla="*/ 2373085 h 2605314"/>
                <a:gd name="connsiteX333" fmla="*/ 2783577 w 5018777"/>
                <a:gd name="connsiteY333" fmla="*/ 2329542 h 2605314"/>
                <a:gd name="connsiteX334" fmla="*/ 2798092 w 5018777"/>
                <a:gd name="connsiteY334" fmla="*/ 2278742 h 2605314"/>
                <a:gd name="connsiteX335" fmla="*/ 2965006 w 5018777"/>
                <a:gd name="connsiteY335" fmla="*/ 2249714 h 2605314"/>
                <a:gd name="connsiteX336" fmla="*/ 2950492 w 5018777"/>
                <a:gd name="connsiteY336" fmla="*/ 2227942 h 2605314"/>
                <a:gd name="connsiteX337" fmla="*/ 2928720 w 5018777"/>
                <a:gd name="connsiteY337" fmla="*/ 2133600 h 2605314"/>
                <a:gd name="connsiteX338" fmla="*/ 2921463 w 5018777"/>
                <a:gd name="connsiteY338" fmla="*/ 2104571 h 2605314"/>
                <a:gd name="connsiteX339" fmla="*/ 2899692 w 5018777"/>
                <a:gd name="connsiteY339" fmla="*/ 2090057 h 2605314"/>
                <a:gd name="connsiteX340" fmla="*/ 2906949 w 5018777"/>
                <a:gd name="connsiteY340" fmla="*/ 2061028 h 2605314"/>
                <a:gd name="connsiteX341" fmla="*/ 3037577 w 5018777"/>
                <a:gd name="connsiteY341" fmla="*/ 2053771 h 2605314"/>
                <a:gd name="connsiteX342" fmla="*/ 3124663 w 5018777"/>
                <a:gd name="connsiteY342" fmla="*/ 2046514 h 2605314"/>
                <a:gd name="connsiteX343" fmla="*/ 3146435 w 5018777"/>
                <a:gd name="connsiteY343" fmla="*/ 2039257 h 2605314"/>
                <a:gd name="connsiteX344" fmla="*/ 3139177 w 5018777"/>
                <a:gd name="connsiteY344" fmla="*/ 2010228 h 2605314"/>
                <a:gd name="connsiteX345" fmla="*/ 3110149 w 5018777"/>
                <a:gd name="connsiteY345" fmla="*/ 1959428 h 2605314"/>
                <a:gd name="connsiteX346" fmla="*/ 3081120 w 5018777"/>
                <a:gd name="connsiteY346" fmla="*/ 1930400 h 2605314"/>
                <a:gd name="connsiteX347" fmla="*/ 3066606 w 5018777"/>
                <a:gd name="connsiteY347" fmla="*/ 1901371 h 2605314"/>
                <a:gd name="connsiteX348" fmla="*/ 3044835 w 5018777"/>
                <a:gd name="connsiteY348" fmla="*/ 1886857 h 2605314"/>
                <a:gd name="connsiteX349" fmla="*/ 3037577 w 5018777"/>
                <a:gd name="connsiteY349" fmla="*/ 1865085 h 2605314"/>
                <a:gd name="connsiteX350" fmla="*/ 3023063 w 5018777"/>
                <a:gd name="connsiteY350" fmla="*/ 1843314 h 2605314"/>
                <a:gd name="connsiteX351" fmla="*/ 3052092 w 5018777"/>
                <a:gd name="connsiteY351" fmla="*/ 1828800 h 2605314"/>
                <a:gd name="connsiteX352" fmla="*/ 3160949 w 5018777"/>
                <a:gd name="connsiteY352" fmla="*/ 1814285 h 2605314"/>
                <a:gd name="connsiteX353" fmla="*/ 3182720 w 5018777"/>
                <a:gd name="connsiteY353" fmla="*/ 1799771 h 2605314"/>
                <a:gd name="connsiteX354" fmla="*/ 3131920 w 5018777"/>
                <a:gd name="connsiteY354" fmla="*/ 1690914 h 2605314"/>
                <a:gd name="connsiteX355" fmla="*/ 3124663 w 5018777"/>
                <a:gd name="connsiteY355" fmla="*/ 1669142 h 2605314"/>
                <a:gd name="connsiteX356" fmla="*/ 3110149 w 5018777"/>
                <a:gd name="connsiteY356" fmla="*/ 1647371 h 2605314"/>
                <a:gd name="connsiteX357" fmla="*/ 3131920 w 5018777"/>
                <a:gd name="connsiteY357" fmla="*/ 1640114 h 2605314"/>
                <a:gd name="connsiteX358" fmla="*/ 3160949 w 5018777"/>
                <a:gd name="connsiteY358" fmla="*/ 1632857 h 2605314"/>
                <a:gd name="connsiteX359" fmla="*/ 3189977 w 5018777"/>
                <a:gd name="connsiteY359" fmla="*/ 1618342 h 2605314"/>
                <a:gd name="connsiteX360" fmla="*/ 3219006 w 5018777"/>
                <a:gd name="connsiteY360" fmla="*/ 1611085 h 2605314"/>
                <a:gd name="connsiteX361" fmla="*/ 3240777 w 5018777"/>
                <a:gd name="connsiteY361" fmla="*/ 1603828 h 2605314"/>
                <a:gd name="connsiteX362" fmla="*/ 3284320 w 5018777"/>
                <a:gd name="connsiteY362" fmla="*/ 1582057 h 2605314"/>
                <a:gd name="connsiteX363" fmla="*/ 3298835 w 5018777"/>
                <a:gd name="connsiteY363" fmla="*/ 1567542 h 2605314"/>
                <a:gd name="connsiteX364" fmla="*/ 3277063 w 5018777"/>
                <a:gd name="connsiteY364" fmla="*/ 1545771 h 2605314"/>
                <a:gd name="connsiteX365" fmla="*/ 3233520 w 5018777"/>
                <a:gd name="connsiteY365" fmla="*/ 1516742 h 2605314"/>
                <a:gd name="connsiteX366" fmla="*/ 3182720 w 5018777"/>
                <a:gd name="connsiteY366" fmla="*/ 1458685 h 2605314"/>
                <a:gd name="connsiteX367" fmla="*/ 3175463 w 5018777"/>
                <a:gd name="connsiteY367" fmla="*/ 1436914 h 2605314"/>
                <a:gd name="connsiteX368" fmla="*/ 3153692 w 5018777"/>
                <a:gd name="connsiteY368" fmla="*/ 1422400 h 2605314"/>
                <a:gd name="connsiteX369" fmla="*/ 3204492 w 5018777"/>
                <a:gd name="connsiteY369" fmla="*/ 1386114 h 2605314"/>
                <a:gd name="connsiteX370" fmla="*/ 3240777 w 5018777"/>
                <a:gd name="connsiteY370" fmla="*/ 1349828 h 2605314"/>
                <a:gd name="connsiteX371" fmla="*/ 3269806 w 5018777"/>
                <a:gd name="connsiteY371" fmla="*/ 1313542 h 2605314"/>
                <a:gd name="connsiteX372" fmla="*/ 3291577 w 5018777"/>
                <a:gd name="connsiteY372" fmla="*/ 1299028 h 2605314"/>
                <a:gd name="connsiteX373" fmla="*/ 3306092 w 5018777"/>
                <a:gd name="connsiteY373" fmla="*/ 1284514 h 2605314"/>
                <a:gd name="connsiteX374" fmla="*/ 3313349 w 5018777"/>
                <a:gd name="connsiteY374" fmla="*/ 1262742 h 2605314"/>
                <a:gd name="connsiteX375" fmla="*/ 3269806 w 5018777"/>
                <a:gd name="connsiteY375" fmla="*/ 1255485 h 2605314"/>
                <a:gd name="connsiteX376" fmla="*/ 3248035 w 5018777"/>
                <a:gd name="connsiteY376" fmla="*/ 1248228 h 2605314"/>
                <a:gd name="connsiteX377" fmla="*/ 3197235 w 5018777"/>
                <a:gd name="connsiteY377" fmla="*/ 1233714 h 2605314"/>
                <a:gd name="connsiteX378" fmla="*/ 3175463 w 5018777"/>
                <a:gd name="connsiteY378" fmla="*/ 1219200 h 2605314"/>
                <a:gd name="connsiteX379" fmla="*/ 3153692 w 5018777"/>
                <a:gd name="connsiteY379" fmla="*/ 1211942 h 2605314"/>
                <a:gd name="connsiteX380" fmla="*/ 3124663 w 5018777"/>
                <a:gd name="connsiteY380" fmla="*/ 1197428 h 2605314"/>
                <a:gd name="connsiteX381" fmla="*/ 3204492 w 5018777"/>
                <a:gd name="connsiteY381" fmla="*/ 1095828 h 2605314"/>
                <a:gd name="connsiteX382" fmla="*/ 3255292 w 5018777"/>
                <a:gd name="connsiteY382" fmla="*/ 1037771 h 2605314"/>
                <a:gd name="connsiteX383" fmla="*/ 3255292 w 5018777"/>
                <a:gd name="connsiteY383" fmla="*/ 994228 h 2605314"/>
                <a:gd name="connsiteX384" fmla="*/ 3211749 w 5018777"/>
                <a:gd name="connsiteY384" fmla="*/ 986971 h 2605314"/>
                <a:gd name="connsiteX385" fmla="*/ 3182720 w 5018777"/>
                <a:gd name="connsiteY385" fmla="*/ 979714 h 2605314"/>
                <a:gd name="connsiteX386" fmla="*/ 3124663 w 5018777"/>
                <a:gd name="connsiteY386" fmla="*/ 957942 h 2605314"/>
                <a:gd name="connsiteX387" fmla="*/ 3102892 w 5018777"/>
                <a:gd name="connsiteY387" fmla="*/ 950685 h 2605314"/>
                <a:gd name="connsiteX388" fmla="*/ 3052092 w 5018777"/>
                <a:gd name="connsiteY388" fmla="*/ 943428 h 2605314"/>
                <a:gd name="connsiteX389" fmla="*/ 3030320 w 5018777"/>
                <a:gd name="connsiteY389" fmla="*/ 936171 h 2605314"/>
                <a:gd name="connsiteX390" fmla="*/ 2994035 w 5018777"/>
                <a:gd name="connsiteY390" fmla="*/ 928914 h 2605314"/>
                <a:gd name="connsiteX391" fmla="*/ 2979520 w 5018777"/>
                <a:gd name="connsiteY391" fmla="*/ 914400 h 2605314"/>
                <a:gd name="connsiteX392" fmla="*/ 3037577 w 5018777"/>
                <a:gd name="connsiteY392" fmla="*/ 820057 h 2605314"/>
                <a:gd name="connsiteX393" fmla="*/ 3095635 w 5018777"/>
                <a:gd name="connsiteY393" fmla="*/ 747485 h 2605314"/>
                <a:gd name="connsiteX394" fmla="*/ 3131920 w 5018777"/>
                <a:gd name="connsiteY394" fmla="*/ 703942 h 2605314"/>
                <a:gd name="connsiteX395" fmla="*/ 3146435 w 5018777"/>
                <a:gd name="connsiteY395" fmla="*/ 682171 h 2605314"/>
                <a:gd name="connsiteX396" fmla="*/ 3037577 w 5018777"/>
                <a:gd name="connsiteY396" fmla="*/ 667657 h 2605314"/>
                <a:gd name="connsiteX397" fmla="*/ 2965006 w 5018777"/>
                <a:gd name="connsiteY397" fmla="*/ 660400 h 2605314"/>
                <a:gd name="connsiteX398" fmla="*/ 2892435 w 5018777"/>
                <a:gd name="connsiteY398" fmla="*/ 645885 h 2605314"/>
                <a:gd name="connsiteX399" fmla="*/ 2928720 w 5018777"/>
                <a:gd name="connsiteY399" fmla="*/ 609600 h 2605314"/>
                <a:gd name="connsiteX400" fmla="*/ 2965006 w 5018777"/>
                <a:gd name="connsiteY400" fmla="*/ 573314 h 2605314"/>
                <a:gd name="connsiteX401" fmla="*/ 2972263 w 5018777"/>
                <a:gd name="connsiteY401" fmla="*/ 529771 h 2605314"/>
                <a:gd name="connsiteX402" fmla="*/ 2986777 w 5018777"/>
                <a:gd name="connsiteY402" fmla="*/ 486228 h 2605314"/>
                <a:gd name="connsiteX403" fmla="*/ 3001292 w 5018777"/>
                <a:gd name="connsiteY403" fmla="*/ 435428 h 2605314"/>
                <a:gd name="connsiteX404" fmla="*/ 3015806 w 5018777"/>
                <a:gd name="connsiteY404" fmla="*/ 391885 h 2605314"/>
                <a:gd name="connsiteX405" fmla="*/ 2965006 w 5018777"/>
                <a:gd name="connsiteY405" fmla="*/ 399142 h 2605314"/>
                <a:gd name="connsiteX406" fmla="*/ 2921463 w 5018777"/>
                <a:gd name="connsiteY406" fmla="*/ 413657 h 2605314"/>
                <a:gd name="connsiteX407" fmla="*/ 2892435 w 5018777"/>
                <a:gd name="connsiteY407" fmla="*/ 420914 h 2605314"/>
                <a:gd name="connsiteX408" fmla="*/ 2856149 w 5018777"/>
                <a:gd name="connsiteY408" fmla="*/ 435428 h 2605314"/>
                <a:gd name="connsiteX409" fmla="*/ 2812606 w 5018777"/>
                <a:gd name="connsiteY409" fmla="*/ 442685 h 2605314"/>
                <a:gd name="connsiteX410" fmla="*/ 2783577 w 5018777"/>
                <a:gd name="connsiteY410" fmla="*/ 449942 h 2605314"/>
                <a:gd name="connsiteX411" fmla="*/ 2725520 w 5018777"/>
                <a:gd name="connsiteY411" fmla="*/ 442685 h 2605314"/>
                <a:gd name="connsiteX412" fmla="*/ 2732777 w 5018777"/>
                <a:gd name="connsiteY412" fmla="*/ 377371 h 2605314"/>
                <a:gd name="connsiteX413" fmla="*/ 2725520 w 5018777"/>
                <a:gd name="connsiteY413" fmla="*/ 290285 h 2605314"/>
                <a:gd name="connsiteX414" fmla="*/ 2711006 w 5018777"/>
                <a:gd name="connsiteY414" fmla="*/ 232228 h 2605314"/>
                <a:gd name="connsiteX415" fmla="*/ 2667463 w 5018777"/>
                <a:gd name="connsiteY415" fmla="*/ 210457 h 2605314"/>
                <a:gd name="connsiteX416" fmla="*/ 2660206 w 5018777"/>
                <a:gd name="connsiteY41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252286 w 5018777"/>
                <a:gd name="connsiteY189" fmla="*/ 791028 h 2605314"/>
                <a:gd name="connsiteX190" fmla="*/ 192777 w 5018777"/>
                <a:gd name="connsiteY190" fmla="*/ 892628 h 2605314"/>
                <a:gd name="connsiteX191" fmla="*/ 187335 w 5018777"/>
                <a:gd name="connsiteY191" fmla="*/ 1026522 h 2605314"/>
                <a:gd name="connsiteX192" fmla="*/ 218177 w 5018777"/>
                <a:gd name="connsiteY192" fmla="*/ 1070791 h 2605314"/>
                <a:gd name="connsiteX193" fmla="*/ 278049 w 5018777"/>
                <a:gd name="connsiteY193" fmla="*/ 1063534 h 2605314"/>
                <a:gd name="connsiteX194" fmla="*/ 297643 w 5018777"/>
                <a:gd name="connsiteY194" fmla="*/ 1022531 h 2605314"/>
                <a:gd name="connsiteX195" fmla="*/ 260995 w 5018777"/>
                <a:gd name="connsiteY195" fmla="*/ 957580 h 2605314"/>
                <a:gd name="connsiteX196" fmla="*/ 172095 w 5018777"/>
                <a:gd name="connsiteY196" fmla="*/ 952137 h 2605314"/>
                <a:gd name="connsiteX197" fmla="*/ 108957 w 5018777"/>
                <a:gd name="connsiteY197" fmla="*/ 996405 h 2605314"/>
                <a:gd name="connsiteX198" fmla="*/ 54892 w 5018777"/>
                <a:gd name="connsiteY198" fmla="*/ 1066800 h 2605314"/>
                <a:gd name="connsiteX199" fmla="*/ 14252 w 5018777"/>
                <a:gd name="connsiteY199" fmla="*/ 1156788 h 2605314"/>
                <a:gd name="connsiteX200" fmla="*/ 20783 w 5018777"/>
                <a:gd name="connsiteY200" fmla="*/ 1262017 h 2605314"/>
                <a:gd name="connsiteX201" fmla="*/ 69406 w 5018777"/>
                <a:gd name="connsiteY201" fmla="*/ 1313542 h 2605314"/>
                <a:gd name="connsiteX202" fmla="*/ 112949 w 5018777"/>
                <a:gd name="connsiteY202" fmla="*/ 1342571 h 2605314"/>
                <a:gd name="connsiteX203" fmla="*/ 159032 w 5018777"/>
                <a:gd name="connsiteY203" fmla="*/ 1341845 h 2605314"/>
                <a:gd name="connsiteX204" fmla="*/ 217089 w 5018777"/>
                <a:gd name="connsiteY204" fmla="*/ 1316445 h 2605314"/>
                <a:gd name="connsiteX205" fmla="*/ 199672 w 5018777"/>
                <a:gd name="connsiteY205" fmla="*/ 1243148 h 2605314"/>
                <a:gd name="connsiteX206" fmla="*/ 124197 w 5018777"/>
                <a:gd name="connsiteY206" fmla="*/ 1236254 h 2605314"/>
                <a:gd name="connsiteX207" fmla="*/ 54892 w 5018777"/>
                <a:gd name="connsiteY207" fmla="*/ 1262742 h 2605314"/>
                <a:gd name="connsiteX208" fmla="*/ 33120 w 5018777"/>
                <a:gd name="connsiteY208" fmla="*/ 1299028 h 2605314"/>
                <a:gd name="connsiteX209" fmla="*/ 18606 w 5018777"/>
                <a:gd name="connsiteY209" fmla="*/ 1320800 h 2605314"/>
                <a:gd name="connsiteX210" fmla="*/ 4092 w 5018777"/>
                <a:gd name="connsiteY210" fmla="*/ 1379582 h 2605314"/>
                <a:gd name="connsiteX211" fmla="*/ 3729 w 5018777"/>
                <a:gd name="connsiteY211" fmla="*/ 1436188 h 2605314"/>
                <a:gd name="connsiteX212" fmla="*/ 47635 w 5018777"/>
                <a:gd name="connsiteY212" fmla="*/ 1494971 h 2605314"/>
                <a:gd name="connsiteX213" fmla="*/ 91177 w 5018777"/>
                <a:gd name="connsiteY213" fmla="*/ 1524000 h 2605314"/>
                <a:gd name="connsiteX214" fmla="*/ 127100 w 5018777"/>
                <a:gd name="connsiteY214" fmla="*/ 1568268 h 2605314"/>
                <a:gd name="connsiteX215" fmla="*/ 171006 w 5018777"/>
                <a:gd name="connsiteY215" fmla="*/ 1582057 h 2605314"/>
                <a:gd name="connsiteX216" fmla="*/ 228337 w 5018777"/>
                <a:gd name="connsiteY216" fmla="*/ 1561737 h 2605314"/>
                <a:gd name="connsiteX217" fmla="*/ 236683 w 5018777"/>
                <a:gd name="connsiteY217" fmla="*/ 1483722 h 2605314"/>
                <a:gd name="connsiteX218" fmla="*/ 157217 w 5018777"/>
                <a:gd name="connsiteY218" fmla="*/ 1465580 h 2605314"/>
                <a:gd name="connsiteX219" fmla="*/ 105692 w 5018777"/>
                <a:gd name="connsiteY219" fmla="*/ 1502228 h 2605314"/>
                <a:gd name="connsiteX220" fmla="*/ 105692 w 5018777"/>
                <a:gd name="connsiteY220" fmla="*/ 1698171 h 2605314"/>
                <a:gd name="connsiteX221" fmla="*/ 141615 w 5018777"/>
                <a:gd name="connsiteY221" fmla="*/ 1749334 h 2605314"/>
                <a:gd name="connsiteX222" fmla="*/ 192777 w 5018777"/>
                <a:gd name="connsiteY222" fmla="*/ 1792514 h 2605314"/>
                <a:gd name="connsiteX223" fmla="*/ 250835 w 5018777"/>
                <a:gd name="connsiteY223" fmla="*/ 1828800 h 2605314"/>
                <a:gd name="connsiteX224" fmla="*/ 359692 w 5018777"/>
                <a:gd name="connsiteY224" fmla="*/ 1821542 h 2605314"/>
                <a:gd name="connsiteX225" fmla="*/ 394163 w 5018777"/>
                <a:gd name="connsiteY225" fmla="*/ 1796505 h 2605314"/>
                <a:gd name="connsiteX226" fmla="*/ 410492 w 5018777"/>
                <a:gd name="connsiteY226" fmla="*/ 1698171 h 2605314"/>
                <a:gd name="connsiteX227" fmla="*/ 366949 w 5018777"/>
                <a:gd name="connsiteY227" fmla="*/ 1683657 h 2605314"/>
                <a:gd name="connsiteX228" fmla="*/ 316149 w 5018777"/>
                <a:gd name="connsiteY228" fmla="*/ 1690914 h 2605314"/>
                <a:gd name="connsiteX229" fmla="*/ 279863 w 5018777"/>
                <a:gd name="connsiteY229" fmla="*/ 1719942 h 2605314"/>
                <a:gd name="connsiteX230" fmla="*/ 265349 w 5018777"/>
                <a:gd name="connsiteY230" fmla="*/ 1785257 h 2605314"/>
                <a:gd name="connsiteX231" fmla="*/ 276235 w 5018777"/>
                <a:gd name="connsiteY231" fmla="*/ 1939108 h 2605314"/>
                <a:gd name="connsiteX232" fmla="*/ 331026 w 5018777"/>
                <a:gd name="connsiteY232" fmla="*/ 1984465 h 2605314"/>
                <a:gd name="connsiteX233" fmla="*/ 417749 w 5018777"/>
                <a:gd name="connsiteY233" fmla="*/ 2002971 h 2605314"/>
                <a:gd name="connsiteX234" fmla="*/ 526606 w 5018777"/>
                <a:gd name="connsiteY234" fmla="*/ 1995714 h 2605314"/>
                <a:gd name="connsiteX235" fmla="*/ 555635 w 5018777"/>
                <a:gd name="connsiteY235" fmla="*/ 1973942 h 2605314"/>
                <a:gd name="connsiteX236" fmla="*/ 599177 w 5018777"/>
                <a:gd name="connsiteY236" fmla="*/ 1944914 h 2605314"/>
                <a:gd name="connsiteX237" fmla="*/ 628206 w 5018777"/>
                <a:gd name="connsiteY237" fmla="*/ 1901371 h 2605314"/>
                <a:gd name="connsiteX238" fmla="*/ 613692 w 5018777"/>
                <a:gd name="connsiteY238" fmla="*/ 1836057 h 2605314"/>
                <a:gd name="connsiteX239" fmla="*/ 570149 w 5018777"/>
                <a:gd name="connsiteY239" fmla="*/ 1792514 h 2605314"/>
                <a:gd name="connsiteX240" fmla="*/ 528057 w 5018777"/>
                <a:gd name="connsiteY240" fmla="*/ 1800497 h 2605314"/>
                <a:gd name="connsiteX241" fmla="*/ 481249 w 5018777"/>
                <a:gd name="connsiteY241" fmla="*/ 1898468 h 2605314"/>
                <a:gd name="connsiteX242" fmla="*/ 555635 w 5018777"/>
                <a:gd name="connsiteY242" fmla="*/ 1995714 h 2605314"/>
                <a:gd name="connsiteX243" fmla="*/ 570149 w 5018777"/>
                <a:gd name="connsiteY243" fmla="*/ 2017485 h 2605314"/>
                <a:gd name="connsiteX244" fmla="*/ 700777 w 5018777"/>
                <a:gd name="connsiteY244" fmla="*/ 2068285 h 2605314"/>
                <a:gd name="connsiteX245" fmla="*/ 737063 w 5018777"/>
                <a:gd name="connsiteY245" fmla="*/ 2082800 h 2605314"/>
                <a:gd name="connsiteX246" fmla="*/ 867692 w 5018777"/>
                <a:gd name="connsiteY246" fmla="*/ 2119811 h 2605314"/>
                <a:gd name="connsiteX247" fmla="*/ 969292 w 5018777"/>
                <a:gd name="connsiteY247" fmla="*/ 2148114 h 2605314"/>
                <a:gd name="connsiteX248" fmla="*/ 1078149 w 5018777"/>
                <a:gd name="connsiteY248" fmla="*/ 2133600 h 2605314"/>
                <a:gd name="connsiteX249" fmla="*/ 1128949 w 5018777"/>
                <a:gd name="connsiteY249" fmla="*/ 2104571 h 2605314"/>
                <a:gd name="connsiteX250" fmla="*/ 1247603 w 5018777"/>
                <a:gd name="connsiteY250" fmla="*/ 2013494 h 2605314"/>
                <a:gd name="connsiteX251" fmla="*/ 1291509 w 5018777"/>
                <a:gd name="connsiteY251" fmla="*/ 1957251 h 2605314"/>
                <a:gd name="connsiteX252" fmla="*/ 1278083 w 5018777"/>
                <a:gd name="connsiteY252" fmla="*/ 1839322 h 2605314"/>
                <a:gd name="connsiteX253" fmla="*/ 1223292 w 5018777"/>
                <a:gd name="connsiteY253" fmla="*/ 1814285 h 2605314"/>
                <a:gd name="connsiteX254" fmla="*/ 1129675 w 5018777"/>
                <a:gd name="connsiteY254" fmla="*/ 1833154 h 2605314"/>
                <a:gd name="connsiteX255" fmla="*/ 1107177 w 5018777"/>
                <a:gd name="connsiteY255" fmla="*/ 1894114 h 2605314"/>
                <a:gd name="connsiteX256" fmla="*/ 1085406 w 5018777"/>
                <a:gd name="connsiteY256" fmla="*/ 2002971 h 2605314"/>
                <a:gd name="connsiteX257" fmla="*/ 1020092 w 5018777"/>
                <a:gd name="connsiteY257" fmla="*/ 1995714 h 2605314"/>
                <a:gd name="connsiteX258" fmla="*/ 984532 w 5018777"/>
                <a:gd name="connsiteY258" fmla="*/ 1911531 h 2605314"/>
                <a:gd name="connsiteX259" fmla="*/ 996869 w 5018777"/>
                <a:gd name="connsiteY259" fmla="*/ 1807754 h 2605314"/>
                <a:gd name="connsiteX260" fmla="*/ 1070529 w 5018777"/>
                <a:gd name="connsiteY260" fmla="*/ 1731554 h 2605314"/>
                <a:gd name="connsiteX261" fmla="*/ 1230549 w 5018777"/>
                <a:gd name="connsiteY261" fmla="*/ 1690914 h 2605314"/>
                <a:gd name="connsiteX262" fmla="*/ 1339406 w 5018777"/>
                <a:gd name="connsiteY262" fmla="*/ 1698171 h 2605314"/>
                <a:gd name="connsiteX263" fmla="*/ 1426492 w 5018777"/>
                <a:gd name="connsiteY263" fmla="*/ 1741714 h 2605314"/>
                <a:gd name="connsiteX264" fmla="*/ 1480557 w 5018777"/>
                <a:gd name="connsiteY264" fmla="*/ 1792514 h 2605314"/>
                <a:gd name="connsiteX265" fmla="*/ 1510312 w 5018777"/>
                <a:gd name="connsiteY265" fmla="*/ 1859642 h 2605314"/>
                <a:gd name="connsiteX266" fmla="*/ 1511037 w 5018777"/>
                <a:gd name="connsiteY266" fmla="*/ 1961968 h 2605314"/>
                <a:gd name="connsiteX267" fmla="*/ 1463866 w 5018777"/>
                <a:gd name="connsiteY267" fmla="*/ 2046877 h 2605314"/>
                <a:gd name="connsiteX268" fmla="*/ 1411977 w 5018777"/>
                <a:gd name="connsiteY268" fmla="*/ 2140857 h 2605314"/>
                <a:gd name="connsiteX269" fmla="*/ 1404720 w 5018777"/>
                <a:gd name="connsiteY269" fmla="*/ 2162628 h 2605314"/>
                <a:gd name="connsiteX270" fmla="*/ 1368435 w 5018777"/>
                <a:gd name="connsiteY270" fmla="*/ 2293257 h 2605314"/>
                <a:gd name="connsiteX271" fmla="*/ 1370975 w 5018777"/>
                <a:gd name="connsiteY271" fmla="*/ 2449285 h 2605314"/>
                <a:gd name="connsiteX272" fmla="*/ 1513577 w 5018777"/>
                <a:gd name="connsiteY272" fmla="*/ 2554514 h 2605314"/>
                <a:gd name="connsiteX273" fmla="*/ 1636949 w 5018777"/>
                <a:gd name="connsiteY273" fmla="*/ 2590800 h 2605314"/>
                <a:gd name="connsiteX274" fmla="*/ 1851397 w 5018777"/>
                <a:gd name="connsiteY274" fmla="*/ 2605314 h 2605314"/>
                <a:gd name="connsiteX275" fmla="*/ 1922155 w 5018777"/>
                <a:gd name="connsiteY275" fmla="*/ 2576285 h 2605314"/>
                <a:gd name="connsiteX276" fmla="*/ 1963520 w 5018777"/>
                <a:gd name="connsiteY276" fmla="*/ 2496457 h 2605314"/>
                <a:gd name="connsiteX277" fmla="*/ 2006337 w 5018777"/>
                <a:gd name="connsiteY277" fmla="*/ 2315028 h 2605314"/>
                <a:gd name="connsiteX278" fmla="*/ 2043349 w 5018777"/>
                <a:gd name="connsiteY278" fmla="*/ 2111828 h 2605314"/>
                <a:gd name="connsiteX279" fmla="*/ 2066572 w 5018777"/>
                <a:gd name="connsiteY279" fmla="*/ 2048691 h 2605314"/>
                <a:gd name="connsiteX280" fmla="*/ 2102495 w 5018777"/>
                <a:gd name="connsiteY280" fmla="*/ 1987731 h 2605314"/>
                <a:gd name="connsiteX281" fmla="*/ 2221512 w 5018777"/>
                <a:gd name="connsiteY281" fmla="*/ 1879237 h 2605314"/>
                <a:gd name="connsiteX282" fmla="*/ 2377177 w 5018777"/>
                <a:gd name="connsiteY282" fmla="*/ 1872342 h 2605314"/>
                <a:gd name="connsiteX283" fmla="*/ 2398949 w 5018777"/>
                <a:gd name="connsiteY283" fmla="*/ 1879600 h 2605314"/>
                <a:gd name="connsiteX284" fmla="*/ 2457006 w 5018777"/>
                <a:gd name="connsiteY284" fmla="*/ 1930400 h 2605314"/>
                <a:gd name="connsiteX285" fmla="*/ 2471520 w 5018777"/>
                <a:gd name="connsiteY285" fmla="*/ 1952171 h 2605314"/>
                <a:gd name="connsiteX286" fmla="*/ 2493292 w 5018777"/>
                <a:gd name="connsiteY286" fmla="*/ 1973942 h 2605314"/>
                <a:gd name="connsiteX287" fmla="*/ 2507806 w 5018777"/>
                <a:gd name="connsiteY287" fmla="*/ 2024742 h 2605314"/>
                <a:gd name="connsiteX288" fmla="*/ 2515063 w 5018777"/>
                <a:gd name="connsiteY288" fmla="*/ 2053771 h 2605314"/>
                <a:gd name="connsiteX289" fmla="*/ 2529577 w 5018777"/>
                <a:gd name="connsiteY289" fmla="*/ 2075542 h 2605314"/>
                <a:gd name="connsiteX290" fmla="*/ 2544092 w 5018777"/>
                <a:gd name="connsiteY290" fmla="*/ 2126342 h 2605314"/>
                <a:gd name="connsiteX291" fmla="*/ 2536835 w 5018777"/>
                <a:gd name="connsiteY291" fmla="*/ 2271485 h 2605314"/>
                <a:gd name="connsiteX292" fmla="*/ 2522320 w 5018777"/>
                <a:gd name="connsiteY292" fmla="*/ 2300514 h 2605314"/>
                <a:gd name="connsiteX293" fmla="*/ 2478777 w 5018777"/>
                <a:gd name="connsiteY293" fmla="*/ 2329542 h 2605314"/>
                <a:gd name="connsiteX294" fmla="*/ 2457006 w 5018777"/>
                <a:gd name="connsiteY294" fmla="*/ 2336800 h 2605314"/>
                <a:gd name="connsiteX295" fmla="*/ 2333635 w 5018777"/>
                <a:gd name="connsiteY295" fmla="*/ 2329542 h 2605314"/>
                <a:gd name="connsiteX296" fmla="*/ 2311863 w 5018777"/>
                <a:gd name="connsiteY296" fmla="*/ 2322285 h 2605314"/>
                <a:gd name="connsiteX297" fmla="*/ 2297349 w 5018777"/>
                <a:gd name="connsiteY297" fmla="*/ 2286000 h 2605314"/>
                <a:gd name="connsiteX298" fmla="*/ 2290092 w 5018777"/>
                <a:gd name="connsiteY298" fmla="*/ 2249714 h 2605314"/>
                <a:gd name="connsiteX299" fmla="*/ 2398949 w 5018777"/>
                <a:gd name="connsiteY299" fmla="*/ 2111828 h 2605314"/>
                <a:gd name="connsiteX300" fmla="*/ 2398949 w 5018777"/>
                <a:gd name="connsiteY300" fmla="*/ 2024742 h 2605314"/>
                <a:gd name="connsiteX301" fmla="*/ 2377177 w 5018777"/>
                <a:gd name="connsiteY301" fmla="*/ 2010228 h 2605314"/>
                <a:gd name="connsiteX302" fmla="*/ 2275577 w 5018777"/>
                <a:gd name="connsiteY302" fmla="*/ 2017485 h 2605314"/>
                <a:gd name="connsiteX303" fmla="*/ 2261063 w 5018777"/>
                <a:gd name="connsiteY303" fmla="*/ 2032000 h 2605314"/>
                <a:gd name="connsiteX304" fmla="*/ 2239292 w 5018777"/>
                <a:gd name="connsiteY304" fmla="*/ 2046514 h 2605314"/>
                <a:gd name="connsiteX305" fmla="*/ 2224777 w 5018777"/>
                <a:gd name="connsiteY305" fmla="*/ 2061028 h 2605314"/>
                <a:gd name="connsiteX306" fmla="*/ 2195749 w 5018777"/>
                <a:gd name="connsiteY306" fmla="*/ 2068285 h 2605314"/>
                <a:gd name="connsiteX307" fmla="*/ 2166720 w 5018777"/>
                <a:gd name="connsiteY307" fmla="*/ 2090057 h 2605314"/>
                <a:gd name="connsiteX308" fmla="*/ 2152206 w 5018777"/>
                <a:gd name="connsiteY308" fmla="*/ 2111828 h 2605314"/>
                <a:gd name="connsiteX309" fmla="*/ 2130435 w 5018777"/>
                <a:gd name="connsiteY309" fmla="*/ 2140857 h 2605314"/>
                <a:gd name="connsiteX310" fmla="*/ 2130435 w 5018777"/>
                <a:gd name="connsiteY310" fmla="*/ 2351314 h 2605314"/>
                <a:gd name="connsiteX311" fmla="*/ 2144949 w 5018777"/>
                <a:gd name="connsiteY311" fmla="*/ 2373085 h 2605314"/>
                <a:gd name="connsiteX312" fmla="*/ 2166720 w 5018777"/>
                <a:gd name="connsiteY312" fmla="*/ 2380342 h 2605314"/>
                <a:gd name="connsiteX313" fmla="*/ 2173977 w 5018777"/>
                <a:gd name="connsiteY313" fmla="*/ 2402114 h 2605314"/>
                <a:gd name="connsiteX314" fmla="*/ 2195749 w 5018777"/>
                <a:gd name="connsiteY314" fmla="*/ 2416628 h 2605314"/>
                <a:gd name="connsiteX315" fmla="*/ 2224777 w 5018777"/>
                <a:gd name="connsiteY315" fmla="*/ 2438400 h 2605314"/>
                <a:gd name="connsiteX316" fmla="*/ 2268320 w 5018777"/>
                <a:gd name="connsiteY316" fmla="*/ 2474685 h 2605314"/>
                <a:gd name="connsiteX317" fmla="*/ 2297349 w 5018777"/>
                <a:gd name="connsiteY317" fmla="*/ 2510971 h 2605314"/>
                <a:gd name="connsiteX318" fmla="*/ 2319120 w 5018777"/>
                <a:gd name="connsiteY318" fmla="*/ 2532742 h 2605314"/>
                <a:gd name="connsiteX319" fmla="*/ 2398949 w 5018777"/>
                <a:gd name="connsiteY319" fmla="*/ 2569028 h 2605314"/>
                <a:gd name="connsiteX320" fmla="*/ 2544092 w 5018777"/>
                <a:gd name="connsiteY320" fmla="*/ 2554514 h 2605314"/>
                <a:gd name="connsiteX321" fmla="*/ 2565863 w 5018777"/>
                <a:gd name="connsiteY321" fmla="*/ 2540000 h 2605314"/>
                <a:gd name="connsiteX322" fmla="*/ 2573120 w 5018777"/>
                <a:gd name="connsiteY322" fmla="*/ 2503714 h 2605314"/>
                <a:gd name="connsiteX323" fmla="*/ 2587635 w 5018777"/>
                <a:gd name="connsiteY323" fmla="*/ 2481942 h 2605314"/>
                <a:gd name="connsiteX324" fmla="*/ 2594892 w 5018777"/>
                <a:gd name="connsiteY324" fmla="*/ 2409371 h 2605314"/>
                <a:gd name="connsiteX325" fmla="*/ 2645692 w 5018777"/>
                <a:gd name="connsiteY325" fmla="*/ 2416628 h 2605314"/>
                <a:gd name="connsiteX326" fmla="*/ 2674720 w 5018777"/>
                <a:gd name="connsiteY326" fmla="*/ 2423885 h 2605314"/>
                <a:gd name="connsiteX327" fmla="*/ 2747292 w 5018777"/>
                <a:gd name="connsiteY327" fmla="*/ 2438400 h 2605314"/>
                <a:gd name="connsiteX328" fmla="*/ 2790835 w 5018777"/>
                <a:gd name="connsiteY328" fmla="*/ 2452914 h 2605314"/>
                <a:gd name="connsiteX329" fmla="*/ 2812606 w 5018777"/>
                <a:gd name="connsiteY329" fmla="*/ 2438400 h 2605314"/>
                <a:gd name="connsiteX330" fmla="*/ 2805349 w 5018777"/>
                <a:gd name="connsiteY330" fmla="*/ 2416628 h 2605314"/>
                <a:gd name="connsiteX331" fmla="*/ 2798092 w 5018777"/>
                <a:gd name="connsiteY331" fmla="*/ 2373085 h 2605314"/>
                <a:gd name="connsiteX332" fmla="*/ 2783577 w 5018777"/>
                <a:gd name="connsiteY332" fmla="*/ 2329542 h 2605314"/>
                <a:gd name="connsiteX333" fmla="*/ 2798092 w 5018777"/>
                <a:gd name="connsiteY333" fmla="*/ 2278742 h 2605314"/>
                <a:gd name="connsiteX334" fmla="*/ 2965006 w 5018777"/>
                <a:gd name="connsiteY334" fmla="*/ 2249714 h 2605314"/>
                <a:gd name="connsiteX335" fmla="*/ 2950492 w 5018777"/>
                <a:gd name="connsiteY335" fmla="*/ 2227942 h 2605314"/>
                <a:gd name="connsiteX336" fmla="*/ 2928720 w 5018777"/>
                <a:gd name="connsiteY336" fmla="*/ 2133600 h 2605314"/>
                <a:gd name="connsiteX337" fmla="*/ 2921463 w 5018777"/>
                <a:gd name="connsiteY337" fmla="*/ 2104571 h 2605314"/>
                <a:gd name="connsiteX338" fmla="*/ 2899692 w 5018777"/>
                <a:gd name="connsiteY338" fmla="*/ 2090057 h 2605314"/>
                <a:gd name="connsiteX339" fmla="*/ 2906949 w 5018777"/>
                <a:gd name="connsiteY339" fmla="*/ 2061028 h 2605314"/>
                <a:gd name="connsiteX340" fmla="*/ 3037577 w 5018777"/>
                <a:gd name="connsiteY340" fmla="*/ 2053771 h 2605314"/>
                <a:gd name="connsiteX341" fmla="*/ 3124663 w 5018777"/>
                <a:gd name="connsiteY341" fmla="*/ 2046514 h 2605314"/>
                <a:gd name="connsiteX342" fmla="*/ 3146435 w 5018777"/>
                <a:gd name="connsiteY342" fmla="*/ 2039257 h 2605314"/>
                <a:gd name="connsiteX343" fmla="*/ 3139177 w 5018777"/>
                <a:gd name="connsiteY343" fmla="*/ 2010228 h 2605314"/>
                <a:gd name="connsiteX344" fmla="*/ 3110149 w 5018777"/>
                <a:gd name="connsiteY344" fmla="*/ 1959428 h 2605314"/>
                <a:gd name="connsiteX345" fmla="*/ 3081120 w 5018777"/>
                <a:gd name="connsiteY345" fmla="*/ 1930400 h 2605314"/>
                <a:gd name="connsiteX346" fmla="*/ 3066606 w 5018777"/>
                <a:gd name="connsiteY346" fmla="*/ 1901371 h 2605314"/>
                <a:gd name="connsiteX347" fmla="*/ 3044835 w 5018777"/>
                <a:gd name="connsiteY347" fmla="*/ 1886857 h 2605314"/>
                <a:gd name="connsiteX348" fmla="*/ 3037577 w 5018777"/>
                <a:gd name="connsiteY348" fmla="*/ 1865085 h 2605314"/>
                <a:gd name="connsiteX349" fmla="*/ 3023063 w 5018777"/>
                <a:gd name="connsiteY349" fmla="*/ 1843314 h 2605314"/>
                <a:gd name="connsiteX350" fmla="*/ 3052092 w 5018777"/>
                <a:gd name="connsiteY350" fmla="*/ 1828800 h 2605314"/>
                <a:gd name="connsiteX351" fmla="*/ 3160949 w 5018777"/>
                <a:gd name="connsiteY351" fmla="*/ 1814285 h 2605314"/>
                <a:gd name="connsiteX352" fmla="*/ 3182720 w 5018777"/>
                <a:gd name="connsiteY352" fmla="*/ 1799771 h 2605314"/>
                <a:gd name="connsiteX353" fmla="*/ 3131920 w 5018777"/>
                <a:gd name="connsiteY353" fmla="*/ 1690914 h 2605314"/>
                <a:gd name="connsiteX354" fmla="*/ 3124663 w 5018777"/>
                <a:gd name="connsiteY354" fmla="*/ 1669142 h 2605314"/>
                <a:gd name="connsiteX355" fmla="*/ 3110149 w 5018777"/>
                <a:gd name="connsiteY355" fmla="*/ 1647371 h 2605314"/>
                <a:gd name="connsiteX356" fmla="*/ 3131920 w 5018777"/>
                <a:gd name="connsiteY356" fmla="*/ 1640114 h 2605314"/>
                <a:gd name="connsiteX357" fmla="*/ 3160949 w 5018777"/>
                <a:gd name="connsiteY357" fmla="*/ 1632857 h 2605314"/>
                <a:gd name="connsiteX358" fmla="*/ 3189977 w 5018777"/>
                <a:gd name="connsiteY358" fmla="*/ 1618342 h 2605314"/>
                <a:gd name="connsiteX359" fmla="*/ 3219006 w 5018777"/>
                <a:gd name="connsiteY359" fmla="*/ 1611085 h 2605314"/>
                <a:gd name="connsiteX360" fmla="*/ 3240777 w 5018777"/>
                <a:gd name="connsiteY360" fmla="*/ 1603828 h 2605314"/>
                <a:gd name="connsiteX361" fmla="*/ 3284320 w 5018777"/>
                <a:gd name="connsiteY361" fmla="*/ 1582057 h 2605314"/>
                <a:gd name="connsiteX362" fmla="*/ 3298835 w 5018777"/>
                <a:gd name="connsiteY362" fmla="*/ 1567542 h 2605314"/>
                <a:gd name="connsiteX363" fmla="*/ 3277063 w 5018777"/>
                <a:gd name="connsiteY363" fmla="*/ 1545771 h 2605314"/>
                <a:gd name="connsiteX364" fmla="*/ 3233520 w 5018777"/>
                <a:gd name="connsiteY364" fmla="*/ 1516742 h 2605314"/>
                <a:gd name="connsiteX365" fmla="*/ 3182720 w 5018777"/>
                <a:gd name="connsiteY365" fmla="*/ 1458685 h 2605314"/>
                <a:gd name="connsiteX366" fmla="*/ 3175463 w 5018777"/>
                <a:gd name="connsiteY366" fmla="*/ 1436914 h 2605314"/>
                <a:gd name="connsiteX367" fmla="*/ 3153692 w 5018777"/>
                <a:gd name="connsiteY367" fmla="*/ 1422400 h 2605314"/>
                <a:gd name="connsiteX368" fmla="*/ 3204492 w 5018777"/>
                <a:gd name="connsiteY368" fmla="*/ 1386114 h 2605314"/>
                <a:gd name="connsiteX369" fmla="*/ 3240777 w 5018777"/>
                <a:gd name="connsiteY369" fmla="*/ 1349828 h 2605314"/>
                <a:gd name="connsiteX370" fmla="*/ 3269806 w 5018777"/>
                <a:gd name="connsiteY370" fmla="*/ 1313542 h 2605314"/>
                <a:gd name="connsiteX371" fmla="*/ 3291577 w 5018777"/>
                <a:gd name="connsiteY371" fmla="*/ 1299028 h 2605314"/>
                <a:gd name="connsiteX372" fmla="*/ 3306092 w 5018777"/>
                <a:gd name="connsiteY372" fmla="*/ 1284514 h 2605314"/>
                <a:gd name="connsiteX373" fmla="*/ 3313349 w 5018777"/>
                <a:gd name="connsiteY373" fmla="*/ 1262742 h 2605314"/>
                <a:gd name="connsiteX374" fmla="*/ 3269806 w 5018777"/>
                <a:gd name="connsiteY374" fmla="*/ 1255485 h 2605314"/>
                <a:gd name="connsiteX375" fmla="*/ 3248035 w 5018777"/>
                <a:gd name="connsiteY375" fmla="*/ 1248228 h 2605314"/>
                <a:gd name="connsiteX376" fmla="*/ 3197235 w 5018777"/>
                <a:gd name="connsiteY376" fmla="*/ 1233714 h 2605314"/>
                <a:gd name="connsiteX377" fmla="*/ 3175463 w 5018777"/>
                <a:gd name="connsiteY377" fmla="*/ 1219200 h 2605314"/>
                <a:gd name="connsiteX378" fmla="*/ 3153692 w 5018777"/>
                <a:gd name="connsiteY378" fmla="*/ 1211942 h 2605314"/>
                <a:gd name="connsiteX379" fmla="*/ 3124663 w 5018777"/>
                <a:gd name="connsiteY379" fmla="*/ 1197428 h 2605314"/>
                <a:gd name="connsiteX380" fmla="*/ 3204492 w 5018777"/>
                <a:gd name="connsiteY380" fmla="*/ 1095828 h 2605314"/>
                <a:gd name="connsiteX381" fmla="*/ 3255292 w 5018777"/>
                <a:gd name="connsiteY381" fmla="*/ 1037771 h 2605314"/>
                <a:gd name="connsiteX382" fmla="*/ 3255292 w 5018777"/>
                <a:gd name="connsiteY382" fmla="*/ 994228 h 2605314"/>
                <a:gd name="connsiteX383" fmla="*/ 3211749 w 5018777"/>
                <a:gd name="connsiteY383" fmla="*/ 986971 h 2605314"/>
                <a:gd name="connsiteX384" fmla="*/ 3182720 w 5018777"/>
                <a:gd name="connsiteY384" fmla="*/ 979714 h 2605314"/>
                <a:gd name="connsiteX385" fmla="*/ 3124663 w 5018777"/>
                <a:gd name="connsiteY385" fmla="*/ 957942 h 2605314"/>
                <a:gd name="connsiteX386" fmla="*/ 3102892 w 5018777"/>
                <a:gd name="connsiteY386" fmla="*/ 950685 h 2605314"/>
                <a:gd name="connsiteX387" fmla="*/ 3052092 w 5018777"/>
                <a:gd name="connsiteY387" fmla="*/ 943428 h 2605314"/>
                <a:gd name="connsiteX388" fmla="*/ 3030320 w 5018777"/>
                <a:gd name="connsiteY388" fmla="*/ 936171 h 2605314"/>
                <a:gd name="connsiteX389" fmla="*/ 2994035 w 5018777"/>
                <a:gd name="connsiteY389" fmla="*/ 928914 h 2605314"/>
                <a:gd name="connsiteX390" fmla="*/ 2979520 w 5018777"/>
                <a:gd name="connsiteY390" fmla="*/ 914400 h 2605314"/>
                <a:gd name="connsiteX391" fmla="*/ 3037577 w 5018777"/>
                <a:gd name="connsiteY391" fmla="*/ 820057 h 2605314"/>
                <a:gd name="connsiteX392" fmla="*/ 3095635 w 5018777"/>
                <a:gd name="connsiteY392" fmla="*/ 747485 h 2605314"/>
                <a:gd name="connsiteX393" fmla="*/ 3131920 w 5018777"/>
                <a:gd name="connsiteY393" fmla="*/ 703942 h 2605314"/>
                <a:gd name="connsiteX394" fmla="*/ 3146435 w 5018777"/>
                <a:gd name="connsiteY394" fmla="*/ 682171 h 2605314"/>
                <a:gd name="connsiteX395" fmla="*/ 3037577 w 5018777"/>
                <a:gd name="connsiteY395" fmla="*/ 667657 h 2605314"/>
                <a:gd name="connsiteX396" fmla="*/ 2965006 w 5018777"/>
                <a:gd name="connsiteY396" fmla="*/ 660400 h 2605314"/>
                <a:gd name="connsiteX397" fmla="*/ 2892435 w 5018777"/>
                <a:gd name="connsiteY397" fmla="*/ 645885 h 2605314"/>
                <a:gd name="connsiteX398" fmla="*/ 2928720 w 5018777"/>
                <a:gd name="connsiteY398" fmla="*/ 609600 h 2605314"/>
                <a:gd name="connsiteX399" fmla="*/ 2965006 w 5018777"/>
                <a:gd name="connsiteY399" fmla="*/ 573314 h 2605314"/>
                <a:gd name="connsiteX400" fmla="*/ 2972263 w 5018777"/>
                <a:gd name="connsiteY400" fmla="*/ 529771 h 2605314"/>
                <a:gd name="connsiteX401" fmla="*/ 2986777 w 5018777"/>
                <a:gd name="connsiteY401" fmla="*/ 486228 h 2605314"/>
                <a:gd name="connsiteX402" fmla="*/ 3001292 w 5018777"/>
                <a:gd name="connsiteY402" fmla="*/ 435428 h 2605314"/>
                <a:gd name="connsiteX403" fmla="*/ 3015806 w 5018777"/>
                <a:gd name="connsiteY403" fmla="*/ 391885 h 2605314"/>
                <a:gd name="connsiteX404" fmla="*/ 2965006 w 5018777"/>
                <a:gd name="connsiteY404" fmla="*/ 399142 h 2605314"/>
                <a:gd name="connsiteX405" fmla="*/ 2921463 w 5018777"/>
                <a:gd name="connsiteY405" fmla="*/ 413657 h 2605314"/>
                <a:gd name="connsiteX406" fmla="*/ 2892435 w 5018777"/>
                <a:gd name="connsiteY406" fmla="*/ 420914 h 2605314"/>
                <a:gd name="connsiteX407" fmla="*/ 2856149 w 5018777"/>
                <a:gd name="connsiteY407" fmla="*/ 435428 h 2605314"/>
                <a:gd name="connsiteX408" fmla="*/ 2812606 w 5018777"/>
                <a:gd name="connsiteY408" fmla="*/ 442685 h 2605314"/>
                <a:gd name="connsiteX409" fmla="*/ 2783577 w 5018777"/>
                <a:gd name="connsiteY409" fmla="*/ 449942 h 2605314"/>
                <a:gd name="connsiteX410" fmla="*/ 2725520 w 5018777"/>
                <a:gd name="connsiteY410" fmla="*/ 442685 h 2605314"/>
                <a:gd name="connsiteX411" fmla="*/ 2732777 w 5018777"/>
                <a:gd name="connsiteY411" fmla="*/ 377371 h 2605314"/>
                <a:gd name="connsiteX412" fmla="*/ 2725520 w 5018777"/>
                <a:gd name="connsiteY412" fmla="*/ 290285 h 2605314"/>
                <a:gd name="connsiteX413" fmla="*/ 2711006 w 5018777"/>
                <a:gd name="connsiteY413" fmla="*/ 232228 h 2605314"/>
                <a:gd name="connsiteX414" fmla="*/ 2667463 w 5018777"/>
                <a:gd name="connsiteY414" fmla="*/ 210457 h 2605314"/>
                <a:gd name="connsiteX415" fmla="*/ 2660206 w 5018777"/>
                <a:gd name="connsiteY41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68549 w 5018777"/>
                <a:gd name="connsiteY180" fmla="*/ 682171 h 2605314"/>
                <a:gd name="connsiteX181" fmla="*/ 446777 w 5018777"/>
                <a:gd name="connsiteY181" fmla="*/ 754742 h 2605314"/>
                <a:gd name="connsiteX182" fmla="*/ 475806 w 5018777"/>
                <a:gd name="connsiteY182" fmla="*/ 849085 h 2605314"/>
                <a:gd name="connsiteX183" fmla="*/ 533863 w 5018777"/>
                <a:gd name="connsiteY183" fmla="*/ 841828 h 2605314"/>
                <a:gd name="connsiteX184" fmla="*/ 541120 w 5018777"/>
                <a:gd name="connsiteY184" fmla="*/ 820057 h 2605314"/>
                <a:gd name="connsiteX185" fmla="*/ 519349 w 5018777"/>
                <a:gd name="connsiteY185" fmla="*/ 740228 h 2605314"/>
                <a:gd name="connsiteX186" fmla="*/ 497577 w 5018777"/>
                <a:gd name="connsiteY186" fmla="*/ 725714 h 2605314"/>
                <a:gd name="connsiteX187" fmla="*/ 352435 w 5018777"/>
                <a:gd name="connsiteY187" fmla="*/ 732971 h 2605314"/>
                <a:gd name="connsiteX188" fmla="*/ 252286 w 5018777"/>
                <a:gd name="connsiteY188" fmla="*/ 791028 h 2605314"/>
                <a:gd name="connsiteX189" fmla="*/ 192777 w 5018777"/>
                <a:gd name="connsiteY189" fmla="*/ 892628 h 2605314"/>
                <a:gd name="connsiteX190" fmla="*/ 187335 w 5018777"/>
                <a:gd name="connsiteY190" fmla="*/ 1026522 h 2605314"/>
                <a:gd name="connsiteX191" fmla="*/ 218177 w 5018777"/>
                <a:gd name="connsiteY191" fmla="*/ 1070791 h 2605314"/>
                <a:gd name="connsiteX192" fmla="*/ 278049 w 5018777"/>
                <a:gd name="connsiteY192" fmla="*/ 1063534 h 2605314"/>
                <a:gd name="connsiteX193" fmla="*/ 297643 w 5018777"/>
                <a:gd name="connsiteY193" fmla="*/ 1022531 h 2605314"/>
                <a:gd name="connsiteX194" fmla="*/ 260995 w 5018777"/>
                <a:gd name="connsiteY194" fmla="*/ 957580 h 2605314"/>
                <a:gd name="connsiteX195" fmla="*/ 172095 w 5018777"/>
                <a:gd name="connsiteY195" fmla="*/ 952137 h 2605314"/>
                <a:gd name="connsiteX196" fmla="*/ 108957 w 5018777"/>
                <a:gd name="connsiteY196" fmla="*/ 996405 h 2605314"/>
                <a:gd name="connsiteX197" fmla="*/ 54892 w 5018777"/>
                <a:gd name="connsiteY197" fmla="*/ 1066800 h 2605314"/>
                <a:gd name="connsiteX198" fmla="*/ 14252 w 5018777"/>
                <a:gd name="connsiteY198" fmla="*/ 1156788 h 2605314"/>
                <a:gd name="connsiteX199" fmla="*/ 20783 w 5018777"/>
                <a:gd name="connsiteY199" fmla="*/ 1262017 h 2605314"/>
                <a:gd name="connsiteX200" fmla="*/ 69406 w 5018777"/>
                <a:gd name="connsiteY200" fmla="*/ 1313542 h 2605314"/>
                <a:gd name="connsiteX201" fmla="*/ 112949 w 5018777"/>
                <a:gd name="connsiteY201" fmla="*/ 1342571 h 2605314"/>
                <a:gd name="connsiteX202" fmla="*/ 159032 w 5018777"/>
                <a:gd name="connsiteY202" fmla="*/ 1341845 h 2605314"/>
                <a:gd name="connsiteX203" fmla="*/ 217089 w 5018777"/>
                <a:gd name="connsiteY203" fmla="*/ 1316445 h 2605314"/>
                <a:gd name="connsiteX204" fmla="*/ 199672 w 5018777"/>
                <a:gd name="connsiteY204" fmla="*/ 1243148 h 2605314"/>
                <a:gd name="connsiteX205" fmla="*/ 124197 w 5018777"/>
                <a:gd name="connsiteY205" fmla="*/ 1236254 h 2605314"/>
                <a:gd name="connsiteX206" fmla="*/ 54892 w 5018777"/>
                <a:gd name="connsiteY206" fmla="*/ 1262742 h 2605314"/>
                <a:gd name="connsiteX207" fmla="*/ 33120 w 5018777"/>
                <a:gd name="connsiteY207" fmla="*/ 1299028 h 2605314"/>
                <a:gd name="connsiteX208" fmla="*/ 18606 w 5018777"/>
                <a:gd name="connsiteY208" fmla="*/ 1320800 h 2605314"/>
                <a:gd name="connsiteX209" fmla="*/ 4092 w 5018777"/>
                <a:gd name="connsiteY209" fmla="*/ 1379582 h 2605314"/>
                <a:gd name="connsiteX210" fmla="*/ 3729 w 5018777"/>
                <a:gd name="connsiteY210" fmla="*/ 1436188 h 2605314"/>
                <a:gd name="connsiteX211" fmla="*/ 47635 w 5018777"/>
                <a:gd name="connsiteY211" fmla="*/ 1494971 h 2605314"/>
                <a:gd name="connsiteX212" fmla="*/ 91177 w 5018777"/>
                <a:gd name="connsiteY212" fmla="*/ 1524000 h 2605314"/>
                <a:gd name="connsiteX213" fmla="*/ 127100 w 5018777"/>
                <a:gd name="connsiteY213" fmla="*/ 1568268 h 2605314"/>
                <a:gd name="connsiteX214" fmla="*/ 171006 w 5018777"/>
                <a:gd name="connsiteY214" fmla="*/ 1582057 h 2605314"/>
                <a:gd name="connsiteX215" fmla="*/ 228337 w 5018777"/>
                <a:gd name="connsiteY215" fmla="*/ 1561737 h 2605314"/>
                <a:gd name="connsiteX216" fmla="*/ 236683 w 5018777"/>
                <a:gd name="connsiteY216" fmla="*/ 1483722 h 2605314"/>
                <a:gd name="connsiteX217" fmla="*/ 157217 w 5018777"/>
                <a:gd name="connsiteY217" fmla="*/ 1465580 h 2605314"/>
                <a:gd name="connsiteX218" fmla="*/ 105692 w 5018777"/>
                <a:gd name="connsiteY218" fmla="*/ 1502228 h 2605314"/>
                <a:gd name="connsiteX219" fmla="*/ 105692 w 5018777"/>
                <a:gd name="connsiteY219" fmla="*/ 1698171 h 2605314"/>
                <a:gd name="connsiteX220" fmla="*/ 141615 w 5018777"/>
                <a:gd name="connsiteY220" fmla="*/ 1749334 h 2605314"/>
                <a:gd name="connsiteX221" fmla="*/ 192777 w 5018777"/>
                <a:gd name="connsiteY221" fmla="*/ 1792514 h 2605314"/>
                <a:gd name="connsiteX222" fmla="*/ 250835 w 5018777"/>
                <a:gd name="connsiteY222" fmla="*/ 1828800 h 2605314"/>
                <a:gd name="connsiteX223" fmla="*/ 359692 w 5018777"/>
                <a:gd name="connsiteY223" fmla="*/ 1821542 h 2605314"/>
                <a:gd name="connsiteX224" fmla="*/ 394163 w 5018777"/>
                <a:gd name="connsiteY224" fmla="*/ 1796505 h 2605314"/>
                <a:gd name="connsiteX225" fmla="*/ 410492 w 5018777"/>
                <a:gd name="connsiteY225" fmla="*/ 1698171 h 2605314"/>
                <a:gd name="connsiteX226" fmla="*/ 366949 w 5018777"/>
                <a:gd name="connsiteY226" fmla="*/ 1683657 h 2605314"/>
                <a:gd name="connsiteX227" fmla="*/ 316149 w 5018777"/>
                <a:gd name="connsiteY227" fmla="*/ 1690914 h 2605314"/>
                <a:gd name="connsiteX228" fmla="*/ 279863 w 5018777"/>
                <a:gd name="connsiteY228" fmla="*/ 1719942 h 2605314"/>
                <a:gd name="connsiteX229" fmla="*/ 265349 w 5018777"/>
                <a:gd name="connsiteY229" fmla="*/ 1785257 h 2605314"/>
                <a:gd name="connsiteX230" fmla="*/ 276235 w 5018777"/>
                <a:gd name="connsiteY230" fmla="*/ 1939108 h 2605314"/>
                <a:gd name="connsiteX231" fmla="*/ 331026 w 5018777"/>
                <a:gd name="connsiteY231" fmla="*/ 1984465 h 2605314"/>
                <a:gd name="connsiteX232" fmla="*/ 417749 w 5018777"/>
                <a:gd name="connsiteY232" fmla="*/ 2002971 h 2605314"/>
                <a:gd name="connsiteX233" fmla="*/ 526606 w 5018777"/>
                <a:gd name="connsiteY233" fmla="*/ 1995714 h 2605314"/>
                <a:gd name="connsiteX234" fmla="*/ 555635 w 5018777"/>
                <a:gd name="connsiteY234" fmla="*/ 1973942 h 2605314"/>
                <a:gd name="connsiteX235" fmla="*/ 599177 w 5018777"/>
                <a:gd name="connsiteY235" fmla="*/ 1944914 h 2605314"/>
                <a:gd name="connsiteX236" fmla="*/ 628206 w 5018777"/>
                <a:gd name="connsiteY236" fmla="*/ 1901371 h 2605314"/>
                <a:gd name="connsiteX237" fmla="*/ 613692 w 5018777"/>
                <a:gd name="connsiteY237" fmla="*/ 1836057 h 2605314"/>
                <a:gd name="connsiteX238" fmla="*/ 570149 w 5018777"/>
                <a:gd name="connsiteY238" fmla="*/ 1792514 h 2605314"/>
                <a:gd name="connsiteX239" fmla="*/ 528057 w 5018777"/>
                <a:gd name="connsiteY239" fmla="*/ 1800497 h 2605314"/>
                <a:gd name="connsiteX240" fmla="*/ 481249 w 5018777"/>
                <a:gd name="connsiteY240" fmla="*/ 1898468 h 2605314"/>
                <a:gd name="connsiteX241" fmla="*/ 555635 w 5018777"/>
                <a:gd name="connsiteY241" fmla="*/ 1995714 h 2605314"/>
                <a:gd name="connsiteX242" fmla="*/ 570149 w 5018777"/>
                <a:gd name="connsiteY242" fmla="*/ 2017485 h 2605314"/>
                <a:gd name="connsiteX243" fmla="*/ 700777 w 5018777"/>
                <a:gd name="connsiteY243" fmla="*/ 2068285 h 2605314"/>
                <a:gd name="connsiteX244" fmla="*/ 737063 w 5018777"/>
                <a:gd name="connsiteY244" fmla="*/ 2082800 h 2605314"/>
                <a:gd name="connsiteX245" fmla="*/ 867692 w 5018777"/>
                <a:gd name="connsiteY245" fmla="*/ 2119811 h 2605314"/>
                <a:gd name="connsiteX246" fmla="*/ 969292 w 5018777"/>
                <a:gd name="connsiteY246" fmla="*/ 2148114 h 2605314"/>
                <a:gd name="connsiteX247" fmla="*/ 1078149 w 5018777"/>
                <a:gd name="connsiteY247" fmla="*/ 2133600 h 2605314"/>
                <a:gd name="connsiteX248" fmla="*/ 1128949 w 5018777"/>
                <a:gd name="connsiteY248" fmla="*/ 2104571 h 2605314"/>
                <a:gd name="connsiteX249" fmla="*/ 1247603 w 5018777"/>
                <a:gd name="connsiteY249" fmla="*/ 2013494 h 2605314"/>
                <a:gd name="connsiteX250" fmla="*/ 1291509 w 5018777"/>
                <a:gd name="connsiteY250" fmla="*/ 1957251 h 2605314"/>
                <a:gd name="connsiteX251" fmla="*/ 1278083 w 5018777"/>
                <a:gd name="connsiteY251" fmla="*/ 1839322 h 2605314"/>
                <a:gd name="connsiteX252" fmla="*/ 1223292 w 5018777"/>
                <a:gd name="connsiteY252" fmla="*/ 1814285 h 2605314"/>
                <a:gd name="connsiteX253" fmla="*/ 1129675 w 5018777"/>
                <a:gd name="connsiteY253" fmla="*/ 1833154 h 2605314"/>
                <a:gd name="connsiteX254" fmla="*/ 1107177 w 5018777"/>
                <a:gd name="connsiteY254" fmla="*/ 1894114 h 2605314"/>
                <a:gd name="connsiteX255" fmla="*/ 1085406 w 5018777"/>
                <a:gd name="connsiteY255" fmla="*/ 2002971 h 2605314"/>
                <a:gd name="connsiteX256" fmla="*/ 1020092 w 5018777"/>
                <a:gd name="connsiteY256" fmla="*/ 1995714 h 2605314"/>
                <a:gd name="connsiteX257" fmla="*/ 984532 w 5018777"/>
                <a:gd name="connsiteY257" fmla="*/ 1911531 h 2605314"/>
                <a:gd name="connsiteX258" fmla="*/ 996869 w 5018777"/>
                <a:gd name="connsiteY258" fmla="*/ 1807754 h 2605314"/>
                <a:gd name="connsiteX259" fmla="*/ 1070529 w 5018777"/>
                <a:gd name="connsiteY259" fmla="*/ 1731554 h 2605314"/>
                <a:gd name="connsiteX260" fmla="*/ 1230549 w 5018777"/>
                <a:gd name="connsiteY260" fmla="*/ 1690914 h 2605314"/>
                <a:gd name="connsiteX261" fmla="*/ 1339406 w 5018777"/>
                <a:gd name="connsiteY261" fmla="*/ 1698171 h 2605314"/>
                <a:gd name="connsiteX262" fmla="*/ 1426492 w 5018777"/>
                <a:gd name="connsiteY262" fmla="*/ 1741714 h 2605314"/>
                <a:gd name="connsiteX263" fmla="*/ 1480557 w 5018777"/>
                <a:gd name="connsiteY263" fmla="*/ 1792514 h 2605314"/>
                <a:gd name="connsiteX264" fmla="*/ 1510312 w 5018777"/>
                <a:gd name="connsiteY264" fmla="*/ 1859642 h 2605314"/>
                <a:gd name="connsiteX265" fmla="*/ 1511037 w 5018777"/>
                <a:gd name="connsiteY265" fmla="*/ 1961968 h 2605314"/>
                <a:gd name="connsiteX266" fmla="*/ 1463866 w 5018777"/>
                <a:gd name="connsiteY266" fmla="*/ 2046877 h 2605314"/>
                <a:gd name="connsiteX267" fmla="*/ 1411977 w 5018777"/>
                <a:gd name="connsiteY267" fmla="*/ 2140857 h 2605314"/>
                <a:gd name="connsiteX268" fmla="*/ 1404720 w 5018777"/>
                <a:gd name="connsiteY268" fmla="*/ 2162628 h 2605314"/>
                <a:gd name="connsiteX269" fmla="*/ 1368435 w 5018777"/>
                <a:gd name="connsiteY269" fmla="*/ 2293257 h 2605314"/>
                <a:gd name="connsiteX270" fmla="*/ 1370975 w 5018777"/>
                <a:gd name="connsiteY270" fmla="*/ 2449285 h 2605314"/>
                <a:gd name="connsiteX271" fmla="*/ 1513577 w 5018777"/>
                <a:gd name="connsiteY271" fmla="*/ 2554514 h 2605314"/>
                <a:gd name="connsiteX272" fmla="*/ 1636949 w 5018777"/>
                <a:gd name="connsiteY272" fmla="*/ 2590800 h 2605314"/>
                <a:gd name="connsiteX273" fmla="*/ 1851397 w 5018777"/>
                <a:gd name="connsiteY273" fmla="*/ 2605314 h 2605314"/>
                <a:gd name="connsiteX274" fmla="*/ 1922155 w 5018777"/>
                <a:gd name="connsiteY274" fmla="*/ 2576285 h 2605314"/>
                <a:gd name="connsiteX275" fmla="*/ 1963520 w 5018777"/>
                <a:gd name="connsiteY275" fmla="*/ 2496457 h 2605314"/>
                <a:gd name="connsiteX276" fmla="*/ 2006337 w 5018777"/>
                <a:gd name="connsiteY276" fmla="*/ 2315028 h 2605314"/>
                <a:gd name="connsiteX277" fmla="*/ 2043349 w 5018777"/>
                <a:gd name="connsiteY277" fmla="*/ 2111828 h 2605314"/>
                <a:gd name="connsiteX278" fmla="*/ 2066572 w 5018777"/>
                <a:gd name="connsiteY278" fmla="*/ 2048691 h 2605314"/>
                <a:gd name="connsiteX279" fmla="*/ 2102495 w 5018777"/>
                <a:gd name="connsiteY279" fmla="*/ 1987731 h 2605314"/>
                <a:gd name="connsiteX280" fmla="*/ 2221512 w 5018777"/>
                <a:gd name="connsiteY280" fmla="*/ 1879237 h 2605314"/>
                <a:gd name="connsiteX281" fmla="*/ 2377177 w 5018777"/>
                <a:gd name="connsiteY281" fmla="*/ 1872342 h 2605314"/>
                <a:gd name="connsiteX282" fmla="*/ 2398949 w 5018777"/>
                <a:gd name="connsiteY282" fmla="*/ 1879600 h 2605314"/>
                <a:gd name="connsiteX283" fmla="*/ 2457006 w 5018777"/>
                <a:gd name="connsiteY283" fmla="*/ 1930400 h 2605314"/>
                <a:gd name="connsiteX284" fmla="*/ 2471520 w 5018777"/>
                <a:gd name="connsiteY284" fmla="*/ 1952171 h 2605314"/>
                <a:gd name="connsiteX285" fmla="*/ 2493292 w 5018777"/>
                <a:gd name="connsiteY285" fmla="*/ 1973942 h 2605314"/>
                <a:gd name="connsiteX286" fmla="*/ 2507806 w 5018777"/>
                <a:gd name="connsiteY286" fmla="*/ 2024742 h 2605314"/>
                <a:gd name="connsiteX287" fmla="*/ 2515063 w 5018777"/>
                <a:gd name="connsiteY287" fmla="*/ 2053771 h 2605314"/>
                <a:gd name="connsiteX288" fmla="*/ 2529577 w 5018777"/>
                <a:gd name="connsiteY288" fmla="*/ 2075542 h 2605314"/>
                <a:gd name="connsiteX289" fmla="*/ 2544092 w 5018777"/>
                <a:gd name="connsiteY289" fmla="*/ 2126342 h 2605314"/>
                <a:gd name="connsiteX290" fmla="*/ 2536835 w 5018777"/>
                <a:gd name="connsiteY290" fmla="*/ 2271485 h 2605314"/>
                <a:gd name="connsiteX291" fmla="*/ 2522320 w 5018777"/>
                <a:gd name="connsiteY291" fmla="*/ 2300514 h 2605314"/>
                <a:gd name="connsiteX292" fmla="*/ 2478777 w 5018777"/>
                <a:gd name="connsiteY292" fmla="*/ 2329542 h 2605314"/>
                <a:gd name="connsiteX293" fmla="*/ 2457006 w 5018777"/>
                <a:gd name="connsiteY293" fmla="*/ 2336800 h 2605314"/>
                <a:gd name="connsiteX294" fmla="*/ 2333635 w 5018777"/>
                <a:gd name="connsiteY294" fmla="*/ 2329542 h 2605314"/>
                <a:gd name="connsiteX295" fmla="*/ 2311863 w 5018777"/>
                <a:gd name="connsiteY295" fmla="*/ 2322285 h 2605314"/>
                <a:gd name="connsiteX296" fmla="*/ 2297349 w 5018777"/>
                <a:gd name="connsiteY296" fmla="*/ 2286000 h 2605314"/>
                <a:gd name="connsiteX297" fmla="*/ 2290092 w 5018777"/>
                <a:gd name="connsiteY297" fmla="*/ 2249714 h 2605314"/>
                <a:gd name="connsiteX298" fmla="*/ 2398949 w 5018777"/>
                <a:gd name="connsiteY298" fmla="*/ 2111828 h 2605314"/>
                <a:gd name="connsiteX299" fmla="*/ 2398949 w 5018777"/>
                <a:gd name="connsiteY299" fmla="*/ 2024742 h 2605314"/>
                <a:gd name="connsiteX300" fmla="*/ 2377177 w 5018777"/>
                <a:gd name="connsiteY300" fmla="*/ 2010228 h 2605314"/>
                <a:gd name="connsiteX301" fmla="*/ 2275577 w 5018777"/>
                <a:gd name="connsiteY301" fmla="*/ 2017485 h 2605314"/>
                <a:gd name="connsiteX302" fmla="*/ 2261063 w 5018777"/>
                <a:gd name="connsiteY302" fmla="*/ 2032000 h 2605314"/>
                <a:gd name="connsiteX303" fmla="*/ 2239292 w 5018777"/>
                <a:gd name="connsiteY303" fmla="*/ 2046514 h 2605314"/>
                <a:gd name="connsiteX304" fmla="*/ 2224777 w 5018777"/>
                <a:gd name="connsiteY304" fmla="*/ 2061028 h 2605314"/>
                <a:gd name="connsiteX305" fmla="*/ 2195749 w 5018777"/>
                <a:gd name="connsiteY305" fmla="*/ 2068285 h 2605314"/>
                <a:gd name="connsiteX306" fmla="*/ 2166720 w 5018777"/>
                <a:gd name="connsiteY306" fmla="*/ 2090057 h 2605314"/>
                <a:gd name="connsiteX307" fmla="*/ 2152206 w 5018777"/>
                <a:gd name="connsiteY307" fmla="*/ 2111828 h 2605314"/>
                <a:gd name="connsiteX308" fmla="*/ 2130435 w 5018777"/>
                <a:gd name="connsiteY308" fmla="*/ 2140857 h 2605314"/>
                <a:gd name="connsiteX309" fmla="*/ 2130435 w 5018777"/>
                <a:gd name="connsiteY309" fmla="*/ 2351314 h 2605314"/>
                <a:gd name="connsiteX310" fmla="*/ 2144949 w 5018777"/>
                <a:gd name="connsiteY310" fmla="*/ 2373085 h 2605314"/>
                <a:gd name="connsiteX311" fmla="*/ 2166720 w 5018777"/>
                <a:gd name="connsiteY311" fmla="*/ 2380342 h 2605314"/>
                <a:gd name="connsiteX312" fmla="*/ 2173977 w 5018777"/>
                <a:gd name="connsiteY312" fmla="*/ 2402114 h 2605314"/>
                <a:gd name="connsiteX313" fmla="*/ 2195749 w 5018777"/>
                <a:gd name="connsiteY313" fmla="*/ 2416628 h 2605314"/>
                <a:gd name="connsiteX314" fmla="*/ 2224777 w 5018777"/>
                <a:gd name="connsiteY314" fmla="*/ 2438400 h 2605314"/>
                <a:gd name="connsiteX315" fmla="*/ 2268320 w 5018777"/>
                <a:gd name="connsiteY315" fmla="*/ 2474685 h 2605314"/>
                <a:gd name="connsiteX316" fmla="*/ 2297349 w 5018777"/>
                <a:gd name="connsiteY316" fmla="*/ 2510971 h 2605314"/>
                <a:gd name="connsiteX317" fmla="*/ 2319120 w 5018777"/>
                <a:gd name="connsiteY317" fmla="*/ 2532742 h 2605314"/>
                <a:gd name="connsiteX318" fmla="*/ 2398949 w 5018777"/>
                <a:gd name="connsiteY318" fmla="*/ 2569028 h 2605314"/>
                <a:gd name="connsiteX319" fmla="*/ 2544092 w 5018777"/>
                <a:gd name="connsiteY319" fmla="*/ 2554514 h 2605314"/>
                <a:gd name="connsiteX320" fmla="*/ 2565863 w 5018777"/>
                <a:gd name="connsiteY320" fmla="*/ 2540000 h 2605314"/>
                <a:gd name="connsiteX321" fmla="*/ 2573120 w 5018777"/>
                <a:gd name="connsiteY321" fmla="*/ 2503714 h 2605314"/>
                <a:gd name="connsiteX322" fmla="*/ 2587635 w 5018777"/>
                <a:gd name="connsiteY322" fmla="*/ 2481942 h 2605314"/>
                <a:gd name="connsiteX323" fmla="*/ 2594892 w 5018777"/>
                <a:gd name="connsiteY323" fmla="*/ 2409371 h 2605314"/>
                <a:gd name="connsiteX324" fmla="*/ 2645692 w 5018777"/>
                <a:gd name="connsiteY324" fmla="*/ 2416628 h 2605314"/>
                <a:gd name="connsiteX325" fmla="*/ 2674720 w 5018777"/>
                <a:gd name="connsiteY325" fmla="*/ 2423885 h 2605314"/>
                <a:gd name="connsiteX326" fmla="*/ 2747292 w 5018777"/>
                <a:gd name="connsiteY326" fmla="*/ 2438400 h 2605314"/>
                <a:gd name="connsiteX327" fmla="*/ 2790835 w 5018777"/>
                <a:gd name="connsiteY327" fmla="*/ 2452914 h 2605314"/>
                <a:gd name="connsiteX328" fmla="*/ 2812606 w 5018777"/>
                <a:gd name="connsiteY328" fmla="*/ 2438400 h 2605314"/>
                <a:gd name="connsiteX329" fmla="*/ 2805349 w 5018777"/>
                <a:gd name="connsiteY329" fmla="*/ 2416628 h 2605314"/>
                <a:gd name="connsiteX330" fmla="*/ 2798092 w 5018777"/>
                <a:gd name="connsiteY330" fmla="*/ 2373085 h 2605314"/>
                <a:gd name="connsiteX331" fmla="*/ 2783577 w 5018777"/>
                <a:gd name="connsiteY331" fmla="*/ 2329542 h 2605314"/>
                <a:gd name="connsiteX332" fmla="*/ 2798092 w 5018777"/>
                <a:gd name="connsiteY332" fmla="*/ 2278742 h 2605314"/>
                <a:gd name="connsiteX333" fmla="*/ 2965006 w 5018777"/>
                <a:gd name="connsiteY333" fmla="*/ 2249714 h 2605314"/>
                <a:gd name="connsiteX334" fmla="*/ 2950492 w 5018777"/>
                <a:gd name="connsiteY334" fmla="*/ 2227942 h 2605314"/>
                <a:gd name="connsiteX335" fmla="*/ 2928720 w 5018777"/>
                <a:gd name="connsiteY335" fmla="*/ 2133600 h 2605314"/>
                <a:gd name="connsiteX336" fmla="*/ 2921463 w 5018777"/>
                <a:gd name="connsiteY336" fmla="*/ 2104571 h 2605314"/>
                <a:gd name="connsiteX337" fmla="*/ 2899692 w 5018777"/>
                <a:gd name="connsiteY337" fmla="*/ 2090057 h 2605314"/>
                <a:gd name="connsiteX338" fmla="*/ 2906949 w 5018777"/>
                <a:gd name="connsiteY338" fmla="*/ 2061028 h 2605314"/>
                <a:gd name="connsiteX339" fmla="*/ 3037577 w 5018777"/>
                <a:gd name="connsiteY339" fmla="*/ 2053771 h 2605314"/>
                <a:gd name="connsiteX340" fmla="*/ 3124663 w 5018777"/>
                <a:gd name="connsiteY340" fmla="*/ 2046514 h 2605314"/>
                <a:gd name="connsiteX341" fmla="*/ 3146435 w 5018777"/>
                <a:gd name="connsiteY341" fmla="*/ 2039257 h 2605314"/>
                <a:gd name="connsiteX342" fmla="*/ 3139177 w 5018777"/>
                <a:gd name="connsiteY342" fmla="*/ 2010228 h 2605314"/>
                <a:gd name="connsiteX343" fmla="*/ 3110149 w 5018777"/>
                <a:gd name="connsiteY343" fmla="*/ 1959428 h 2605314"/>
                <a:gd name="connsiteX344" fmla="*/ 3081120 w 5018777"/>
                <a:gd name="connsiteY344" fmla="*/ 1930400 h 2605314"/>
                <a:gd name="connsiteX345" fmla="*/ 3066606 w 5018777"/>
                <a:gd name="connsiteY345" fmla="*/ 1901371 h 2605314"/>
                <a:gd name="connsiteX346" fmla="*/ 3044835 w 5018777"/>
                <a:gd name="connsiteY346" fmla="*/ 1886857 h 2605314"/>
                <a:gd name="connsiteX347" fmla="*/ 3037577 w 5018777"/>
                <a:gd name="connsiteY347" fmla="*/ 1865085 h 2605314"/>
                <a:gd name="connsiteX348" fmla="*/ 3023063 w 5018777"/>
                <a:gd name="connsiteY348" fmla="*/ 1843314 h 2605314"/>
                <a:gd name="connsiteX349" fmla="*/ 3052092 w 5018777"/>
                <a:gd name="connsiteY349" fmla="*/ 1828800 h 2605314"/>
                <a:gd name="connsiteX350" fmla="*/ 3160949 w 5018777"/>
                <a:gd name="connsiteY350" fmla="*/ 1814285 h 2605314"/>
                <a:gd name="connsiteX351" fmla="*/ 3182720 w 5018777"/>
                <a:gd name="connsiteY351" fmla="*/ 1799771 h 2605314"/>
                <a:gd name="connsiteX352" fmla="*/ 3131920 w 5018777"/>
                <a:gd name="connsiteY352" fmla="*/ 1690914 h 2605314"/>
                <a:gd name="connsiteX353" fmla="*/ 3124663 w 5018777"/>
                <a:gd name="connsiteY353" fmla="*/ 1669142 h 2605314"/>
                <a:gd name="connsiteX354" fmla="*/ 3110149 w 5018777"/>
                <a:gd name="connsiteY354" fmla="*/ 1647371 h 2605314"/>
                <a:gd name="connsiteX355" fmla="*/ 3131920 w 5018777"/>
                <a:gd name="connsiteY355" fmla="*/ 1640114 h 2605314"/>
                <a:gd name="connsiteX356" fmla="*/ 3160949 w 5018777"/>
                <a:gd name="connsiteY356" fmla="*/ 1632857 h 2605314"/>
                <a:gd name="connsiteX357" fmla="*/ 3189977 w 5018777"/>
                <a:gd name="connsiteY357" fmla="*/ 1618342 h 2605314"/>
                <a:gd name="connsiteX358" fmla="*/ 3219006 w 5018777"/>
                <a:gd name="connsiteY358" fmla="*/ 1611085 h 2605314"/>
                <a:gd name="connsiteX359" fmla="*/ 3240777 w 5018777"/>
                <a:gd name="connsiteY359" fmla="*/ 1603828 h 2605314"/>
                <a:gd name="connsiteX360" fmla="*/ 3284320 w 5018777"/>
                <a:gd name="connsiteY360" fmla="*/ 1582057 h 2605314"/>
                <a:gd name="connsiteX361" fmla="*/ 3298835 w 5018777"/>
                <a:gd name="connsiteY361" fmla="*/ 1567542 h 2605314"/>
                <a:gd name="connsiteX362" fmla="*/ 3277063 w 5018777"/>
                <a:gd name="connsiteY362" fmla="*/ 1545771 h 2605314"/>
                <a:gd name="connsiteX363" fmla="*/ 3233520 w 5018777"/>
                <a:gd name="connsiteY363" fmla="*/ 1516742 h 2605314"/>
                <a:gd name="connsiteX364" fmla="*/ 3182720 w 5018777"/>
                <a:gd name="connsiteY364" fmla="*/ 1458685 h 2605314"/>
                <a:gd name="connsiteX365" fmla="*/ 3175463 w 5018777"/>
                <a:gd name="connsiteY365" fmla="*/ 1436914 h 2605314"/>
                <a:gd name="connsiteX366" fmla="*/ 3153692 w 5018777"/>
                <a:gd name="connsiteY366" fmla="*/ 1422400 h 2605314"/>
                <a:gd name="connsiteX367" fmla="*/ 3204492 w 5018777"/>
                <a:gd name="connsiteY367" fmla="*/ 1386114 h 2605314"/>
                <a:gd name="connsiteX368" fmla="*/ 3240777 w 5018777"/>
                <a:gd name="connsiteY368" fmla="*/ 1349828 h 2605314"/>
                <a:gd name="connsiteX369" fmla="*/ 3269806 w 5018777"/>
                <a:gd name="connsiteY369" fmla="*/ 1313542 h 2605314"/>
                <a:gd name="connsiteX370" fmla="*/ 3291577 w 5018777"/>
                <a:gd name="connsiteY370" fmla="*/ 1299028 h 2605314"/>
                <a:gd name="connsiteX371" fmla="*/ 3306092 w 5018777"/>
                <a:gd name="connsiteY371" fmla="*/ 1284514 h 2605314"/>
                <a:gd name="connsiteX372" fmla="*/ 3313349 w 5018777"/>
                <a:gd name="connsiteY372" fmla="*/ 1262742 h 2605314"/>
                <a:gd name="connsiteX373" fmla="*/ 3269806 w 5018777"/>
                <a:gd name="connsiteY373" fmla="*/ 1255485 h 2605314"/>
                <a:gd name="connsiteX374" fmla="*/ 3248035 w 5018777"/>
                <a:gd name="connsiteY374" fmla="*/ 1248228 h 2605314"/>
                <a:gd name="connsiteX375" fmla="*/ 3197235 w 5018777"/>
                <a:gd name="connsiteY375" fmla="*/ 1233714 h 2605314"/>
                <a:gd name="connsiteX376" fmla="*/ 3175463 w 5018777"/>
                <a:gd name="connsiteY376" fmla="*/ 1219200 h 2605314"/>
                <a:gd name="connsiteX377" fmla="*/ 3153692 w 5018777"/>
                <a:gd name="connsiteY377" fmla="*/ 1211942 h 2605314"/>
                <a:gd name="connsiteX378" fmla="*/ 3124663 w 5018777"/>
                <a:gd name="connsiteY378" fmla="*/ 1197428 h 2605314"/>
                <a:gd name="connsiteX379" fmla="*/ 3204492 w 5018777"/>
                <a:gd name="connsiteY379" fmla="*/ 1095828 h 2605314"/>
                <a:gd name="connsiteX380" fmla="*/ 3255292 w 5018777"/>
                <a:gd name="connsiteY380" fmla="*/ 1037771 h 2605314"/>
                <a:gd name="connsiteX381" fmla="*/ 3255292 w 5018777"/>
                <a:gd name="connsiteY381" fmla="*/ 994228 h 2605314"/>
                <a:gd name="connsiteX382" fmla="*/ 3211749 w 5018777"/>
                <a:gd name="connsiteY382" fmla="*/ 986971 h 2605314"/>
                <a:gd name="connsiteX383" fmla="*/ 3182720 w 5018777"/>
                <a:gd name="connsiteY383" fmla="*/ 979714 h 2605314"/>
                <a:gd name="connsiteX384" fmla="*/ 3124663 w 5018777"/>
                <a:gd name="connsiteY384" fmla="*/ 957942 h 2605314"/>
                <a:gd name="connsiteX385" fmla="*/ 3102892 w 5018777"/>
                <a:gd name="connsiteY385" fmla="*/ 950685 h 2605314"/>
                <a:gd name="connsiteX386" fmla="*/ 3052092 w 5018777"/>
                <a:gd name="connsiteY386" fmla="*/ 943428 h 2605314"/>
                <a:gd name="connsiteX387" fmla="*/ 3030320 w 5018777"/>
                <a:gd name="connsiteY387" fmla="*/ 936171 h 2605314"/>
                <a:gd name="connsiteX388" fmla="*/ 2994035 w 5018777"/>
                <a:gd name="connsiteY388" fmla="*/ 928914 h 2605314"/>
                <a:gd name="connsiteX389" fmla="*/ 2979520 w 5018777"/>
                <a:gd name="connsiteY389" fmla="*/ 914400 h 2605314"/>
                <a:gd name="connsiteX390" fmla="*/ 3037577 w 5018777"/>
                <a:gd name="connsiteY390" fmla="*/ 820057 h 2605314"/>
                <a:gd name="connsiteX391" fmla="*/ 3095635 w 5018777"/>
                <a:gd name="connsiteY391" fmla="*/ 747485 h 2605314"/>
                <a:gd name="connsiteX392" fmla="*/ 3131920 w 5018777"/>
                <a:gd name="connsiteY392" fmla="*/ 703942 h 2605314"/>
                <a:gd name="connsiteX393" fmla="*/ 3146435 w 5018777"/>
                <a:gd name="connsiteY393" fmla="*/ 682171 h 2605314"/>
                <a:gd name="connsiteX394" fmla="*/ 3037577 w 5018777"/>
                <a:gd name="connsiteY394" fmla="*/ 667657 h 2605314"/>
                <a:gd name="connsiteX395" fmla="*/ 2965006 w 5018777"/>
                <a:gd name="connsiteY395" fmla="*/ 660400 h 2605314"/>
                <a:gd name="connsiteX396" fmla="*/ 2892435 w 5018777"/>
                <a:gd name="connsiteY396" fmla="*/ 645885 h 2605314"/>
                <a:gd name="connsiteX397" fmla="*/ 2928720 w 5018777"/>
                <a:gd name="connsiteY397" fmla="*/ 609600 h 2605314"/>
                <a:gd name="connsiteX398" fmla="*/ 2965006 w 5018777"/>
                <a:gd name="connsiteY398" fmla="*/ 573314 h 2605314"/>
                <a:gd name="connsiteX399" fmla="*/ 2972263 w 5018777"/>
                <a:gd name="connsiteY399" fmla="*/ 529771 h 2605314"/>
                <a:gd name="connsiteX400" fmla="*/ 2986777 w 5018777"/>
                <a:gd name="connsiteY400" fmla="*/ 486228 h 2605314"/>
                <a:gd name="connsiteX401" fmla="*/ 3001292 w 5018777"/>
                <a:gd name="connsiteY401" fmla="*/ 435428 h 2605314"/>
                <a:gd name="connsiteX402" fmla="*/ 3015806 w 5018777"/>
                <a:gd name="connsiteY402" fmla="*/ 391885 h 2605314"/>
                <a:gd name="connsiteX403" fmla="*/ 2965006 w 5018777"/>
                <a:gd name="connsiteY403" fmla="*/ 399142 h 2605314"/>
                <a:gd name="connsiteX404" fmla="*/ 2921463 w 5018777"/>
                <a:gd name="connsiteY404" fmla="*/ 413657 h 2605314"/>
                <a:gd name="connsiteX405" fmla="*/ 2892435 w 5018777"/>
                <a:gd name="connsiteY405" fmla="*/ 420914 h 2605314"/>
                <a:gd name="connsiteX406" fmla="*/ 2856149 w 5018777"/>
                <a:gd name="connsiteY406" fmla="*/ 435428 h 2605314"/>
                <a:gd name="connsiteX407" fmla="*/ 2812606 w 5018777"/>
                <a:gd name="connsiteY407" fmla="*/ 442685 h 2605314"/>
                <a:gd name="connsiteX408" fmla="*/ 2783577 w 5018777"/>
                <a:gd name="connsiteY408" fmla="*/ 449942 h 2605314"/>
                <a:gd name="connsiteX409" fmla="*/ 2725520 w 5018777"/>
                <a:gd name="connsiteY409" fmla="*/ 442685 h 2605314"/>
                <a:gd name="connsiteX410" fmla="*/ 2732777 w 5018777"/>
                <a:gd name="connsiteY410" fmla="*/ 377371 h 2605314"/>
                <a:gd name="connsiteX411" fmla="*/ 2725520 w 5018777"/>
                <a:gd name="connsiteY411" fmla="*/ 290285 h 2605314"/>
                <a:gd name="connsiteX412" fmla="*/ 2711006 w 5018777"/>
                <a:gd name="connsiteY412" fmla="*/ 232228 h 2605314"/>
                <a:gd name="connsiteX413" fmla="*/ 2667463 w 5018777"/>
                <a:gd name="connsiteY413" fmla="*/ 210457 h 2605314"/>
                <a:gd name="connsiteX414" fmla="*/ 2660206 w 5018777"/>
                <a:gd name="connsiteY41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15292 w 5018777"/>
                <a:gd name="connsiteY172" fmla="*/ 82731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67246 w 5018777"/>
                <a:gd name="connsiteY177" fmla="*/ 63899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2720 w 5018777"/>
                <a:gd name="connsiteY169" fmla="*/ 609600 h 2605314"/>
                <a:gd name="connsiteX170" fmla="*/ 651792 w 5018777"/>
                <a:gd name="connsiteY170" fmla="*/ 740954 h 2605314"/>
                <a:gd name="connsiteX171" fmla="*/ 700052 w 5018777"/>
                <a:gd name="connsiteY171" fmla="*/ 804454 h 2605314"/>
                <a:gd name="connsiteX172" fmla="*/ 751577 w 5018777"/>
                <a:gd name="connsiteY172" fmla="*/ 804817 h 2605314"/>
                <a:gd name="connsiteX173" fmla="*/ 775889 w 5018777"/>
                <a:gd name="connsiteY173" fmla="*/ 748937 h 2605314"/>
                <a:gd name="connsiteX174" fmla="*/ 764640 w 5018777"/>
                <a:gd name="connsiteY174" fmla="*/ 679268 h 2605314"/>
                <a:gd name="connsiteX175" fmla="*/ 704769 w 5018777"/>
                <a:gd name="connsiteY175" fmla="*/ 644434 h 2605314"/>
                <a:gd name="connsiteX176" fmla="*/ 567246 w 5018777"/>
                <a:gd name="connsiteY176" fmla="*/ 638991 h 2605314"/>
                <a:gd name="connsiteX177" fmla="*/ 468549 w 5018777"/>
                <a:gd name="connsiteY177" fmla="*/ 682171 h 2605314"/>
                <a:gd name="connsiteX178" fmla="*/ 446777 w 5018777"/>
                <a:gd name="connsiteY178" fmla="*/ 754742 h 2605314"/>
                <a:gd name="connsiteX179" fmla="*/ 475806 w 5018777"/>
                <a:gd name="connsiteY179" fmla="*/ 849085 h 2605314"/>
                <a:gd name="connsiteX180" fmla="*/ 533863 w 5018777"/>
                <a:gd name="connsiteY180" fmla="*/ 841828 h 2605314"/>
                <a:gd name="connsiteX181" fmla="*/ 541120 w 5018777"/>
                <a:gd name="connsiteY181" fmla="*/ 820057 h 2605314"/>
                <a:gd name="connsiteX182" fmla="*/ 519349 w 5018777"/>
                <a:gd name="connsiteY182" fmla="*/ 740228 h 2605314"/>
                <a:gd name="connsiteX183" fmla="*/ 497577 w 5018777"/>
                <a:gd name="connsiteY183" fmla="*/ 725714 h 2605314"/>
                <a:gd name="connsiteX184" fmla="*/ 352435 w 5018777"/>
                <a:gd name="connsiteY184" fmla="*/ 732971 h 2605314"/>
                <a:gd name="connsiteX185" fmla="*/ 252286 w 5018777"/>
                <a:gd name="connsiteY185" fmla="*/ 791028 h 2605314"/>
                <a:gd name="connsiteX186" fmla="*/ 192777 w 5018777"/>
                <a:gd name="connsiteY186" fmla="*/ 892628 h 2605314"/>
                <a:gd name="connsiteX187" fmla="*/ 187335 w 5018777"/>
                <a:gd name="connsiteY187" fmla="*/ 1026522 h 2605314"/>
                <a:gd name="connsiteX188" fmla="*/ 218177 w 5018777"/>
                <a:gd name="connsiteY188" fmla="*/ 1070791 h 2605314"/>
                <a:gd name="connsiteX189" fmla="*/ 278049 w 5018777"/>
                <a:gd name="connsiteY189" fmla="*/ 1063534 h 2605314"/>
                <a:gd name="connsiteX190" fmla="*/ 297643 w 5018777"/>
                <a:gd name="connsiteY190" fmla="*/ 1022531 h 2605314"/>
                <a:gd name="connsiteX191" fmla="*/ 260995 w 5018777"/>
                <a:gd name="connsiteY191" fmla="*/ 957580 h 2605314"/>
                <a:gd name="connsiteX192" fmla="*/ 172095 w 5018777"/>
                <a:gd name="connsiteY192" fmla="*/ 952137 h 2605314"/>
                <a:gd name="connsiteX193" fmla="*/ 108957 w 5018777"/>
                <a:gd name="connsiteY193" fmla="*/ 996405 h 2605314"/>
                <a:gd name="connsiteX194" fmla="*/ 54892 w 5018777"/>
                <a:gd name="connsiteY194" fmla="*/ 1066800 h 2605314"/>
                <a:gd name="connsiteX195" fmla="*/ 14252 w 5018777"/>
                <a:gd name="connsiteY195" fmla="*/ 1156788 h 2605314"/>
                <a:gd name="connsiteX196" fmla="*/ 20783 w 5018777"/>
                <a:gd name="connsiteY196" fmla="*/ 1262017 h 2605314"/>
                <a:gd name="connsiteX197" fmla="*/ 69406 w 5018777"/>
                <a:gd name="connsiteY197" fmla="*/ 1313542 h 2605314"/>
                <a:gd name="connsiteX198" fmla="*/ 112949 w 5018777"/>
                <a:gd name="connsiteY198" fmla="*/ 1342571 h 2605314"/>
                <a:gd name="connsiteX199" fmla="*/ 159032 w 5018777"/>
                <a:gd name="connsiteY199" fmla="*/ 1341845 h 2605314"/>
                <a:gd name="connsiteX200" fmla="*/ 217089 w 5018777"/>
                <a:gd name="connsiteY200" fmla="*/ 1316445 h 2605314"/>
                <a:gd name="connsiteX201" fmla="*/ 199672 w 5018777"/>
                <a:gd name="connsiteY201" fmla="*/ 1243148 h 2605314"/>
                <a:gd name="connsiteX202" fmla="*/ 124197 w 5018777"/>
                <a:gd name="connsiteY202" fmla="*/ 1236254 h 2605314"/>
                <a:gd name="connsiteX203" fmla="*/ 54892 w 5018777"/>
                <a:gd name="connsiteY203" fmla="*/ 1262742 h 2605314"/>
                <a:gd name="connsiteX204" fmla="*/ 33120 w 5018777"/>
                <a:gd name="connsiteY204" fmla="*/ 1299028 h 2605314"/>
                <a:gd name="connsiteX205" fmla="*/ 18606 w 5018777"/>
                <a:gd name="connsiteY205" fmla="*/ 1320800 h 2605314"/>
                <a:gd name="connsiteX206" fmla="*/ 4092 w 5018777"/>
                <a:gd name="connsiteY206" fmla="*/ 1379582 h 2605314"/>
                <a:gd name="connsiteX207" fmla="*/ 3729 w 5018777"/>
                <a:gd name="connsiteY207" fmla="*/ 1436188 h 2605314"/>
                <a:gd name="connsiteX208" fmla="*/ 47635 w 5018777"/>
                <a:gd name="connsiteY208" fmla="*/ 1494971 h 2605314"/>
                <a:gd name="connsiteX209" fmla="*/ 91177 w 5018777"/>
                <a:gd name="connsiteY209" fmla="*/ 1524000 h 2605314"/>
                <a:gd name="connsiteX210" fmla="*/ 127100 w 5018777"/>
                <a:gd name="connsiteY210" fmla="*/ 1568268 h 2605314"/>
                <a:gd name="connsiteX211" fmla="*/ 171006 w 5018777"/>
                <a:gd name="connsiteY211" fmla="*/ 1582057 h 2605314"/>
                <a:gd name="connsiteX212" fmla="*/ 228337 w 5018777"/>
                <a:gd name="connsiteY212" fmla="*/ 1561737 h 2605314"/>
                <a:gd name="connsiteX213" fmla="*/ 236683 w 5018777"/>
                <a:gd name="connsiteY213" fmla="*/ 1483722 h 2605314"/>
                <a:gd name="connsiteX214" fmla="*/ 157217 w 5018777"/>
                <a:gd name="connsiteY214" fmla="*/ 1465580 h 2605314"/>
                <a:gd name="connsiteX215" fmla="*/ 105692 w 5018777"/>
                <a:gd name="connsiteY215" fmla="*/ 1502228 h 2605314"/>
                <a:gd name="connsiteX216" fmla="*/ 105692 w 5018777"/>
                <a:gd name="connsiteY216" fmla="*/ 1698171 h 2605314"/>
                <a:gd name="connsiteX217" fmla="*/ 141615 w 5018777"/>
                <a:gd name="connsiteY217" fmla="*/ 1749334 h 2605314"/>
                <a:gd name="connsiteX218" fmla="*/ 192777 w 5018777"/>
                <a:gd name="connsiteY218" fmla="*/ 1792514 h 2605314"/>
                <a:gd name="connsiteX219" fmla="*/ 250835 w 5018777"/>
                <a:gd name="connsiteY219" fmla="*/ 1828800 h 2605314"/>
                <a:gd name="connsiteX220" fmla="*/ 359692 w 5018777"/>
                <a:gd name="connsiteY220" fmla="*/ 1821542 h 2605314"/>
                <a:gd name="connsiteX221" fmla="*/ 394163 w 5018777"/>
                <a:gd name="connsiteY221" fmla="*/ 1796505 h 2605314"/>
                <a:gd name="connsiteX222" fmla="*/ 410492 w 5018777"/>
                <a:gd name="connsiteY222" fmla="*/ 1698171 h 2605314"/>
                <a:gd name="connsiteX223" fmla="*/ 366949 w 5018777"/>
                <a:gd name="connsiteY223" fmla="*/ 1683657 h 2605314"/>
                <a:gd name="connsiteX224" fmla="*/ 316149 w 5018777"/>
                <a:gd name="connsiteY224" fmla="*/ 1690914 h 2605314"/>
                <a:gd name="connsiteX225" fmla="*/ 279863 w 5018777"/>
                <a:gd name="connsiteY225" fmla="*/ 1719942 h 2605314"/>
                <a:gd name="connsiteX226" fmla="*/ 265349 w 5018777"/>
                <a:gd name="connsiteY226" fmla="*/ 1785257 h 2605314"/>
                <a:gd name="connsiteX227" fmla="*/ 276235 w 5018777"/>
                <a:gd name="connsiteY227" fmla="*/ 1939108 h 2605314"/>
                <a:gd name="connsiteX228" fmla="*/ 331026 w 5018777"/>
                <a:gd name="connsiteY228" fmla="*/ 1984465 h 2605314"/>
                <a:gd name="connsiteX229" fmla="*/ 417749 w 5018777"/>
                <a:gd name="connsiteY229" fmla="*/ 2002971 h 2605314"/>
                <a:gd name="connsiteX230" fmla="*/ 526606 w 5018777"/>
                <a:gd name="connsiteY230" fmla="*/ 1995714 h 2605314"/>
                <a:gd name="connsiteX231" fmla="*/ 555635 w 5018777"/>
                <a:gd name="connsiteY231" fmla="*/ 1973942 h 2605314"/>
                <a:gd name="connsiteX232" fmla="*/ 599177 w 5018777"/>
                <a:gd name="connsiteY232" fmla="*/ 1944914 h 2605314"/>
                <a:gd name="connsiteX233" fmla="*/ 628206 w 5018777"/>
                <a:gd name="connsiteY233" fmla="*/ 1901371 h 2605314"/>
                <a:gd name="connsiteX234" fmla="*/ 613692 w 5018777"/>
                <a:gd name="connsiteY234" fmla="*/ 1836057 h 2605314"/>
                <a:gd name="connsiteX235" fmla="*/ 570149 w 5018777"/>
                <a:gd name="connsiteY235" fmla="*/ 1792514 h 2605314"/>
                <a:gd name="connsiteX236" fmla="*/ 528057 w 5018777"/>
                <a:gd name="connsiteY236" fmla="*/ 1800497 h 2605314"/>
                <a:gd name="connsiteX237" fmla="*/ 481249 w 5018777"/>
                <a:gd name="connsiteY237" fmla="*/ 1898468 h 2605314"/>
                <a:gd name="connsiteX238" fmla="*/ 555635 w 5018777"/>
                <a:gd name="connsiteY238" fmla="*/ 1995714 h 2605314"/>
                <a:gd name="connsiteX239" fmla="*/ 570149 w 5018777"/>
                <a:gd name="connsiteY239" fmla="*/ 2017485 h 2605314"/>
                <a:gd name="connsiteX240" fmla="*/ 700777 w 5018777"/>
                <a:gd name="connsiteY240" fmla="*/ 2068285 h 2605314"/>
                <a:gd name="connsiteX241" fmla="*/ 737063 w 5018777"/>
                <a:gd name="connsiteY241" fmla="*/ 2082800 h 2605314"/>
                <a:gd name="connsiteX242" fmla="*/ 867692 w 5018777"/>
                <a:gd name="connsiteY242" fmla="*/ 2119811 h 2605314"/>
                <a:gd name="connsiteX243" fmla="*/ 969292 w 5018777"/>
                <a:gd name="connsiteY243" fmla="*/ 2148114 h 2605314"/>
                <a:gd name="connsiteX244" fmla="*/ 1078149 w 5018777"/>
                <a:gd name="connsiteY244" fmla="*/ 2133600 h 2605314"/>
                <a:gd name="connsiteX245" fmla="*/ 1128949 w 5018777"/>
                <a:gd name="connsiteY245" fmla="*/ 2104571 h 2605314"/>
                <a:gd name="connsiteX246" fmla="*/ 1247603 w 5018777"/>
                <a:gd name="connsiteY246" fmla="*/ 2013494 h 2605314"/>
                <a:gd name="connsiteX247" fmla="*/ 1291509 w 5018777"/>
                <a:gd name="connsiteY247" fmla="*/ 1957251 h 2605314"/>
                <a:gd name="connsiteX248" fmla="*/ 1278083 w 5018777"/>
                <a:gd name="connsiteY248" fmla="*/ 1839322 h 2605314"/>
                <a:gd name="connsiteX249" fmla="*/ 1223292 w 5018777"/>
                <a:gd name="connsiteY249" fmla="*/ 1814285 h 2605314"/>
                <a:gd name="connsiteX250" fmla="*/ 1129675 w 5018777"/>
                <a:gd name="connsiteY250" fmla="*/ 1833154 h 2605314"/>
                <a:gd name="connsiteX251" fmla="*/ 1107177 w 5018777"/>
                <a:gd name="connsiteY251" fmla="*/ 1894114 h 2605314"/>
                <a:gd name="connsiteX252" fmla="*/ 1085406 w 5018777"/>
                <a:gd name="connsiteY252" fmla="*/ 2002971 h 2605314"/>
                <a:gd name="connsiteX253" fmla="*/ 1020092 w 5018777"/>
                <a:gd name="connsiteY253" fmla="*/ 1995714 h 2605314"/>
                <a:gd name="connsiteX254" fmla="*/ 984532 w 5018777"/>
                <a:gd name="connsiteY254" fmla="*/ 1911531 h 2605314"/>
                <a:gd name="connsiteX255" fmla="*/ 996869 w 5018777"/>
                <a:gd name="connsiteY255" fmla="*/ 1807754 h 2605314"/>
                <a:gd name="connsiteX256" fmla="*/ 1070529 w 5018777"/>
                <a:gd name="connsiteY256" fmla="*/ 1731554 h 2605314"/>
                <a:gd name="connsiteX257" fmla="*/ 1230549 w 5018777"/>
                <a:gd name="connsiteY257" fmla="*/ 1690914 h 2605314"/>
                <a:gd name="connsiteX258" fmla="*/ 1339406 w 5018777"/>
                <a:gd name="connsiteY258" fmla="*/ 1698171 h 2605314"/>
                <a:gd name="connsiteX259" fmla="*/ 1426492 w 5018777"/>
                <a:gd name="connsiteY259" fmla="*/ 1741714 h 2605314"/>
                <a:gd name="connsiteX260" fmla="*/ 1480557 w 5018777"/>
                <a:gd name="connsiteY260" fmla="*/ 1792514 h 2605314"/>
                <a:gd name="connsiteX261" fmla="*/ 1510312 w 5018777"/>
                <a:gd name="connsiteY261" fmla="*/ 1859642 h 2605314"/>
                <a:gd name="connsiteX262" fmla="*/ 1511037 w 5018777"/>
                <a:gd name="connsiteY262" fmla="*/ 1961968 h 2605314"/>
                <a:gd name="connsiteX263" fmla="*/ 1463866 w 5018777"/>
                <a:gd name="connsiteY263" fmla="*/ 2046877 h 2605314"/>
                <a:gd name="connsiteX264" fmla="*/ 1411977 w 5018777"/>
                <a:gd name="connsiteY264" fmla="*/ 2140857 h 2605314"/>
                <a:gd name="connsiteX265" fmla="*/ 1404720 w 5018777"/>
                <a:gd name="connsiteY265" fmla="*/ 2162628 h 2605314"/>
                <a:gd name="connsiteX266" fmla="*/ 1368435 w 5018777"/>
                <a:gd name="connsiteY266" fmla="*/ 2293257 h 2605314"/>
                <a:gd name="connsiteX267" fmla="*/ 1370975 w 5018777"/>
                <a:gd name="connsiteY267" fmla="*/ 2449285 h 2605314"/>
                <a:gd name="connsiteX268" fmla="*/ 1513577 w 5018777"/>
                <a:gd name="connsiteY268" fmla="*/ 2554514 h 2605314"/>
                <a:gd name="connsiteX269" fmla="*/ 1636949 w 5018777"/>
                <a:gd name="connsiteY269" fmla="*/ 2590800 h 2605314"/>
                <a:gd name="connsiteX270" fmla="*/ 1851397 w 5018777"/>
                <a:gd name="connsiteY270" fmla="*/ 2605314 h 2605314"/>
                <a:gd name="connsiteX271" fmla="*/ 1922155 w 5018777"/>
                <a:gd name="connsiteY271" fmla="*/ 2576285 h 2605314"/>
                <a:gd name="connsiteX272" fmla="*/ 1963520 w 5018777"/>
                <a:gd name="connsiteY272" fmla="*/ 2496457 h 2605314"/>
                <a:gd name="connsiteX273" fmla="*/ 2006337 w 5018777"/>
                <a:gd name="connsiteY273" fmla="*/ 2315028 h 2605314"/>
                <a:gd name="connsiteX274" fmla="*/ 2043349 w 5018777"/>
                <a:gd name="connsiteY274" fmla="*/ 2111828 h 2605314"/>
                <a:gd name="connsiteX275" fmla="*/ 2066572 w 5018777"/>
                <a:gd name="connsiteY275" fmla="*/ 2048691 h 2605314"/>
                <a:gd name="connsiteX276" fmla="*/ 2102495 w 5018777"/>
                <a:gd name="connsiteY276" fmla="*/ 1987731 h 2605314"/>
                <a:gd name="connsiteX277" fmla="*/ 2221512 w 5018777"/>
                <a:gd name="connsiteY277" fmla="*/ 1879237 h 2605314"/>
                <a:gd name="connsiteX278" fmla="*/ 2377177 w 5018777"/>
                <a:gd name="connsiteY278" fmla="*/ 1872342 h 2605314"/>
                <a:gd name="connsiteX279" fmla="*/ 2398949 w 5018777"/>
                <a:gd name="connsiteY279" fmla="*/ 1879600 h 2605314"/>
                <a:gd name="connsiteX280" fmla="*/ 2457006 w 5018777"/>
                <a:gd name="connsiteY280" fmla="*/ 1930400 h 2605314"/>
                <a:gd name="connsiteX281" fmla="*/ 2471520 w 5018777"/>
                <a:gd name="connsiteY281" fmla="*/ 1952171 h 2605314"/>
                <a:gd name="connsiteX282" fmla="*/ 2493292 w 5018777"/>
                <a:gd name="connsiteY282" fmla="*/ 1973942 h 2605314"/>
                <a:gd name="connsiteX283" fmla="*/ 2507806 w 5018777"/>
                <a:gd name="connsiteY283" fmla="*/ 2024742 h 2605314"/>
                <a:gd name="connsiteX284" fmla="*/ 2515063 w 5018777"/>
                <a:gd name="connsiteY284" fmla="*/ 2053771 h 2605314"/>
                <a:gd name="connsiteX285" fmla="*/ 2529577 w 5018777"/>
                <a:gd name="connsiteY285" fmla="*/ 2075542 h 2605314"/>
                <a:gd name="connsiteX286" fmla="*/ 2544092 w 5018777"/>
                <a:gd name="connsiteY286" fmla="*/ 2126342 h 2605314"/>
                <a:gd name="connsiteX287" fmla="*/ 2536835 w 5018777"/>
                <a:gd name="connsiteY287" fmla="*/ 2271485 h 2605314"/>
                <a:gd name="connsiteX288" fmla="*/ 2522320 w 5018777"/>
                <a:gd name="connsiteY288" fmla="*/ 2300514 h 2605314"/>
                <a:gd name="connsiteX289" fmla="*/ 2478777 w 5018777"/>
                <a:gd name="connsiteY289" fmla="*/ 2329542 h 2605314"/>
                <a:gd name="connsiteX290" fmla="*/ 2457006 w 5018777"/>
                <a:gd name="connsiteY290" fmla="*/ 2336800 h 2605314"/>
                <a:gd name="connsiteX291" fmla="*/ 2333635 w 5018777"/>
                <a:gd name="connsiteY291" fmla="*/ 2329542 h 2605314"/>
                <a:gd name="connsiteX292" fmla="*/ 2311863 w 5018777"/>
                <a:gd name="connsiteY292" fmla="*/ 2322285 h 2605314"/>
                <a:gd name="connsiteX293" fmla="*/ 2297349 w 5018777"/>
                <a:gd name="connsiteY293" fmla="*/ 2286000 h 2605314"/>
                <a:gd name="connsiteX294" fmla="*/ 2290092 w 5018777"/>
                <a:gd name="connsiteY294" fmla="*/ 2249714 h 2605314"/>
                <a:gd name="connsiteX295" fmla="*/ 2398949 w 5018777"/>
                <a:gd name="connsiteY295" fmla="*/ 2111828 h 2605314"/>
                <a:gd name="connsiteX296" fmla="*/ 2398949 w 5018777"/>
                <a:gd name="connsiteY296" fmla="*/ 2024742 h 2605314"/>
                <a:gd name="connsiteX297" fmla="*/ 2377177 w 5018777"/>
                <a:gd name="connsiteY297" fmla="*/ 2010228 h 2605314"/>
                <a:gd name="connsiteX298" fmla="*/ 2275577 w 5018777"/>
                <a:gd name="connsiteY298" fmla="*/ 2017485 h 2605314"/>
                <a:gd name="connsiteX299" fmla="*/ 2261063 w 5018777"/>
                <a:gd name="connsiteY299" fmla="*/ 2032000 h 2605314"/>
                <a:gd name="connsiteX300" fmla="*/ 2239292 w 5018777"/>
                <a:gd name="connsiteY300" fmla="*/ 2046514 h 2605314"/>
                <a:gd name="connsiteX301" fmla="*/ 2224777 w 5018777"/>
                <a:gd name="connsiteY301" fmla="*/ 2061028 h 2605314"/>
                <a:gd name="connsiteX302" fmla="*/ 2195749 w 5018777"/>
                <a:gd name="connsiteY302" fmla="*/ 2068285 h 2605314"/>
                <a:gd name="connsiteX303" fmla="*/ 2166720 w 5018777"/>
                <a:gd name="connsiteY303" fmla="*/ 2090057 h 2605314"/>
                <a:gd name="connsiteX304" fmla="*/ 2152206 w 5018777"/>
                <a:gd name="connsiteY304" fmla="*/ 2111828 h 2605314"/>
                <a:gd name="connsiteX305" fmla="*/ 2130435 w 5018777"/>
                <a:gd name="connsiteY305" fmla="*/ 2140857 h 2605314"/>
                <a:gd name="connsiteX306" fmla="*/ 2130435 w 5018777"/>
                <a:gd name="connsiteY306" fmla="*/ 2351314 h 2605314"/>
                <a:gd name="connsiteX307" fmla="*/ 2144949 w 5018777"/>
                <a:gd name="connsiteY307" fmla="*/ 2373085 h 2605314"/>
                <a:gd name="connsiteX308" fmla="*/ 2166720 w 5018777"/>
                <a:gd name="connsiteY308" fmla="*/ 2380342 h 2605314"/>
                <a:gd name="connsiteX309" fmla="*/ 2173977 w 5018777"/>
                <a:gd name="connsiteY309" fmla="*/ 2402114 h 2605314"/>
                <a:gd name="connsiteX310" fmla="*/ 2195749 w 5018777"/>
                <a:gd name="connsiteY310" fmla="*/ 2416628 h 2605314"/>
                <a:gd name="connsiteX311" fmla="*/ 2224777 w 5018777"/>
                <a:gd name="connsiteY311" fmla="*/ 2438400 h 2605314"/>
                <a:gd name="connsiteX312" fmla="*/ 2268320 w 5018777"/>
                <a:gd name="connsiteY312" fmla="*/ 2474685 h 2605314"/>
                <a:gd name="connsiteX313" fmla="*/ 2297349 w 5018777"/>
                <a:gd name="connsiteY313" fmla="*/ 2510971 h 2605314"/>
                <a:gd name="connsiteX314" fmla="*/ 2319120 w 5018777"/>
                <a:gd name="connsiteY314" fmla="*/ 2532742 h 2605314"/>
                <a:gd name="connsiteX315" fmla="*/ 2398949 w 5018777"/>
                <a:gd name="connsiteY315" fmla="*/ 2569028 h 2605314"/>
                <a:gd name="connsiteX316" fmla="*/ 2544092 w 5018777"/>
                <a:gd name="connsiteY316" fmla="*/ 2554514 h 2605314"/>
                <a:gd name="connsiteX317" fmla="*/ 2565863 w 5018777"/>
                <a:gd name="connsiteY317" fmla="*/ 2540000 h 2605314"/>
                <a:gd name="connsiteX318" fmla="*/ 2573120 w 5018777"/>
                <a:gd name="connsiteY318" fmla="*/ 2503714 h 2605314"/>
                <a:gd name="connsiteX319" fmla="*/ 2587635 w 5018777"/>
                <a:gd name="connsiteY319" fmla="*/ 2481942 h 2605314"/>
                <a:gd name="connsiteX320" fmla="*/ 2594892 w 5018777"/>
                <a:gd name="connsiteY320" fmla="*/ 2409371 h 2605314"/>
                <a:gd name="connsiteX321" fmla="*/ 2645692 w 5018777"/>
                <a:gd name="connsiteY321" fmla="*/ 2416628 h 2605314"/>
                <a:gd name="connsiteX322" fmla="*/ 2674720 w 5018777"/>
                <a:gd name="connsiteY322" fmla="*/ 2423885 h 2605314"/>
                <a:gd name="connsiteX323" fmla="*/ 2747292 w 5018777"/>
                <a:gd name="connsiteY323" fmla="*/ 2438400 h 2605314"/>
                <a:gd name="connsiteX324" fmla="*/ 2790835 w 5018777"/>
                <a:gd name="connsiteY324" fmla="*/ 2452914 h 2605314"/>
                <a:gd name="connsiteX325" fmla="*/ 2812606 w 5018777"/>
                <a:gd name="connsiteY325" fmla="*/ 2438400 h 2605314"/>
                <a:gd name="connsiteX326" fmla="*/ 2805349 w 5018777"/>
                <a:gd name="connsiteY326" fmla="*/ 2416628 h 2605314"/>
                <a:gd name="connsiteX327" fmla="*/ 2798092 w 5018777"/>
                <a:gd name="connsiteY327" fmla="*/ 2373085 h 2605314"/>
                <a:gd name="connsiteX328" fmla="*/ 2783577 w 5018777"/>
                <a:gd name="connsiteY328" fmla="*/ 2329542 h 2605314"/>
                <a:gd name="connsiteX329" fmla="*/ 2798092 w 5018777"/>
                <a:gd name="connsiteY329" fmla="*/ 2278742 h 2605314"/>
                <a:gd name="connsiteX330" fmla="*/ 2965006 w 5018777"/>
                <a:gd name="connsiteY330" fmla="*/ 2249714 h 2605314"/>
                <a:gd name="connsiteX331" fmla="*/ 2950492 w 5018777"/>
                <a:gd name="connsiteY331" fmla="*/ 2227942 h 2605314"/>
                <a:gd name="connsiteX332" fmla="*/ 2928720 w 5018777"/>
                <a:gd name="connsiteY332" fmla="*/ 2133600 h 2605314"/>
                <a:gd name="connsiteX333" fmla="*/ 2921463 w 5018777"/>
                <a:gd name="connsiteY333" fmla="*/ 2104571 h 2605314"/>
                <a:gd name="connsiteX334" fmla="*/ 2899692 w 5018777"/>
                <a:gd name="connsiteY334" fmla="*/ 2090057 h 2605314"/>
                <a:gd name="connsiteX335" fmla="*/ 2906949 w 5018777"/>
                <a:gd name="connsiteY335" fmla="*/ 2061028 h 2605314"/>
                <a:gd name="connsiteX336" fmla="*/ 3037577 w 5018777"/>
                <a:gd name="connsiteY336" fmla="*/ 2053771 h 2605314"/>
                <a:gd name="connsiteX337" fmla="*/ 3124663 w 5018777"/>
                <a:gd name="connsiteY337" fmla="*/ 2046514 h 2605314"/>
                <a:gd name="connsiteX338" fmla="*/ 3146435 w 5018777"/>
                <a:gd name="connsiteY338" fmla="*/ 2039257 h 2605314"/>
                <a:gd name="connsiteX339" fmla="*/ 3139177 w 5018777"/>
                <a:gd name="connsiteY339" fmla="*/ 2010228 h 2605314"/>
                <a:gd name="connsiteX340" fmla="*/ 3110149 w 5018777"/>
                <a:gd name="connsiteY340" fmla="*/ 1959428 h 2605314"/>
                <a:gd name="connsiteX341" fmla="*/ 3081120 w 5018777"/>
                <a:gd name="connsiteY341" fmla="*/ 1930400 h 2605314"/>
                <a:gd name="connsiteX342" fmla="*/ 3066606 w 5018777"/>
                <a:gd name="connsiteY342" fmla="*/ 1901371 h 2605314"/>
                <a:gd name="connsiteX343" fmla="*/ 3044835 w 5018777"/>
                <a:gd name="connsiteY343" fmla="*/ 1886857 h 2605314"/>
                <a:gd name="connsiteX344" fmla="*/ 3037577 w 5018777"/>
                <a:gd name="connsiteY344" fmla="*/ 1865085 h 2605314"/>
                <a:gd name="connsiteX345" fmla="*/ 3023063 w 5018777"/>
                <a:gd name="connsiteY345" fmla="*/ 1843314 h 2605314"/>
                <a:gd name="connsiteX346" fmla="*/ 3052092 w 5018777"/>
                <a:gd name="connsiteY346" fmla="*/ 1828800 h 2605314"/>
                <a:gd name="connsiteX347" fmla="*/ 3160949 w 5018777"/>
                <a:gd name="connsiteY347" fmla="*/ 1814285 h 2605314"/>
                <a:gd name="connsiteX348" fmla="*/ 3182720 w 5018777"/>
                <a:gd name="connsiteY348" fmla="*/ 1799771 h 2605314"/>
                <a:gd name="connsiteX349" fmla="*/ 3131920 w 5018777"/>
                <a:gd name="connsiteY349" fmla="*/ 1690914 h 2605314"/>
                <a:gd name="connsiteX350" fmla="*/ 3124663 w 5018777"/>
                <a:gd name="connsiteY350" fmla="*/ 1669142 h 2605314"/>
                <a:gd name="connsiteX351" fmla="*/ 3110149 w 5018777"/>
                <a:gd name="connsiteY351" fmla="*/ 1647371 h 2605314"/>
                <a:gd name="connsiteX352" fmla="*/ 3131920 w 5018777"/>
                <a:gd name="connsiteY352" fmla="*/ 1640114 h 2605314"/>
                <a:gd name="connsiteX353" fmla="*/ 3160949 w 5018777"/>
                <a:gd name="connsiteY353" fmla="*/ 1632857 h 2605314"/>
                <a:gd name="connsiteX354" fmla="*/ 3189977 w 5018777"/>
                <a:gd name="connsiteY354" fmla="*/ 1618342 h 2605314"/>
                <a:gd name="connsiteX355" fmla="*/ 3219006 w 5018777"/>
                <a:gd name="connsiteY355" fmla="*/ 1611085 h 2605314"/>
                <a:gd name="connsiteX356" fmla="*/ 3240777 w 5018777"/>
                <a:gd name="connsiteY356" fmla="*/ 1603828 h 2605314"/>
                <a:gd name="connsiteX357" fmla="*/ 3284320 w 5018777"/>
                <a:gd name="connsiteY357" fmla="*/ 1582057 h 2605314"/>
                <a:gd name="connsiteX358" fmla="*/ 3298835 w 5018777"/>
                <a:gd name="connsiteY358" fmla="*/ 1567542 h 2605314"/>
                <a:gd name="connsiteX359" fmla="*/ 3277063 w 5018777"/>
                <a:gd name="connsiteY359" fmla="*/ 1545771 h 2605314"/>
                <a:gd name="connsiteX360" fmla="*/ 3233520 w 5018777"/>
                <a:gd name="connsiteY360" fmla="*/ 1516742 h 2605314"/>
                <a:gd name="connsiteX361" fmla="*/ 3182720 w 5018777"/>
                <a:gd name="connsiteY361" fmla="*/ 1458685 h 2605314"/>
                <a:gd name="connsiteX362" fmla="*/ 3175463 w 5018777"/>
                <a:gd name="connsiteY362" fmla="*/ 1436914 h 2605314"/>
                <a:gd name="connsiteX363" fmla="*/ 3153692 w 5018777"/>
                <a:gd name="connsiteY363" fmla="*/ 1422400 h 2605314"/>
                <a:gd name="connsiteX364" fmla="*/ 3204492 w 5018777"/>
                <a:gd name="connsiteY364" fmla="*/ 1386114 h 2605314"/>
                <a:gd name="connsiteX365" fmla="*/ 3240777 w 5018777"/>
                <a:gd name="connsiteY365" fmla="*/ 1349828 h 2605314"/>
                <a:gd name="connsiteX366" fmla="*/ 3269806 w 5018777"/>
                <a:gd name="connsiteY366" fmla="*/ 1313542 h 2605314"/>
                <a:gd name="connsiteX367" fmla="*/ 3291577 w 5018777"/>
                <a:gd name="connsiteY367" fmla="*/ 1299028 h 2605314"/>
                <a:gd name="connsiteX368" fmla="*/ 3306092 w 5018777"/>
                <a:gd name="connsiteY368" fmla="*/ 1284514 h 2605314"/>
                <a:gd name="connsiteX369" fmla="*/ 3313349 w 5018777"/>
                <a:gd name="connsiteY369" fmla="*/ 1262742 h 2605314"/>
                <a:gd name="connsiteX370" fmla="*/ 3269806 w 5018777"/>
                <a:gd name="connsiteY370" fmla="*/ 1255485 h 2605314"/>
                <a:gd name="connsiteX371" fmla="*/ 3248035 w 5018777"/>
                <a:gd name="connsiteY371" fmla="*/ 1248228 h 2605314"/>
                <a:gd name="connsiteX372" fmla="*/ 3197235 w 5018777"/>
                <a:gd name="connsiteY372" fmla="*/ 1233714 h 2605314"/>
                <a:gd name="connsiteX373" fmla="*/ 3175463 w 5018777"/>
                <a:gd name="connsiteY373" fmla="*/ 1219200 h 2605314"/>
                <a:gd name="connsiteX374" fmla="*/ 3153692 w 5018777"/>
                <a:gd name="connsiteY374" fmla="*/ 1211942 h 2605314"/>
                <a:gd name="connsiteX375" fmla="*/ 3124663 w 5018777"/>
                <a:gd name="connsiteY375" fmla="*/ 1197428 h 2605314"/>
                <a:gd name="connsiteX376" fmla="*/ 3204492 w 5018777"/>
                <a:gd name="connsiteY376" fmla="*/ 1095828 h 2605314"/>
                <a:gd name="connsiteX377" fmla="*/ 3255292 w 5018777"/>
                <a:gd name="connsiteY377" fmla="*/ 1037771 h 2605314"/>
                <a:gd name="connsiteX378" fmla="*/ 3255292 w 5018777"/>
                <a:gd name="connsiteY378" fmla="*/ 994228 h 2605314"/>
                <a:gd name="connsiteX379" fmla="*/ 3211749 w 5018777"/>
                <a:gd name="connsiteY379" fmla="*/ 986971 h 2605314"/>
                <a:gd name="connsiteX380" fmla="*/ 3182720 w 5018777"/>
                <a:gd name="connsiteY380" fmla="*/ 979714 h 2605314"/>
                <a:gd name="connsiteX381" fmla="*/ 3124663 w 5018777"/>
                <a:gd name="connsiteY381" fmla="*/ 957942 h 2605314"/>
                <a:gd name="connsiteX382" fmla="*/ 3102892 w 5018777"/>
                <a:gd name="connsiteY382" fmla="*/ 950685 h 2605314"/>
                <a:gd name="connsiteX383" fmla="*/ 3052092 w 5018777"/>
                <a:gd name="connsiteY383" fmla="*/ 943428 h 2605314"/>
                <a:gd name="connsiteX384" fmla="*/ 3030320 w 5018777"/>
                <a:gd name="connsiteY384" fmla="*/ 936171 h 2605314"/>
                <a:gd name="connsiteX385" fmla="*/ 2994035 w 5018777"/>
                <a:gd name="connsiteY385" fmla="*/ 928914 h 2605314"/>
                <a:gd name="connsiteX386" fmla="*/ 2979520 w 5018777"/>
                <a:gd name="connsiteY386" fmla="*/ 914400 h 2605314"/>
                <a:gd name="connsiteX387" fmla="*/ 3037577 w 5018777"/>
                <a:gd name="connsiteY387" fmla="*/ 820057 h 2605314"/>
                <a:gd name="connsiteX388" fmla="*/ 3095635 w 5018777"/>
                <a:gd name="connsiteY388" fmla="*/ 747485 h 2605314"/>
                <a:gd name="connsiteX389" fmla="*/ 3131920 w 5018777"/>
                <a:gd name="connsiteY389" fmla="*/ 703942 h 2605314"/>
                <a:gd name="connsiteX390" fmla="*/ 3146435 w 5018777"/>
                <a:gd name="connsiteY390" fmla="*/ 682171 h 2605314"/>
                <a:gd name="connsiteX391" fmla="*/ 3037577 w 5018777"/>
                <a:gd name="connsiteY391" fmla="*/ 667657 h 2605314"/>
                <a:gd name="connsiteX392" fmla="*/ 2965006 w 5018777"/>
                <a:gd name="connsiteY392" fmla="*/ 660400 h 2605314"/>
                <a:gd name="connsiteX393" fmla="*/ 2892435 w 5018777"/>
                <a:gd name="connsiteY393" fmla="*/ 645885 h 2605314"/>
                <a:gd name="connsiteX394" fmla="*/ 2928720 w 5018777"/>
                <a:gd name="connsiteY394" fmla="*/ 609600 h 2605314"/>
                <a:gd name="connsiteX395" fmla="*/ 2965006 w 5018777"/>
                <a:gd name="connsiteY395" fmla="*/ 573314 h 2605314"/>
                <a:gd name="connsiteX396" fmla="*/ 2972263 w 5018777"/>
                <a:gd name="connsiteY396" fmla="*/ 529771 h 2605314"/>
                <a:gd name="connsiteX397" fmla="*/ 2986777 w 5018777"/>
                <a:gd name="connsiteY397" fmla="*/ 486228 h 2605314"/>
                <a:gd name="connsiteX398" fmla="*/ 3001292 w 5018777"/>
                <a:gd name="connsiteY398" fmla="*/ 435428 h 2605314"/>
                <a:gd name="connsiteX399" fmla="*/ 3015806 w 5018777"/>
                <a:gd name="connsiteY399" fmla="*/ 391885 h 2605314"/>
                <a:gd name="connsiteX400" fmla="*/ 2965006 w 5018777"/>
                <a:gd name="connsiteY400" fmla="*/ 399142 h 2605314"/>
                <a:gd name="connsiteX401" fmla="*/ 2921463 w 5018777"/>
                <a:gd name="connsiteY401" fmla="*/ 413657 h 2605314"/>
                <a:gd name="connsiteX402" fmla="*/ 2892435 w 5018777"/>
                <a:gd name="connsiteY402" fmla="*/ 420914 h 2605314"/>
                <a:gd name="connsiteX403" fmla="*/ 2856149 w 5018777"/>
                <a:gd name="connsiteY403" fmla="*/ 435428 h 2605314"/>
                <a:gd name="connsiteX404" fmla="*/ 2812606 w 5018777"/>
                <a:gd name="connsiteY404" fmla="*/ 442685 h 2605314"/>
                <a:gd name="connsiteX405" fmla="*/ 2783577 w 5018777"/>
                <a:gd name="connsiteY405" fmla="*/ 449942 h 2605314"/>
                <a:gd name="connsiteX406" fmla="*/ 2725520 w 5018777"/>
                <a:gd name="connsiteY406" fmla="*/ 442685 h 2605314"/>
                <a:gd name="connsiteX407" fmla="*/ 2732777 w 5018777"/>
                <a:gd name="connsiteY407" fmla="*/ 377371 h 2605314"/>
                <a:gd name="connsiteX408" fmla="*/ 2725520 w 5018777"/>
                <a:gd name="connsiteY408" fmla="*/ 290285 h 2605314"/>
                <a:gd name="connsiteX409" fmla="*/ 2711006 w 5018777"/>
                <a:gd name="connsiteY409" fmla="*/ 232228 h 2605314"/>
                <a:gd name="connsiteX410" fmla="*/ 2667463 w 5018777"/>
                <a:gd name="connsiteY410" fmla="*/ 210457 h 2605314"/>
                <a:gd name="connsiteX411" fmla="*/ 2660206 w 5018777"/>
                <a:gd name="connsiteY41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693520 w 5018777"/>
                <a:gd name="connsiteY166" fmla="*/ 500742 h 2605314"/>
                <a:gd name="connsiteX167" fmla="*/ 664492 w 5018777"/>
                <a:gd name="connsiteY167" fmla="*/ 544285 h 2605314"/>
                <a:gd name="connsiteX168" fmla="*/ 642720 w 5018777"/>
                <a:gd name="connsiteY168" fmla="*/ 609600 h 2605314"/>
                <a:gd name="connsiteX169" fmla="*/ 651792 w 5018777"/>
                <a:gd name="connsiteY169" fmla="*/ 740954 h 2605314"/>
                <a:gd name="connsiteX170" fmla="*/ 700052 w 5018777"/>
                <a:gd name="connsiteY170" fmla="*/ 804454 h 2605314"/>
                <a:gd name="connsiteX171" fmla="*/ 751577 w 5018777"/>
                <a:gd name="connsiteY171" fmla="*/ 804817 h 2605314"/>
                <a:gd name="connsiteX172" fmla="*/ 775889 w 5018777"/>
                <a:gd name="connsiteY172" fmla="*/ 748937 h 2605314"/>
                <a:gd name="connsiteX173" fmla="*/ 764640 w 5018777"/>
                <a:gd name="connsiteY173" fmla="*/ 679268 h 2605314"/>
                <a:gd name="connsiteX174" fmla="*/ 704769 w 5018777"/>
                <a:gd name="connsiteY174" fmla="*/ 644434 h 2605314"/>
                <a:gd name="connsiteX175" fmla="*/ 567246 w 5018777"/>
                <a:gd name="connsiteY175" fmla="*/ 638991 h 2605314"/>
                <a:gd name="connsiteX176" fmla="*/ 468549 w 5018777"/>
                <a:gd name="connsiteY176" fmla="*/ 682171 h 2605314"/>
                <a:gd name="connsiteX177" fmla="*/ 446777 w 5018777"/>
                <a:gd name="connsiteY177" fmla="*/ 754742 h 2605314"/>
                <a:gd name="connsiteX178" fmla="*/ 475806 w 5018777"/>
                <a:gd name="connsiteY178" fmla="*/ 849085 h 2605314"/>
                <a:gd name="connsiteX179" fmla="*/ 533863 w 5018777"/>
                <a:gd name="connsiteY179" fmla="*/ 841828 h 2605314"/>
                <a:gd name="connsiteX180" fmla="*/ 541120 w 5018777"/>
                <a:gd name="connsiteY180" fmla="*/ 820057 h 2605314"/>
                <a:gd name="connsiteX181" fmla="*/ 519349 w 5018777"/>
                <a:gd name="connsiteY181" fmla="*/ 740228 h 2605314"/>
                <a:gd name="connsiteX182" fmla="*/ 497577 w 5018777"/>
                <a:gd name="connsiteY182" fmla="*/ 725714 h 2605314"/>
                <a:gd name="connsiteX183" fmla="*/ 352435 w 5018777"/>
                <a:gd name="connsiteY183" fmla="*/ 732971 h 2605314"/>
                <a:gd name="connsiteX184" fmla="*/ 252286 w 5018777"/>
                <a:gd name="connsiteY184" fmla="*/ 791028 h 2605314"/>
                <a:gd name="connsiteX185" fmla="*/ 192777 w 5018777"/>
                <a:gd name="connsiteY185" fmla="*/ 892628 h 2605314"/>
                <a:gd name="connsiteX186" fmla="*/ 187335 w 5018777"/>
                <a:gd name="connsiteY186" fmla="*/ 1026522 h 2605314"/>
                <a:gd name="connsiteX187" fmla="*/ 218177 w 5018777"/>
                <a:gd name="connsiteY187" fmla="*/ 1070791 h 2605314"/>
                <a:gd name="connsiteX188" fmla="*/ 278049 w 5018777"/>
                <a:gd name="connsiteY188" fmla="*/ 1063534 h 2605314"/>
                <a:gd name="connsiteX189" fmla="*/ 297643 w 5018777"/>
                <a:gd name="connsiteY189" fmla="*/ 1022531 h 2605314"/>
                <a:gd name="connsiteX190" fmla="*/ 260995 w 5018777"/>
                <a:gd name="connsiteY190" fmla="*/ 957580 h 2605314"/>
                <a:gd name="connsiteX191" fmla="*/ 172095 w 5018777"/>
                <a:gd name="connsiteY191" fmla="*/ 952137 h 2605314"/>
                <a:gd name="connsiteX192" fmla="*/ 108957 w 5018777"/>
                <a:gd name="connsiteY192" fmla="*/ 996405 h 2605314"/>
                <a:gd name="connsiteX193" fmla="*/ 54892 w 5018777"/>
                <a:gd name="connsiteY193" fmla="*/ 1066800 h 2605314"/>
                <a:gd name="connsiteX194" fmla="*/ 14252 w 5018777"/>
                <a:gd name="connsiteY194" fmla="*/ 1156788 h 2605314"/>
                <a:gd name="connsiteX195" fmla="*/ 20783 w 5018777"/>
                <a:gd name="connsiteY195" fmla="*/ 1262017 h 2605314"/>
                <a:gd name="connsiteX196" fmla="*/ 69406 w 5018777"/>
                <a:gd name="connsiteY196" fmla="*/ 1313542 h 2605314"/>
                <a:gd name="connsiteX197" fmla="*/ 112949 w 5018777"/>
                <a:gd name="connsiteY197" fmla="*/ 1342571 h 2605314"/>
                <a:gd name="connsiteX198" fmla="*/ 159032 w 5018777"/>
                <a:gd name="connsiteY198" fmla="*/ 1341845 h 2605314"/>
                <a:gd name="connsiteX199" fmla="*/ 217089 w 5018777"/>
                <a:gd name="connsiteY199" fmla="*/ 1316445 h 2605314"/>
                <a:gd name="connsiteX200" fmla="*/ 199672 w 5018777"/>
                <a:gd name="connsiteY200" fmla="*/ 1243148 h 2605314"/>
                <a:gd name="connsiteX201" fmla="*/ 124197 w 5018777"/>
                <a:gd name="connsiteY201" fmla="*/ 1236254 h 2605314"/>
                <a:gd name="connsiteX202" fmla="*/ 54892 w 5018777"/>
                <a:gd name="connsiteY202" fmla="*/ 1262742 h 2605314"/>
                <a:gd name="connsiteX203" fmla="*/ 33120 w 5018777"/>
                <a:gd name="connsiteY203" fmla="*/ 1299028 h 2605314"/>
                <a:gd name="connsiteX204" fmla="*/ 18606 w 5018777"/>
                <a:gd name="connsiteY204" fmla="*/ 1320800 h 2605314"/>
                <a:gd name="connsiteX205" fmla="*/ 4092 w 5018777"/>
                <a:gd name="connsiteY205" fmla="*/ 1379582 h 2605314"/>
                <a:gd name="connsiteX206" fmla="*/ 3729 w 5018777"/>
                <a:gd name="connsiteY206" fmla="*/ 1436188 h 2605314"/>
                <a:gd name="connsiteX207" fmla="*/ 47635 w 5018777"/>
                <a:gd name="connsiteY207" fmla="*/ 1494971 h 2605314"/>
                <a:gd name="connsiteX208" fmla="*/ 91177 w 5018777"/>
                <a:gd name="connsiteY208" fmla="*/ 1524000 h 2605314"/>
                <a:gd name="connsiteX209" fmla="*/ 127100 w 5018777"/>
                <a:gd name="connsiteY209" fmla="*/ 1568268 h 2605314"/>
                <a:gd name="connsiteX210" fmla="*/ 171006 w 5018777"/>
                <a:gd name="connsiteY210" fmla="*/ 1582057 h 2605314"/>
                <a:gd name="connsiteX211" fmla="*/ 228337 w 5018777"/>
                <a:gd name="connsiteY211" fmla="*/ 1561737 h 2605314"/>
                <a:gd name="connsiteX212" fmla="*/ 236683 w 5018777"/>
                <a:gd name="connsiteY212" fmla="*/ 1483722 h 2605314"/>
                <a:gd name="connsiteX213" fmla="*/ 157217 w 5018777"/>
                <a:gd name="connsiteY213" fmla="*/ 1465580 h 2605314"/>
                <a:gd name="connsiteX214" fmla="*/ 105692 w 5018777"/>
                <a:gd name="connsiteY214" fmla="*/ 1502228 h 2605314"/>
                <a:gd name="connsiteX215" fmla="*/ 105692 w 5018777"/>
                <a:gd name="connsiteY215" fmla="*/ 1698171 h 2605314"/>
                <a:gd name="connsiteX216" fmla="*/ 141615 w 5018777"/>
                <a:gd name="connsiteY216" fmla="*/ 1749334 h 2605314"/>
                <a:gd name="connsiteX217" fmla="*/ 192777 w 5018777"/>
                <a:gd name="connsiteY217" fmla="*/ 1792514 h 2605314"/>
                <a:gd name="connsiteX218" fmla="*/ 250835 w 5018777"/>
                <a:gd name="connsiteY218" fmla="*/ 1828800 h 2605314"/>
                <a:gd name="connsiteX219" fmla="*/ 359692 w 5018777"/>
                <a:gd name="connsiteY219" fmla="*/ 1821542 h 2605314"/>
                <a:gd name="connsiteX220" fmla="*/ 394163 w 5018777"/>
                <a:gd name="connsiteY220" fmla="*/ 1796505 h 2605314"/>
                <a:gd name="connsiteX221" fmla="*/ 410492 w 5018777"/>
                <a:gd name="connsiteY221" fmla="*/ 1698171 h 2605314"/>
                <a:gd name="connsiteX222" fmla="*/ 366949 w 5018777"/>
                <a:gd name="connsiteY222" fmla="*/ 1683657 h 2605314"/>
                <a:gd name="connsiteX223" fmla="*/ 316149 w 5018777"/>
                <a:gd name="connsiteY223" fmla="*/ 1690914 h 2605314"/>
                <a:gd name="connsiteX224" fmla="*/ 279863 w 5018777"/>
                <a:gd name="connsiteY224" fmla="*/ 1719942 h 2605314"/>
                <a:gd name="connsiteX225" fmla="*/ 265349 w 5018777"/>
                <a:gd name="connsiteY225" fmla="*/ 1785257 h 2605314"/>
                <a:gd name="connsiteX226" fmla="*/ 276235 w 5018777"/>
                <a:gd name="connsiteY226" fmla="*/ 1939108 h 2605314"/>
                <a:gd name="connsiteX227" fmla="*/ 331026 w 5018777"/>
                <a:gd name="connsiteY227" fmla="*/ 1984465 h 2605314"/>
                <a:gd name="connsiteX228" fmla="*/ 417749 w 5018777"/>
                <a:gd name="connsiteY228" fmla="*/ 2002971 h 2605314"/>
                <a:gd name="connsiteX229" fmla="*/ 526606 w 5018777"/>
                <a:gd name="connsiteY229" fmla="*/ 1995714 h 2605314"/>
                <a:gd name="connsiteX230" fmla="*/ 555635 w 5018777"/>
                <a:gd name="connsiteY230" fmla="*/ 1973942 h 2605314"/>
                <a:gd name="connsiteX231" fmla="*/ 599177 w 5018777"/>
                <a:gd name="connsiteY231" fmla="*/ 1944914 h 2605314"/>
                <a:gd name="connsiteX232" fmla="*/ 628206 w 5018777"/>
                <a:gd name="connsiteY232" fmla="*/ 1901371 h 2605314"/>
                <a:gd name="connsiteX233" fmla="*/ 613692 w 5018777"/>
                <a:gd name="connsiteY233" fmla="*/ 1836057 h 2605314"/>
                <a:gd name="connsiteX234" fmla="*/ 570149 w 5018777"/>
                <a:gd name="connsiteY234" fmla="*/ 1792514 h 2605314"/>
                <a:gd name="connsiteX235" fmla="*/ 528057 w 5018777"/>
                <a:gd name="connsiteY235" fmla="*/ 1800497 h 2605314"/>
                <a:gd name="connsiteX236" fmla="*/ 481249 w 5018777"/>
                <a:gd name="connsiteY236" fmla="*/ 1898468 h 2605314"/>
                <a:gd name="connsiteX237" fmla="*/ 555635 w 5018777"/>
                <a:gd name="connsiteY237" fmla="*/ 1995714 h 2605314"/>
                <a:gd name="connsiteX238" fmla="*/ 570149 w 5018777"/>
                <a:gd name="connsiteY238" fmla="*/ 2017485 h 2605314"/>
                <a:gd name="connsiteX239" fmla="*/ 700777 w 5018777"/>
                <a:gd name="connsiteY239" fmla="*/ 2068285 h 2605314"/>
                <a:gd name="connsiteX240" fmla="*/ 737063 w 5018777"/>
                <a:gd name="connsiteY240" fmla="*/ 2082800 h 2605314"/>
                <a:gd name="connsiteX241" fmla="*/ 867692 w 5018777"/>
                <a:gd name="connsiteY241" fmla="*/ 2119811 h 2605314"/>
                <a:gd name="connsiteX242" fmla="*/ 969292 w 5018777"/>
                <a:gd name="connsiteY242" fmla="*/ 2148114 h 2605314"/>
                <a:gd name="connsiteX243" fmla="*/ 1078149 w 5018777"/>
                <a:gd name="connsiteY243" fmla="*/ 2133600 h 2605314"/>
                <a:gd name="connsiteX244" fmla="*/ 1128949 w 5018777"/>
                <a:gd name="connsiteY244" fmla="*/ 2104571 h 2605314"/>
                <a:gd name="connsiteX245" fmla="*/ 1247603 w 5018777"/>
                <a:gd name="connsiteY245" fmla="*/ 2013494 h 2605314"/>
                <a:gd name="connsiteX246" fmla="*/ 1291509 w 5018777"/>
                <a:gd name="connsiteY246" fmla="*/ 1957251 h 2605314"/>
                <a:gd name="connsiteX247" fmla="*/ 1278083 w 5018777"/>
                <a:gd name="connsiteY247" fmla="*/ 1839322 h 2605314"/>
                <a:gd name="connsiteX248" fmla="*/ 1223292 w 5018777"/>
                <a:gd name="connsiteY248" fmla="*/ 1814285 h 2605314"/>
                <a:gd name="connsiteX249" fmla="*/ 1129675 w 5018777"/>
                <a:gd name="connsiteY249" fmla="*/ 1833154 h 2605314"/>
                <a:gd name="connsiteX250" fmla="*/ 1107177 w 5018777"/>
                <a:gd name="connsiteY250" fmla="*/ 1894114 h 2605314"/>
                <a:gd name="connsiteX251" fmla="*/ 1085406 w 5018777"/>
                <a:gd name="connsiteY251" fmla="*/ 2002971 h 2605314"/>
                <a:gd name="connsiteX252" fmla="*/ 1020092 w 5018777"/>
                <a:gd name="connsiteY252" fmla="*/ 1995714 h 2605314"/>
                <a:gd name="connsiteX253" fmla="*/ 984532 w 5018777"/>
                <a:gd name="connsiteY253" fmla="*/ 1911531 h 2605314"/>
                <a:gd name="connsiteX254" fmla="*/ 996869 w 5018777"/>
                <a:gd name="connsiteY254" fmla="*/ 1807754 h 2605314"/>
                <a:gd name="connsiteX255" fmla="*/ 1070529 w 5018777"/>
                <a:gd name="connsiteY255" fmla="*/ 1731554 h 2605314"/>
                <a:gd name="connsiteX256" fmla="*/ 1230549 w 5018777"/>
                <a:gd name="connsiteY256" fmla="*/ 1690914 h 2605314"/>
                <a:gd name="connsiteX257" fmla="*/ 1339406 w 5018777"/>
                <a:gd name="connsiteY257" fmla="*/ 1698171 h 2605314"/>
                <a:gd name="connsiteX258" fmla="*/ 1426492 w 5018777"/>
                <a:gd name="connsiteY258" fmla="*/ 1741714 h 2605314"/>
                <a:gd name="connsiteX259" fmla="*/ 1480557 w 5018777"/>
                <a:gd name="connsiteY259" fmla="*/ 1792514 h 2605314"/>
                <a:gd name="connsiteX260" fmla="*/ 1510312 w 5018777"/>
                <a:gd name="connsiteY260" fmla="*/ 1859642 h 2605314"/>
                <a:gd name="connsiteX261" fmla="*/ 1511037 w 5018777"/>
                <a:gd name="connsiteY261" fmla="*/ 1961968 h 2605314"/>
                <a:gd name="connsiteX262" fmla="*/ 1463866 w 5018777"/>
                <a:gd name="connsiteY262" fmla="*/ 2046877 h 2605314"/>
                <a:gd name="connsiteX263" fmla="*/ 1411977 w 5018777"/>
                <a:gd name="connsiteY263" fmla="*/ 2140857 h 2605314"/>
                <a:gd name="connsiteX264" fmla="*/ 1404720 w 5018777"/>
                <a:gd name="connsiteY264" fmla="*/ 2162628 h 2605314"/>
                <a:gd name="connsiteX265" fmla="*/ 1368435 w 5018777"/>
                <a:gd name="connsiteY265" fmla="*/ 2293257 h 2605314"/>
                <a:gd name="connsiteX266" fmla="*/ 1370975 w 5018777"/>
                <a:gd name="connsiteY266" fmla="*/ 2449285 h 2605314"/>
                <a:gd name="connsiteX267" fmla="*/ 1513577 w 5018777"/>
                <a:gd name="connsiteY267" fmla="*/ 2554514 h 2605314"/>
                <a:gd name="connsiteX268" fmla="*/ 1636949 w 5018777"/>
                <a:gd name="connsiteY268" fmla="*/ 2590800 h 2605314"/>
                <a:gd name="connsiteX269" fmla="*/ 1851397 w 5018777"/>
                <a:gd name="connsiteY269" fmla="*/ 2605314 h 2605314"/>
                <a:gd name="connsiteX270" fmla="*/ 1922155 w 5018777"/>
                <a:gd name="connsiteY270" fmla="*/ 2576285 h 2605314"/>
                <a:gd name="connsiteX271" fmla="*/ 1963520 w 5018777"/>
                <a:gd name="connsiteY271" fmla="*/ 2496457 h 2605314"/>
                <a:gd name="connsiteX272" fmla="*/ 2006337 w 5018777"/>
                <a:gd name="connsiteY272" fmla="*/ 2315028 h 2605314"/>
                <a:gd name="connsiteX273" fmla="*/ 2043349 w 5018777"/>
                <a:gd name="connsiteY273" fmla="*/ 2111828 h 2605314"/>
                <a:gd name="connsiteX274" fmla="*/ 2066572 w 5018777"/>
                <a:gd name="connsiteY274" fmla="*/ 2048691 h 2605314"/>
                <a:gd name="connsiteX275" fmla="*/ 2102495 w 5018777"/>
                <a:gd name="connsiteY275" fmla="*/ 1987731 h 2605314"/>
                <a:gd name="connsiteX276" fmla="*/ 2221512 w 5018777"/>
                <a:gd name="connsiteY276" fmla="*/ 1879237 h 2605314"/>
                <a:gd name="connsiteX277" fmla="*/ 2377177 w 5018777"/>
                <a:gd name="connsiteY277" fmla="*/ 1872342 h 2605314"/>
                <a:gd name="connsiteX278" fmla="*/ 2398949 w 5018777"/>
                <a:gd name="connsiteY278" fmla="*/ 1879600 h 2605314"/>
                <a:gd name="connsiteX279" fmla="*/ 2457006 w 5018777"/>
                <a:gd name="connsiteY279" fmla="*/ 1930400 h 2605314"/>
                <a:gd name="connsiteX280" fmla="*/ 2471520 w 5018777"/>
                <a:gd name="connsiteY280" fmla="*/ 1952171 h 2605314"/>
                <a:gd name="connsiteX281" fmla="*/ 2493292 w 5018777"/>
                <a:gd name="connsiteY281" fmla="*/ 1973942 h 2605314"/>
                <a:gd name="connsiteX282" fmla="*/ 2507806 w 5018777"/>
                <a:gd name="connsiteY282" fmla="*/ 2024742 h 2605314"/>
                <a:gd name="connsiteX283" fmla="*/ 2515063 w 5018777"/>
                <a:gd name="connsiteY283" fmla="*/ 2053771 h 2605314"/>
                <a:gd name="connsiteX284" fmla="*/ 2529577 w 5018777"/>
                <a:gd name="connsiteY284" fmla="*/ 2075542 h 2605314"/>
                <a:gd name="connsiteX285" fmla="*/ 2544092 w 5018777"/>
                <a:gd name="connsiteY285" fmla="*/ 2126342 h 2605314"/>
                <a:gd name="connsiteX286" fmla="*/ 2536835 w 5018777"/>
                <a:gd name="connsiteY286" fmla="*/ 2271485 h 2605314"/>
                <a:gd name="connsiteX287" fmla="*/ 2522320 w 5018777"/>
                <a:gd name="connsiteY287" fmla="*/ 2300514 h 2605314"/>
                <a:gd name="connsiteX288" fmla="*/ 2478777 w 5018777"/>
                <a:gd name="connsiteY288" fmla="*/ 2329542 h 2605314"/>
                <a:gd name="connsiteX289" fmla="*/ 2457006 w 5018777"/>
                <a:gd name="connsiteY289" fmla="*/ 2336800 h 2605314"/>
                <a:gd name="connsiteX290" fmla="*/ 2333635 w 5018777"/>
                <a:gd name="connsiteY290" fmla="*/ 2329542 h 2605314"/>
                <a:gd name="connsiteX291" fmla="*/ 2311863 w 5018777"/>
                <a:gd name="connsiteY291" fmla="*/ 2322285 h 2605314"/>
                <a:gd name="connsiteX292" fmla="*/ 2297349 w 5018777"/>
                <a:gd name="connsiteY292" fmla="*/ 2286000 h 2605314"/>
                <a:gd name="connsiteX293" fmla="*/ 2290092 w 5018777"/>
                <a:gd name="connsiteY293" fmla="*/ 2249714 h 2605314"/>
                <a:gd name="connsiteX294" fmla="*/ 2398949 w 5018777"/>
                <a:gd name="connsiteY294" fmla="*/ 2111828 h 2605314"/>
                <a:gd name="connsiteX295" fmla="*/ 2398949 w 5018777"/>
                <a:gd name="connsiteY295" fmla="*/ 2024742 h 2605314"/>
                <a:gd name="connsiteX296" fmla="*/ 2377177 w 5018777"/>
                <a:gd name="connsiteY296" fmla="*/ 2010228 h 2605314"/>
                <a:gd name="connsiteX297" fmla="*/ 2275577 w 5018777"/>
                <a:gd name="connsiteY297" fmla="*/ 2017485 h 2605314"/>
                <a:gd name="connsiteX298" fmla="*/ 2261063 w 5018777"/>
                <a:gd name="connsiteY298" fmla="*/ 2032000 h 2605314"/>
                <a:gd name="connsiteX299" fmla="*/ 2239292 w 5018777"/>
                <a:gd name="connsiteY299" fmla="*/ 2046514 h 2605314"/>
                <a:gd name="connsiteX300" fmla="*/ 2224777 w 5018777"/>
                <a:gd name="connsiteY300" fmla="*/ 2061028 h 2605314"/>
                <a:gd name="connsiteX301" fmla="*/ 2195749 w 5018777"/>
                <a:gd name="connsiteY301" fmla="*/ 2068285 h 2605314"/>
                <a:gd name="connsiteX302" fmla="*/ 2166720 w 5018777"/>
                <a:gd name="connsiteY302" fmla="*/ 2090057 h 2605314"/>
                <a:gd name="connsiteX303" fmla="*/ 2152206 w 5018777"/>
                <a:gd name="connsiteY303" fmla="*/ 2111828 h 2605314"/>
                <a:gd name="connsiteX304" fmla="*/ 2130435 w 5018777"/>
                <a:gd name="connsiteY304" fmla="*/ 2140857 h 2605314"/>
                <a:gd name="connsiteX305" fmla="*/ 2130435 w 5018777"/>
                <a:gd name="connsiteY305" fmla="*/ 2351314 h 2605314"/>
                <a:gd name="connsiteX306" fmla="*/ 2144949 w 5018777"/>
                <a:gd name="connsiteY306" fmla="*/ 2373085 h 2605314"/>
                <a:gd name="connsiteX307" fmla="*/ 2166720 w 5018777"/>
                <a:gd name="connsiteY307" fmla="*/ 2380342 h 2605314"/>
                <a:gd name="connsiteX308" fmla="*/ 2173977 w 5018777"/>
                <a:gd name="connsiteY308" fmla="*/ 2402114 h 2605314"/>
                <a:gd name="connsiteX309" fmla="*/ 2195749 w 5018777"/>
                <a:gd name="connsiteY309" fmla="*/ 2416628 h 2605314"/>
                <a:gd name="connsiteX310" fmla="*/ 2224777 w 5018777"/>
                <a:gd name="connsiteY310" fmla="*/ 2438400 h 2605314"/>
                <a:gd name="connsiteX311" fmla="*/ 2268320 w 5018777"/>
                <a:gd name="connsiteY311" fmla="*/ 2474685 h 2605314"/>
                <a:gd name="connsiteX312" fmla="*/ 2297349 w 5018777"/>
                <a:gd name="connsiteY312" fmla="*/ 2510971 h 2605314"/>
                <a:gd name="connsiteX313" fmla="*/ 2319120 w 5018777"/>
                <a:gd name="connsiteY313" fmla="*/ 2532742 h 2605314"/>
                <a:gd name="connsiteX314" fmla="*/ 2398949 w 5018777"/>
                <a:gd name="connsiteY314" fmla="*/ 2569028 h 2605314"/>
                <a:gd name="connsiteX315" fmla="*/ 2544092 w 5018777"/>
                <a:gd name="connsiteY315" fmla="*/ 2554514 h 2605314"/>
                <a:gd name="connsiteX316" fmla="*/ 2565863 w 5018777"/>
                <a:gd name="connsiteY316" fmla="*/ 2540000 h 2605314"/>
                <a:gd name="connsiteX317" fmla="*/ 2573120 w 5018777"/>
                <a:gd name="connsiteY317" fmla="*/ 2503714 h 2605314"/>
                <a:gd name="connsiteX318" fmla="*/ 2587635 w 5018777"/>
                <a:gd name="connsiteY318" fmla="*/ 2481942 h 2605314"/>
                <a:gd name="connsiteX319" fmla="*/ 2594892 w 5018777"/>
                <a:gd name="connsiteY319" fmla="*/ 2409371 h 2605314"/>
                <a:gd name="connsiteX320" fmla="*/ 2645692 w 5018777"/>
                <a:gd name="connsiteY320" fmla="*/ 2416628 h 2605314"/>
                <a:gd name="connsiteX321" fmla="*/ 2674720 w 5018777"/>
                <a:gd name="connsiteY321" fmla="*/ 2423885 h 2605314"/>
                <a:gd name="connsiteX322" fmla="*/ 2747292 w 5018777"/>
                <a:gd name="connsiteY322" fmla="*/ 2438400 h 2605314"/>
                <a:gd name="connsiteX323" fmla="*/ 2790835 w 5018777"/>
                <a:gd name="connsiteY323" fmla="*/ 2452914 h 2605314"/>
                <a:gd name="connsiteX324" fmla="*/ 2812606 w 5018777"/>
                <a:gd name="connsiteY324" fmla="*/ 2438400 h 2605314"/>
                <a:gd name="connsiteX325" fmla="*/ 2805349 w 5018777"/>
                <a:gd name="connsiteY325" fmla="*/ 2416628 h 2605314"/>
                <a:gd name="connsiteX326" fmla="*/ 2798092 w 5018777"/>
                <a:gd name="connsiteY326" fmla="*/ 2373085 h 2605314"/>
                <a:gd name="connsiteX327" fmla="*/ 2783577 w 5018777"/>
                <a:gd name="connsiteY327" fmla="*/ 2329542 h 2605314"/>
                <a:gd name="connsiteX328" fmla="*/ 2798092 w 5018777"/>
                <a:gd name="connsiteY328" fmla="*/ 2278742 h 2605314"/>
                <a:gd name="connsiteX329" fmla="*/ 2965006 w 5018777"/>
                <a:gd name="connsiteY329" fmla="*/ 2249714 h 2605314"/>
                <a:gd name="connsiteX330" fmla="*/ 2950492 w 5018777"/>
                <a:gd name="connsiteY330" fmla="*/ 2227942 h 2605314"/>
                <a:gd name="connsiteX331" fmla="*/ 2928720 w 5018777"/>
                <a:gd name="connsiteY331" fmla="*/ 2133600 h 2605314"/>
                <a:gd name="connsiteX332" fmla="*/ 2921463 w 5018777"/>
                <a:gd name="connsiteY332" fmla="*/ 2104571 h 2605314"/>
                <a:gd name="connsiteX333" fmla="*/ 2899692 w 5018777"/>
                <a:gd name="connsiteY333" fmla="*/ 2090057 h 2605314"/>
                <a:gd name="connsiteX334" fmla="*/ 2906949 w 5018777"/>
                <a:gd name="connsiteY334" fmla="*/ 2061028 h 2605314"/>
                <a:gd name="connsiteX335" fmla="*/ 3037577 w 5018777"/>
                <a:gd name="connsiteY335" fmla="*/ 2053771 h 2605314"/>
                <a:gd name="connsiteX336" fmla="*/ 3124663 w 5018777"/>
                <a:gd name="connsiteY336" fmla="*/ 2046514 h 2605314"/>
                <a:gd name="connsiteX337" fmla="*/ 3146435 w 5018777"/>
                <a:gd name="connsiteY337" fmla="*/ 2039257 h 2605314"/>
                <a:gd name="connsiteX338" fmla="*/ 3139177 w 5018777"/>
                <a:gd name="connsiteY338" fmla="*/ 2010228 h 2605314"/>
                <a:gd name="connsiteX339" fmla="*/ 3110149 w 5018777"/>
                <a:gd name="connsiteY339" fmla="*/ 1959428 h 2605314"/>
                <a:gd name="connsiteX340" fmla="*/ 3081120 w 5018777"/>
                <a:gd name="connsiteY340" fmla="*/ 1930400 h 2605314"/>
                <a:gd name="connsiteX341" fmla="*/ 3066606 w 5018777"/>
                <a:gd name="connsiteY341" fmla="*/ 1901371 h 2605314"/>
                <a:gd name="connsiteX342" fmla="*/ 3044835 w 5018777"/>
                <a:gd name="connsiteY342" fmla="*/ 1886857 h 2605314"/>
                <a:gd name="connsiteX343" fmla="*/ 3037577 w 5018777"/>
                <a:gd name="connsiteY343" fmla="*/ 1865085 h 2605314"/>
                <a:gd name="connsiteX344" fmla="*/ 3023063 w 5018777"/>
                <a:gd name="connsiteY344" fmla="*/ 1843314 h 2605314"/>
                <a:gd name="connsiteX345" fmla="*/ 3052092 w 5018777"/>
                <a:gd name="connsiteY345" fmla="*/ 1828800 h 2605314"/>
                <a:gd name="connsiteX346" fmla="*/ 3160949 w 5018777"/>
                <a:gd name="connsiteY346" fmla="*/ 1814285 h 2605314"/>
                <a:gd name="connsiteX347" fmla="*/ 3182720 w 5018777"/>
                <a:gd name="connsiteY347" fmla="*/ 1799771 h 2605314"/>
                <a:gd name="connsiteX348" fmla="*/ 3131920 w 5018777"/>
                <a:gd name="connsiteY348" fmla="*/ 1690914 h 2605314"/>
                <a:gd name="connsiteX349" fmla="*/ 3124663 w 5018777"/>
                <a:gd name="connsiteY349" fmla="*/ 1669142 h 2605314"/>
                <a:gd name="connsiteX350" fmla="*/ 3110149 w 5018777"/>
                <a:gd name="connsiteY350" fmla="*/ 1647371 h 2605314"/>
                <a:gd name="connsiteX351" fmla="*/ 3131920 w 5018777"/>
                <a:gd name="connsiteY351" fmla="*/ 1640114 h 2605314"/>
                <a:gd name="connsiteX352" fmla="*/ 3160949 w 5018777"/>
                <a:gd name="connsiteY352" fmla="*/ 1632857 h 2605314"/>
                <a:gd name="connsiteX353" fmla="*/ 3189977 w 5018777"/>
                <a:gd name="connsiteY353" fmla="*/ 1618342 h 2605314"/>
                <a:gd name="connsiteX354" fmla="*/ 3219006 w 5018777"/>
                <a:gd name="connsiteY354" fmla="*/ 1611085 h 2605314"/>
                <a:gd name="connsiteX355" fmla="*/ 3240777 w 5018777"/>
                <a:gd name="connsiteY355" fmla="*/ 1603828 h 2605314"/>
                <a:gd name="connsiteX356" fmla="*/ 3284320 w 5018777"/>
                <a:gd name="connsiteY356" fmla="*/ 1582057 h 2605314"/>
                <a:gd name="connsiteX357" fmla="*/ 3298835 w 5018777"/>
                <a:gd name="connsiteY357" fmla="*/ 1567542 h 2605314"/>
                <a:gd name="connsiteX358" fmla="*/ 3277063 w 5018777"/>
                <a:gd name="connsiteY358" fmla="*/ 1545771 h 2605314"/>
                <a:gd name="connsiteX359" fmla="*/ 3233520 w 5018777"/>
                <a:gd name="connsiteY359" fmla="*/ 1516742 h 2605314"/>
                <a:gd name="connsiteX360" fmla="*/ 3182720 w 5018777"/>
                <a:gd name="connsiteY360" fmla="*/ 1458685 h 2605314"/>
                <a:gd name="connsiteX361" fmla="*/ 3175463 w 5018777"/>
                <a:gd name="connsiteY361" fmla="*/ 1436914 h 2605314"/>
                <a:gd name="connsiteX362" fmla="*/ 3153692 w 5018777"/>
                <a:gd name="connsiteY362" fmla="*/ 1422400 h 2605314"/>
                <a:gd name="connsiteX363" fmla="*/ 3204492 w 5018777"/>
                <a:gd name="connsiteY363" fmla="*/ 1386114 h 2605314"/>
                <a:gd name="connsiteX364" fmla="*/ 3240777 w 5018777"/>
                <a:gd name="connsiteY364" fmla="*/ 1349828 h 2605314"/>
                <a:gd name="connsiteX365" fmla="*/ 3269806 w 5018777"/>
                <a:gd name="connsiteY365" fmla="*/ 1313542 h 2605314"/>
                <a:gd name="connsiteX366" fmla="*/ 3291577 w 5018777"/>
                <a:gd name="connsiteY366" fmla="*/ 1299028 h 2605314"/>
                <a:gd name="connsiteX367" fmla="*/ 3306092 w 5018777"/>
                <a:gd name="connsiteY367" fmla="*/ 1284514 h 2605314"/>
                <a:gd name="connsiteX368" fmla="*/ 3313349 w 5018777"/>
                <a:gd name="connsiteY368" fmla="*/ 1262742 h 2605314"/>
                <a:gd name="connsiteX369" fmla="*/ 3269806 w 5018777"/>
                <a:gd name="connsiteY369" fmla="*/ 1255485 h 2605314"/>
                <a:gd name="connsiteX370" fmla="*/ 3248035 w 5018777"/>
                <a:gd name="connsiteY370" fmla="*/ 1248228 h 2605314"/>
                <a:gd name="connsiteX371" fmla="*/ 3197235 w 5018777"/>
                <a:gd name="connsiteY371" fmla="*/ 1233714 h 2605314"/>
                <a:gd name="connsiteX372" fmla="*/ 3175463 w 5018777"/>
                <a:gd name="connsiteY372" fmla="*/ 1219200 h 2605314"/>
                <a:gd name="connsiteX373" fmla="*/ 3153692 w 5018777"/>
                <a:gd name="connsiteY373" fmla="*/ 1211942 h 2605314"/>
                <a:gd name="connsiteX374" fmla="*/ 3124663 w 5018777"/>
                <a:gd name="connsiteY374" fmla="*/ 1197428 h 2605314"/>
                <a:gd name="connsiteX375" fmla="*/ 3204492 w 5018777"/>
                <a:gd name="connsiteY375" fmla="*/ 1095828 h 2605314"/>
                <a:gd name="connsiteX376" fmla="*/ 3255292 w 5018777"/>
                <a:gd name="connsiteY376" fmla="*/ 1037771 h 2605314"/>
                <a:gd name="connsiteX377" fmla="*/ 3255292 w 5018777"/>
                <a:gd name="connsiteY377" fmla="*/ 994228 h 2605314"/>
                <a:gd name="connsiteX378" fmla="*/ 3211749 w 5018777"/>
                <a:gd name="connsiteY378" fmla="*/ 986971 h 2605314"/>
                <a:gd name="connsiteX379" fmla="*/ 3182720 w 5018777"/>
                <a:gd name="connsiteY379" fmla="*/ 979714 h 2605314"/>
                <a:gd name="connsiteX380" fmla="*/ 3124663 w 5018777"/>
                <a:gd name="connsiteY380" fmla="*/ 957942 h 2605314"/>
                <a:gd name="connsiteX381" fmla="*/ 3102892 w 5018777"/>
                <a:gd name="connsiteY381" fmla="*/ 950685 h 2605314"/>
                <a:gd name="connsiteX382" fmla="*/ 3052092 w 5018777"/>
                <a:gd name="connsiteY382" fmla="*/ 943428 h 2605314"/>
                <a:gd name="connsiteX383" fmla="*/ 3030320 w 5018777"/>
                <a:gd name="connsiteY383" fmla="*/ 936171 h 2605314"/>
                <a:gd name="connsiteX384" fmla="*/ 2994035 w 5018777"/>
                <a:gd name="connsiteY384" fmla="*/ 928914 h 2605314"/>
                <a:gd name="connsiteX385" fmla="*/ 2979520 w 5018777"/>
                <a:gd name="connsiteY385" fmla="*/ 914400 h 2605314"/>
                <a:gd name="connsiteX386" fmla="*/ 3037577 w 5018777"/>
                <a:gd name="connsiteY386" fmla="*/ 820057 h 2605314"/>
                <a:gd name="connsiteX387" fmla="*/ 3095635 w 5018777"/>
                <a:gd name="connsiteY387" fmla="*/ 747485 h 2605314"/>
                <a:gd name="connsiteX388" fmla="*/ 3131920 w 5018777"/>
                <a:gd name="connsiteY388" fmla="*/ 703942 h 2605314"/>
                <a:gd name="connsiteX389" fmla="*/ 3146435 w 5018777"/>
                <a:gd name="connsiteY389" fmla="*/ 682171 h 2605314"/>
                <a:gd name="connsiteX390" fmla="*/ 3037577 w 5018777"/>
                <a:gd name="connsiteY390" fmla="*/ 667657 h 2605314"/>
                <a:gd name="connsiteX391" fmla="*/ 2965006 w 5018777"/>
                <a:gd name="connsiteY391" fmla="*/ 660400 h 2605314"/>
                <a:gd name="connsiteX392" fmla="*/ 2892435 w 5018777"/>
                <a:gd name="connsiteY392" fmla="*/ 645885 h 2605314"/>
                <a:gd name="connsiteX393" fmla="*/ 2928720 w 5018777"/>
                <a:gd name="connsiteY393" fmla="*/ 609600 h 2605314"/>
                <a:gd name="connsiteX394" fmla="*/ 2965006 w 5018777"/>
                <a:gd name="connsiteY394" fmla="*/ 573314 h 2605314"/>
                <a:gd name="connsiteX395" fmla="*/ 2972263 w 5018777"/>
                <a:gd name="connsiteY395" fmla="*/ 529771 h 2605314"/>
                <a:gd name="connsiteX396" fmla="*/ 2986777 w 5018777"/>
                <a:gd name="connsiteY396" fmla="*/ 486228 h 2605314"/>
                <a:gd name="connsiteX397" fmla="*/ 3001292 w 5018777"/>
                <a:gd name="connsiteY397" fmla="*/ 435428 h 2605314"/>
                <a:gd name="connsiteX398" fmla="*/ 3015806 w 5018777"/>
                <a:gd name="connsiteY398" fmla="*/ 391885 h 2605314"/>
                <a:gd name="connsiteX399" fmla="*/ 2965006 w 5018777"/>
                <a:gd name="connsiteY399" fmla="*/ 399142 h 2605314"/>
                <a:gd name="connsiteX400" fmla="*/ 2921463 w 5018777"/>
                <a:gd name="connsiteY400" fmla="*/ 413657 h 2605314"/>
                <a:gd name="connsiteX401" fmla="*/ 2892435 w 5018777"/>
                <a:gd name="connsiteY401" fmla="*/ 420914 h 2605314"/>
                <a:gd name="connsiteX402" fmla="*/ 2856149 w 5018777"/>
                <a:gd name="connsiteY402" fmla="*/ 435428 h 2605314"/>
                <a:gd name="connsiteX403" fmla="*/ 2812606 w 5018777"/>
                <a:gd name="connsiteY403" fmla="*/ 442685 h 2605314"/>
                <a:gd name="connsiteX404" fmla="*/ 2783577 w 5018777"/>
                <a:gd name="connsiteY404" fmla="*/ 449942 h 2605314"/>
                <a:gd name="connsiteX405" fmla="*/ 2725520 w 5018777"/>
                <a:gd name="connsiteY405" fmla="*/ 442685 h 2605314"/>
                <a:gd name="connsiteX406" fmla="*/ 2732777 w 5018777"/>
                <a:gd name="connsiteY406" fmla="*/ 377371 h 2605314"/>
                <a:gd name="connsiteX407" fmla="*/ 2725520 w 5018777"/>
                <a:gd name="connsiteY407" fmla="*/ 290285 h 2605314"/>
                <a:gd name="connsiteX408" fmla="*/ 2711006 w 5018777"/>
                <a:gd name="connsiteY408" fmla="*/ 232228 h 2605314"/>
                <a:gd name="connsiteX409" fmla="*/ 2667463 w 5018777"/>
                <a:gd name="connsiteY409" fmla="*/ 210457 h 2605314"/>
                <a:gd name="connsiteX410" fmla="*/ 2660206 w 5018777"/>
                <a:gd name="connsiteY41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963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63189 w 5018777"/>
                <a:gd name="connsiteY164" fmla="*/ 42055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889463 w 5018777"/>
                <a:gd name="connsiteY160" fmla="*/ 319314 h 2605314"/>
                <a:gd name="connsiteX161" fmla="*/ 867692 w 5018777"/>
                <a:gd name="connsiteY161" fmla="*/ 341085 h 2605314"/>
                <a:gd name="connsiteX162" fmla="*/ 802015 w 5018777"/>
                <a:gd name="connsiteY162" fmla="*/ 391885 h 2605314"/>
                <a:gd name="connsiteX163" fmla="*/ 763189 w 5018777"/>
                <a:gd name="connsiteY163" fmla="*/ 420551 h 2605314"/>
                <a:gd name="connsiteX164" fmla="*/ 693520 w 5018777"/>
                <a:gd name="connsiteY164" fmla="*/ 500742 h 2605314"/>
                <a:gd name="connsiteX165" fmla="*/ 664492 w 5018777"/>
                <a:gd name="connsiteY165" fmla="*/ 544285 h 2605314"/>
                <a:gd name="connsiteX166" fmla="*/ 642720 w 5018777"/>
                <a:gd name="connsiteY166" fmla="*/ 609600 h 2605314"/>
                <a:gd name="connsiteX167" fmla="*/ 651792 w 5018777"/>
                <a:gd name="connsiteY167" fmla="*/ 740954 h 2605314"/>
                <a:gd name="connsiteX168" fmla="*/ 700052 w 5018777"/>
                <a:gd name="connsiteY168" fmla="*/ 804454 h 2605314"/>
                <a:gd name="connsiteX169" fmla="*/ 751577 w 5018777"/>
                <a:gd name="connsiteY169" fmla="*/ 804817 h 2605314"/>
                <a:gd name="connsiteX170" fmla="*/ 775889 w 5018777"/>
                <a:gd name="connsiteY170" fmla="*/ 748937 h 2605314"/>
                <a:gd name="connsiteX171" fmla="*/ 764640 w 5018777"/>
                <a:gd name="connsiteY171" fmla="*/ 679268 h 2605314"/>
                <a:gd name="connsiteX172" fmla="*/ 704769 w 5018777"/>
                <a:gd name="connsiteY172" fmla="*/ 644434 h 2605314"/>
                <a:gd name="connsiteX173" fmla="*/ 567246 w 5018777"/>
                <a:gd name="connsiteY173" fmla="*/ 638991 h 2605314"/>
                <a:gd name="connsiteX174" fmla="*/ 468549 w 5018777"/>
                <a:gd name="connsiteY174" fmla="*/ 682171 h 2605314"/>
                <a:gd name="connsiteX175" fmla="*/ 446777 w 5018777"/>
                <a:gd name="connsiteY175" fmla="*/ 754742 h 2605314"/>
                <a:gd name="connsiteX176" fmla="*/ 475806 w 5018777"/>
                <a:gd name="connsiteY176" fmla="*/ 849085 h 2605314"/>
                <a:gd name="connsiteX177" fmla="*/ 533863 w 5018777"/>
                <a:gd name="connsiteY177" fmla="*/ 841828 h 2605314"/>
                <a:gd name="connsiteX178" fmla="*/ 541120 w 5018777"/>
                <a:gd name="connsiteY178" fmla="*/ 820057 h 2605314"/>
                <a:gd name="connsiteX179" fmla="*/ 519349 w 5018777"/>
                <a:gd name="connsiteY179" fmla="*/ 740228 h 2605314"/>
                <a:gd name="connsiteX180" fmla="*/ 497577 w 5018777"/>
                <a:gd name="connsiteY180" fmla="*/ 725714 h 2605314"/>
                <a:gd name="connsiteX181" fmla="*/ 352435 w 5018777"/>
                <a:gd name="connsiteY181" fmla="*/ 732971 h 2605314"/>
                <a:gd name="connsiteX182" fmla="*/ 252286 w 5018777"/>
                <a:gd name="connsiteY182" fmla="*/ 791028 h 2605314"/>
                <a:gd name="connsiteX183" fmla="*/ 192777 w 5018777"/>
                <a:gd name="connsiteY183" fmla="*/ 892628 h 2605314"/>
                <a:gd name="connsiteX184" fmla="*/ 187335 w 5018777"/>
                <a:gd name="connsiteY184" fmla="*/ 1026522 h 2605314"/>
                <a:gd name="connsiteX185" fmla="*/ 218177 w 5018777"/>
                <a:gd name="connsiteY185" fmla="*/ 1070791 h 2605314"/>
                <a:gd name="connsiteX186" fmla="*/ 278049 w 5018777"/>
                <a:gd name="connsiteY186" fmla="*/ 1063534 h 2605314"/>
                <a:gd name="connsiteX187" fmla="*/ 297643 w 5018777"/>
                <a:gd name="connsiteY187" fmla="*/ 1022531 h 2605314"/>
                <a:gd name="connsiteX188" fmla="*/ 260995 w 5018777"/>
                <a:gd name="connsiteY188" fmla="*/ 957580 h 2605314"/>
                <a:gd name="connsiteX189" fmla="*/ 172095 w 5018777"/>
                <a:gd name="connsiteY189" fmla="*/ 952137 h 2605314"/>
                <a:gd name="connsiteX190" fmla="*/ 108957 w 5018777"/>
                <a:gd name="connsiteY190" fmla="*/ 996405 h 2605314"/>
                <a:gd name="connsiteX191" fmla="*/ 54892 w 5018777"/>
                <a:gd name="connsiteY191" fmla="*/ 1066800 h 2605314"/>
                <a:gd name="connsiteX192" fmla="*/ 14252 w 5018777"/>
                <a:gd name="connsiteY192" fmla="*/ 1156788 h 2605314"/>
                <a:gd name="connsiteX193" fmla="*/ 20783 w 5018777"/>
                <a:gd name="connsiteY193" fmla="*/ 1262017 h 2605314"/>
                <a:gd name="connsiteX194" fmla="*/ 69406 w 5018777"/>
                <a:gd name="connsiteY194" fmla="*/ 1313542 h 2605314"/>
                <a:gd name="connsiteX195" fmla="*/ 112949 w 5018777"/>
                <a:gd name="connsiteY195" fmla="*/ 1342571 h 2605314"/>
                <a:gd name="connsiteX196" fmla="*/ 159032 w 5018777"/>
                <a:gd name="connsiteY196" fmla="*/ 1341845 h 2605314"/>
                <a:gd name="connsiteX197" fmla="*/ 217089 w 5018777"/>
                <a:gd name="connsiteY197" fmla="*/ 1316445 h 2605314"/>
                <a:gd name="connsiteX198" fmla="*/ 199672 w 5018777"/>
                <a:gd name="connsiteY198" fmla="*/ 1243148 h 2605314"/>
                <a:gd name="connsiteX199" fmla="*/ 124197 w 5018777"/>
                <a:gd name="connsiteY199" fmla="*/ 1236254 h 2605314"/>
                <a:gd name="connsiteX200" fmla="*/ 54892 w 5018777"/>
                <a:gd name="connsiteY200" fmla="*/ 1262742 h 2605314"/>
                <a:gd name="connsiteX201" fmla="*/ 33120 w 5018777"/>
                <a:gd name="connsiteY201" fmla="*/ 1299028 h 2605314"/>
                <a:gd name="connsiteX202" fmla="*/ 18606 w 5018777"/>
                <a:gd name="connsiteY202" fmla="*/ 1320800 h 2605314"/>
                <a:gd name="connsiteX203" fmla="*/ 4092 w 5018777"/>
                <a:gd name="connsiteY203" fmla="*/ 1379582 h 2605314"/>
                <a:gd name="connsiteX204" fmla="*/ 3729 w 5018777"/>
                <a:gd name="connsiteY204" fmla="*/ 1436188 h 2605314"/>
                <a:gd name="connsiteX205" fmla="*/ 47635 w 5018777"/>
                <a:gd name="connsiteY205" fmla="*/ 1494971 h 2605314"/>
                <a:gd name="connsiteX206" fmla="*/ 91177 w 5018777"/>
                <a:gd name="connsiteY206" fmla="*/ 1524000 h 2605314"/>
                <a:gd name="connsiteX207" fmla="*/ 127100 w 5018777"/>
                <a:gd name="connsiteY207" fmla="*/ 1568268 h 2605314"/>
                <a:gd name="connsiteX208" fmla="*/ 171006 w 5018777"/>
                <a:gd name="connsiteY208" fmla="*/ 1582057 h 2605314"/>
                <a:gd name="connsiteX209" fmla="*/ 228337 w 5018777"/>
                <a:gd name="connsiteY209" fmla="*/ 1561737 h 2605314"/>
                <a:gd name="connsiteX210" fmla="*/ 236683 w 5018777"/>
                <a:gd name="connsiteY210" fmla="*/ 1483722 h 2605314"/>
                <a:gd name="connsiteX211" fmla="*/ 157217 w 5018777"/>
                <a:gd name="connsiteY211" fmla="*/ 1465580 h 2605314"/>
                <a:gd name="connsiteX212" fmla="*/ 105692 w 5018777"/>
                <a:gd name="connsiteY212" fmla="*/ 1502228 h 2605314"/>
                <a:gd name="connsiteX213" fmla="*/ 105692 w 5018777"/>
                <a:gd name="connsiteY213" fmla="*/ 1698171 h 2605314"/>
                <a:gd name="connsiteX214" fmla="*/ 141615 w 5018777"/>
                <a:gd name="connsiteY214" fmla="*/ 1749334 h 2605314"/>
                <a:gd name="connsiteX215" fmla="*/ 192777 w 5018777"/>
                <a:gd name="connsiteY215" fmla="*/ 1792514 h 2605314"/>
                <a:gd name="connsiteX216" fmla="*/ 250835 w 5018777"/>
                <a:gd name="connsiteY216" fmla="*/ 1828800 h 2605314"/>
                <a:gd name="connsiteX217" fmla="*/ 359692 w 5018777"/>
                <a:gd name="connsiteY217" fmla="*/ 1821542 h 2605314"/>
                <a:gd name="connsiteX218" fmla="*/ 394163 w 5018777"/>
                <a:gd name="connsiteY218" fmla="*/ 1796505 h 2605314"/>
                <a:gd name="connsiteX219" fmla="*/ 410492 w 5018777"/>
                <a:gd name="connsiteY219" fmla="*/ 1698171 h 2605314"/>
                <a:gd name="connsiteX220" fmla="*/ 366949 w 5018777"/>
                <a:gd name="connsiteY220" fmla="*/ 1683657 h 2605314"/>
                <a:gd name="connsiteX221" fmla="*/ 316149 w 5018777"/>
                <a:gd name="connsiteY221" fmla="*/ 1690914 h 2605314"/>
                <a:gd name="connsiteX222" fmla="*/ 279863 w 5018777"/>
                <a:gd name="connsiteY222" fmla="*/ 1719942 h 2605314"/>
                <a:gd name="connsiteX223" fmla="*/ 265349 w 5018777"/>
                <a:gd name="connsiteY223" fmla="*/ 1785257 h 2605314"/>
                <a:gd name="connsiteX224" fmla="*/ 276235 w 5018777"/>
                <a:gd name="connsiteY224" fmla="*/ 1939108 h 2605314"/>
                <a:gd name="connsiteX225" fmla="*/ 331026 w 5018777"/>
                <a:gd name="connsiteY225" fmla="*/ 1984465 h 2605314"/>
                <a:gd name="connsiteX226" fmla="*/ 417749 w 5018777"/>
                <a:gd name="connsiteY226" fmla="*/ 2002971 h 2605314"/>
                <a:gd name="connsiteX227" fmla="*/ 526606 w 5018777"/>
                <a:gd name="connsiteY227" fmla="*/ 1995714 h 2605314"/>
                <a:gd name="connsiteX228" fmla="*/ 555635 w 5018777"/>
                <a:gd name="connsiteY228" fmla="*/ 1973942 h 2605314"/>
                <a:gd name="connsiteX229" fmla="*/ 599177 w 5018777"/>
                <a:gd name="connsiteY229" fmla="*/ 1944914 h 2605314"/>
                <a:gd name="connsiteX230" fmla="*/ 628206 w 5018777"/>
                <a:gd name="connsiteY230" fmla="*/ 1901371 h 2605314"/>
                <a:gd name="connsiteX231" fmla="*/ 613692 w 5018777"/>
                <a:gd name="connsiteY231" fmla="*/ 1836057 h 2605314"/>
                <a:gd name="connsiteX232" fmla="*/ 570149 w 5018777"/>
                <a:gd name="connsiteY232" fmla="*/ 1792514 h 2605314"/>
                <a:gd name="connsiteX233" fmla="*/ 528057 w 5018777"/>
                <a:gd name="connsiteY233" fmla="*/ 1800497 h 2605314"/>
                <a:gd name="connsiteX234" fmla="*/ 481249 w 5018777"/>
                <a:gd name="connsiteY234" fmla="*/ 1898468 h 2605314"/>
                <a:gd name="connsiteX235" fmla="*/ 555635 w 5018777"/>
                <a:gd name="connsiteY235" fmla="*/ 1995714 h 2605314"/>
                <a:gd name="connsiteX236" fmla="*/ 570149 w 5018777"/>
                <a:gd name="connsiteY236" fmla="*/ 2017485 h 2605314"/>
                <a:gd name="connsiteX237" fmla="*/ 700777 w 5018777"/>
                <a:gd name="connsiteY237" fmla="*/ 2068285 h 2605314"/>
                <a:gd name="connsiteX238" fmla="*/ 737063 w 5018777"/>
                <a:gd name="connsiteY238" fmla="*/ 2082800 h 2605314"/>
                <a:gd name="connsiteX239" fmla="*/ 867692 w 5018777"/>
                <a:gd name="connsiteY239" fmla="*/ 2119811 h 2605314"/>
                <a:gd name="connsiteX240" fmla="*/ 969292 w 5018777"/>
                <a:gd name="connsiteY240" fmla="*/ 2148114 h 2605314"/>
                <a:gd name="connsiteX241" fmla="*/ 1078149 w 5018777"/>
                <a:gd name="connsiteY241" fmla="*/ 2133600 h 2605314"/>
                <a:gd name="connsiteX242" fmla="*/ 1128949 w 5018777"/>
                <a:gd name="connsiteY242" fmla="*/ 2104571 h 2605314"/>
                <a:gd name="connsiteX243" fmla="*/ 1247603 w 5018777"/>
                <a:gd name="connsiteY243" fmla="*/ 2013494 h 2605314"/>
                <a:gd name="connsiteX244" fmla="*/ 1291509 w 5018777"/>
                <a:gd name="connsiteY244" fmla="*/ 1957251 h 2605314"/>
                <a:gd name="connsiteX245" fmla="*/ 1278083 w 5018777"/>
                <a:gd name="connsiteY245" fmla="*/ 1839322 h 2605314"/>
                <a:gd name="connsiteX246" fmla="*/ 1223292 w 5018777"/>
                <a:gd name="connsiteY246" fmla="*/ 1814285 h 2605314"/>
                <a:gd name="connsiteX247" fmla="*/ 1129675 w 5018777"/>
                <a:gd name="connsiteY247" fmla="*/ 1833154 h 2605314"/>
                <a:gd name="connsiteX248" fmla="*/ 1107177 w 5018777"/>
                <a:gd name="connsiteY248" fmla="*/ 1894114 h 2605314"/>
                <a:gd name="connsiteX249" fmla="*/ 1085406 w 5018777"/>
                <a:gd name="connsiteY249" fmla="*/ 2002971 h 2605314"/>
                <a:gd name="connsiteX250" fmla="*/ 1020092 w 5018777"/>
                <a:gd name="connsiteY250" fmla="*/ 1995714 h 2605314"/>
                <a:gd name="connsiteX251" fmla="*/ 984532 w 5018777"/>
                <a:gd name="connsiteY251" fmla="*/ 1911531 h 2605314"/>
                <a:gd name="connsiteX252" fmla="*/ 996869 w 5018777"/>
                <a:gd name="connsiteY252" fmla="*/ 1807754 h 2605314"/>
                <a:gd name="connsiteX253" fmla="*/ 1070529 w 5018777"/>
                <a:gd name="connsiteY253" fmla="*/ 1731554 h 2605314"/>
                <a:gd name="connsiteX254" fmla="*/ 1230549 w 5018777"/>
                <a:gd name="connsiteY254" fmla="*/ 1690914 h 2605314"/>
                <a:gd name="connsiteX255" fmla="*/ 1339406 w 5018777"/>
                <a:gd name="connsiteY255" fmla="*/ 1698171 h 2605314"/>
                <a:gd name="connsiteX256" fmla="*/ 1426492 w 5018777"/>
                <a:gd name="connsiteY256" fmla="*/ 1741714 h 2605314"/>
                <a:gd name="connsiteX257" fmla="*/ 1480557 w 5018777"/>
                <a:gd name="connsiteY257" fmla="*/ 1792514 h 2605314"/>
                <a:gd name="connsiteX258" fmla="*/ 1510312 w 5018777"/>
                <a:gd name="connsiteY258" fmla="*/ 1859642 h 2605314"/>
                <a:gd name="connsiteX259" fmla="*/ 1511037 w 5018777"/>
                <a:gd name="connsiteY259" fmla="*/ 1961968 h 2605314"/>
                <a:gd name="connsiteX260" fmla="*/ 1463866 w 5018777"/>
                <a:gd name="connsiteY260" fmla="*/ 2046877 h 2605314"/>
                <a:gd name="connsiteX261" fmla="*/ 1411977 w 5018777"/>
                <a:gd name="connsiteY261" fmla="*/ 2140857 h 2605314"/>
                <a:gd name="connsiteX262" fmla="*/ 1404720 w 5018777"/>
                <a:gd name="connsiteY262" fmla="*/ 2162628 h 2605314"/>
                <a:gd name="connsiteX263" fmla="*/ 1368435 w 5018777"/>
                <a:gd name="connsiteY263" fmla="*/ 2293257 h 2605314"/>
                <a:gd name="connsiteX264" fmla="*/ 1370975 w 5018777"/>
                <a:gd name="connsiteY264" fmla="*/ 2449285 h 2605314"/>
                <a:gd name="connsiteX265" fmla="*/ 1513577 w 5018777"/>
                <a:gd name="connsiteY265" fmla="*/ 2554514 h 2605314"/>
                <a:gd name="connsiteX266" fmla="*/ 1636949 w 5018777"/>
                <a:gd name="connsiteY266" fmla="*/ 2590800 h 2605314"/>
                <a:gd name="connsiteX267" fmla="*/ 1851397 w 5018777"/>
                <a:gd name="connsiteY267" fmla="*/ 2605314 h 2605314"/>
                <a:gd name="connsiteX268" fmla="*/ 1922155 w 5018777"/>
                <a:gd name="connsiteY268" fmla="*/ 2576285 h 2605314"/>
                <a:gd name="connsiteX269" fmla="*/ 1963520 w 5018777"/>
                <a:gd name="connsiteY269" fmla="*/ 2496457 h 2605314"/>
                <a:gd name="connsiteX270" fmla="*/ 2006337 w 5018777"/>
                <a:gd name="connsiteY270" fmla="*/ 2315028 h 2605314"/>
                <a:gd name="connsiteX271" fmla="*/ 2043349 w 5018777"/>
                <a:gd name="connsiteY271" fmla="*/ 2111828 h 2605314"/>
                <a:gd name="connsiteX272" fmla="*/ 2066572 w 5018777"/>
                <a:gd name="connsiteY272" fmla="*/ 2048691 h 2605314"/>
                <a:gd name="connsiteX273" fmla="*/ 2102495 w 5018777"/>
                <a:gd name="connsiteY273" fmla="*/ 1987731 h 2605314"/>
                <a:gd name="connsiteX274" fmla="*/ 2221512 w 5018777"/>
                <a:gd name="connsiteY274" fmla="*/ 1879237 h 2605314"/>
                <a:gd name="connsiteX275" fmla="*/ 2377177 w 5018777"/>
                <a:gd name="connsiteY275" fmla="*/ 1872342 h 2605314"/>
                <a:gd name="connsiteX276" fmla="*/ 2398949 w 5018777"/>
                <a:gd name="connsiteY276" fmla="*/ 1879600 h 2605314"/>
                <a:gd name="connsiteX277" fmla="*/ 2457006 w 5018777"/>
                <a:gd name="connsiteY277" fmla="*/ 1930400 h 2605314"/>
                <a:gd name="connsiteX278" fmla="*/ 2471520 w 5018777"/>
                <a:gd name="connsiteY278" fmla="*/ 1952171 h 2605314"/>
                <a:gd name="connsiteX279" fmla="*/ 2493292 w 5018777"/>
                <a:gd name="connsiteY279" fmla="*/ 1973942 h 2605314"/>
                <a:gd name="connsiteX280" fmla="*/ 2507806 w 5018777"/>
                <a:gd name="connsiteY280" fmla="*/ 2024742 h 2605314"/>
                <a:gd name="connsiteX281" fmla="*/ 2515063 w 5018777"/>
                <a:gd name="connsiteY281" fmla="*/ 2053771 h 2605314"/>
                <a:gd name="connsiteX282" fmla="*/ 2529577 w 5018777"/>
                <a:gd name="connsiteY282" fmla="*/ 2075542 h 2605314"/>
                <a:gd name="connsiteX283" fmla="*/ 2544092 w 5018777"/>
                <a:gd name="connsiteY283" fmla="*/ 2126342 h 2605314"/>
                <a:gd name="connsiteX284" fmla="*/ 2536835 w 5018777"/>
                <a:gd name="connsiteY284" fmla="*/ 2271485 h 2605314"/>
                <a:gd name="connsiteX285" fmla="*/ 2522320 w 5018777"/>
                <a:gd name="connsiteY285" fmla="*/ 2300514 h 2605314"/>
                <a:gd name="connsiteX286" fmla="*/ 2478777 w 5018777"/>
                <a:gd name="connsiteY286" fmla="*/ 2329542 h 2605314"/>
                <a:gd name="connsiteX287" fmla="*/ 2457006 w 5018777"/>
                <a:gd name="connsiteY287" fmla="*/ 2336800 h 2605314"/>
                <a:gd name="connsiteX288" fmla="*/ 2333635 w 5018777"/>
                <a:gd name="connsiteY288" fmla="*/ 2329542 h 2605314"/>
                <a:gd name="connsiteX289" fmla="*/ 2311863 w 5018777"/>
                <a:gd name="connsiteY289" fmla="*/ 2322285 h 2605314"/>
                <a:gd name="connsiteX290" fmla="*/ 2297349 w 5018777"/>
                <a:gd name="connsiteY290" fmla="*/ 2286000 h 2605314"/>
                <a:gd name="connsiteX291" fmla="*/ 2290092 w 5018777"/>
                <a:gd name="connsiteY291" fmla="*/ 2249714 h 2605314"/>
                <a:gd name="connsiteX292" fmla="*/ 2398949 w 5018777"/>
                <a:gd name="connsiteY292" fmla="*/ 2111828 h 2605314"/>
                <a:gd name="connsiteX293" fmla="*/ 2398949 w 5018777"/>
                <a:gd name="connsiteY293" fmla="*/ 2024742 h 2605314"/>
                <a:gd name="connsiteX294" fmla="*/ 2377177 w 5018777"/>
                <a:gd name="connsiteY294" fmla="*/ 2010228 h 2605314"/>
                <a:gd name="connsiteX295" fmla="*/ 2275577 w 5018777"/>
                <a:gd name="connsiteY295" fmla="*/ 2017485 h 2605314"/>
                <a:gd name="connsiteX296" fmla="*/ 2261063 w 5018777"/>
                <a:gd name="connsiteY296" fmla="*/ 2032000 h 2605314"/>
                <a:gd name="connsiteX297" fmla="*/ 2239292 w 5018777"/>
                <a:gd name="connsiteY297" fmla="*/ 2046514 h 2605314"/>
                <a:gd name="connsiteX298" fmla="*/ 2224777 w 5018777"/>
                <a:gd name="connsiteY298" fmla="*/ 2061028 h 2605314"/>
                <a:gd name="connsiteX299" fmla="*/ 2195749 w 5018777"/>
                <a:gd name="connsiteY299" fmla="*/ 2068285 h 2605314"/>
                <a:gd name="connsiteX300" fmla="*/ 2166720 w 5018777"/>
                <a:gd name="connsiteY300" fmla="*/ 2090057 h 2605314"/>
                <a:gd name="connsiteX301" fmla="*/ 2152206 w 5018777"/>
                <a:gd name="connsiteY301" fmla="*/ 2111828 h 2605314"/>
                <a:gd name="connsiteX302" fmla="*/ 2130435 w 5018777"/>
                <a:gd name="connsiteY302" fmla="*/ 2140857 h 2605314"/>
                <a:gd name="connsiteX303" fmla="*/ 2130435 w 5018777"/>
                <a:gd name="connsiteY303" fmla="*/ 2351314 h 2605314"/>
                <a:gd name="connsiteX304" fmla="*/ 2144949 w 5018777"/>
                <a:gd name="connsiteY304" fmla="*/ 2373085 h 2605314"/>
                <a:gd name="connsiteX305" fmla="*/ 2166720 w 5018777"/>
                <a:gd name="connsiteY305" fmla="*/ 2380342 h 2605314"/>
                <a:gd name="connsiteX306" fmla="*/ 2173977 w 5018777"/>
                <a:gd name="connsiteY306" fmla="*/ 2402114 h 2605314"/>
                <a:gd name="connsiteX307" fmla="*/ 2195749 w 5018777"/>
                <a:gd name="connsiteY307" fmla="*/ 2416628 h 2605314"/>
                <a:gd name="connsiteX308" fmla="*/ 2224777 w 5018777"/>
                <a:gd name="connsiteY308" fmla="*/ 2438400 h 2605314"/>
                <a:gd name="connsiteX309" fmla="*/ 2268320 w 5018777"/>
                <a:gd name="connsiteY309" fmla="*/ 2474685 h 2605314"/>
                <a:gd name="connsiteX310" fmla="*/ 2297349 w 5018777"/>
                <a:gd name="connsiteY310" fmla="*/ 2510971 h 2605314"/>
                <a:gd name="connsiteX311" fmla="*/ 2319120 w 5018777"/>
                <a:gd name="connsiteY311" fmla="*/ 2532742 h 2605314"/>
                <a:gd name="connsiteX312" fmla="*/ 2398949 w 5018777"/>
                <a:gd name="connsiteY312" fmla="*/ 2569028 h 2605314"/>
                <a:gd name="connsiteX313" fmla="*/ 2544092 w 5018777"/>
                <a:gd name="connsiteY313" fmla="*/ 2554514 h 2605314"/>
                <a:gd name="connsiteX314" fmla="*/ 2565863 w 5018777"/>
                <a:gd name="connsiteY314" fmla="*/ 2540000 h 2605314"/>
                <a:gd name="connsiteX315" fmla="*/ 2573120 w 5018777"/>
                <a:gd name="connsiteY315" fmla="*/ 2503714 h 2605314"/>
                <a:gd name="connsiteX316" fmla="*/ 2587635 w 5018777"/>
                <a:gd name="connsiteY316" fmla="*/ 2481942 h 2605314"/>
                <a:gd name="connsiteX317" fmla="*/ 2594892 w 5018777"/>
                <a:gd name="connsiteY317" fmla="*/ 2409371 h 2605314"/>
                <a:gd name="connsiteX318" fmla="*/ 2645692 w 5018777"/>
                <a:gd name="connsiteY318" fmla="*/ 2416628 h 2605314"/>
                <a:gd name="connsiteX319" fmla="*/ 2674720 w 5018777"/>
                <a:gd name="connsiteY319" fmla="*/ 2423885 h 2605314"/>
                <a:gd name="connsiteX320" fmla="*/ 2747292 w 5018777"/>
                <a:gd name="connsiteY320" fmla="*/ 2438400 h 2605314"/>
                <a:gd name="connsiteX321" fmla="*/ 2790835 w 5018777"/>
                <a:gd name="connsiteY321" fmla="*/ 2452914 h 2605314"/>
                <a:gd name="connsiteX322" fmla="*/ 2812606 w 5018777"/>
                <a:gd name="connsiteY322" fmla="*/ 2438400 h 2605314"/>
                <a:gd name="connsiteX323" fmla="*/ 2805349 w 5018777"/>
                <a:gd name="connsiteY323" fmla="*/ 2416628 h 2605314"/>
                <a:gd name="connsiteX324" fmla="*/ 2798092 w 5018777"/>
                <a:gd name="connsiteY324" fmla="*/ 2373085 h 2605314"/>
                <a:gd name="connsiteX325" fmla="*/ 2783577 w 5018777"/>
                <a:gd name="connsiteY325" fmla="*/ 2329542 h 2605314"/>
                <a:gd name="connsiteX326" fmla="*/ 2798092 w 5018777"/>
                <a:gd name="connsiteY326" fmla="*/ 2278742 h 2605314"/>
                <a:gd name="connsiteX327" fmla="*/ 2965006 w 5018777"/>
                <a:gd name="connsiteY327" fmla="*/ 2249714 h 2605314"/>
                <a:gd name="connsiteX328" fmla="*/ 2950492 w 5018777"/>
                <a:gd name="connsiteY328" fmla="*/ 2227942 h 2605314"/>
                <a:gd name="connsiteX329" fmla="*/ 2928720 w 5018777"/>
                <a:gd name="connsiteY329" fmla="*/ 2133600 h 2605314"/>
                <a:gd name="connsiteX330" fmla="*/ 2921463 w 5018777"/>
                <a:gd name="connsiteY330" fmla="*/ 2104571 h 2605314"/>
                <a:gd name="connsiteX331" fmla="*/ 2899692 w 5018777"/>
                <a:gd name="connsiteY331" fmla="*/ 2090057 h 2605314"/>
                <a:gd name="connsiteX332" fmla="*/ 2906949 w 5018777"/>
                <a:gd name="connsiteY332" fmla="*/ 2061028 h 2605314"/>
                <a:gd name="connsiteX333" fmla="*/ 3037577 w 5018777"/>
                <a:gd name="connsiteY333" fmla="*/ 2053771 h 2605314"/>
                <a:gd name="connsiteX334" fmla="*/ 3124663 w 5018777"/>
                <a:gd name="connsiteY334" fmla="*/ 2046514 h 2605314"/>
                <a:gd name="connsiteX335" fmla="*/ 3146435 w 5018777"/>
                <a:gd name="connsiteY335" fmla="*/ 2039257 h 2605314"/>
                <a:gd name="connsiteX336" fmla="*/ 3139177 w 5018777"/>
                <a:gd name="connsiteY336" fmla="*/ 2010228 h 2605314"/>
                <a:gd name="connsiteX337" fmla="*/ 3110149 w 5018777"/>
                <a:gd name="connsiteY337" fmla="*/ 1959428 h 2605314"/>
                <a:gd name="connsiteX338" fmla="*/ 3081120 w 5018777"/>
                <a:gd name="connsiteY338" fmla="*/ 1930400 h 2605314"/>
                <a:gd name="connsiteX339" fmla="*/ 3066606 w 5018777"/>
                <a:gd name="connsiteY339" fmla="*/ 1901371 h 2605314"/>
                <a:gd name="connsiteX340" fmla="*/ 3044835 w 5018777"/>
                <a:gd name="connsiteY340" fmla="*/ 1886857 h 2605314"/>
                <a:gd name="connsiteX341" fmla="*/ 3037577 w 5018777"/>
                <a:gd name="connsiteY341" fmla="*/ 1865085 h 2605314"/>
                <a:gd name="connsiteX342" fmla="*/ 3023063 w 5018777"/>
                <a:gd name="connsiteY342" fmla="*/ 1843314 h 2605314"/>
                <a:gd name="connsiteX343" fmla="*/ 3052092 w 5018777"/>
                <a:gd name="connsiteY343" fmla="*/ 1828800 h 2605314"/>
                <a:gd name="connsiteX344" fmla="*/ 3160949 w 5018777"/>
                <a:gd name="connsiteY344" fmla="*/ 1814285 h 2605314"/>
                <a:gd name="connsiteX345" fmla="*/ 3182720 w 5018777"/>
                <a:gd name="connsiteY345" fmla="*/ 1799771 h 2605314"/>
                <a:gd name="connsiteX346" fmla="*/ 3131920 w 5018777"/>
                <a:gd name="connsiteY346" fmla="*/ 1690914 h 2605314"/>
                <a:gd name="connsiteX347" fmla="*/ 3124663 w 5018777"/>
                <a:gd name="connsiteY347" fmla="*/ 1669142 h 2605314"/>
                <a:gd name="connsiteX348" fmla="*/ 3110149 w 5018777"/>
                <a:gd name="connsiteY348" fmla="*/ 1647371 h 2605314"/>
                <a:gd name="connsiteX349" fmla="*/ 3131920 w 5018777"/>
                <a:gd name="connsiteY349" fmla="*/ 1640114 h 2605314"/>
                <a:gd name="connsiteX350" fmla="*/ 3160949 w 5018777"/>
                <a:gd name="connsiteY350" fmla="*/ 1632857 h 2605314"/>
                <a:gd name="connsiteX351" fmla="*/ 3189977 w 5018777"/>
                <a:gd name="connsiteY351" fmla="*/ 1618342 h 2605314"/>
                <a:gd name="connsiteX352" fmla="*/ 3219006 w 5018777"/>
                <a:gd name="connsiteY352" fmla="*/ 1611085 h 2605314"/>
                <a:gd name="connsiteX353" fmla="*/ 3240777 w 5018777"/>
                <a:gd name="connsiteY353" fmla="*/ 1603828 h 2605314"/>
                <a:gd name="connsiteX354" fmla="*/ 3284320 w 5018777"/>
                <a:gd name="connsiteY354" fmla="*/ 1582057 h 2605314"/>
                <a:gd name="connsiteX355" fmla="*/ 3298835 w 5018777"/>
                <a:gd name="connsiteY355" fmla="*/ 1567542 h 2605314"/>
                <a:gd name="connsiteX356" fmla="*/ 3277063 w 5018777"/>
                <a:gd name="connsiteY356" fmla="*/ 1545771 h 2605314"/>
                <a:gd name="connsiteX357" fmla="*/ 3233520 w 5018777"/>
                <a:gd name="connsiteY357" fmla="*/ 1516742 h 2605314"/>
                <a:gd name="connsiteX358" fmla="*/ 3182720 w 5018777"/>
                <a:gd name="connsiteY358" fmla="*/ 1458685 h 2605314"/>
                <a:gd name="connsiteX359" fmla="*/ 3175463 w 5018777"/>
                <a:gd name="connsiteY359" fmla="*/ 1436914 h 2605314"/>
                <a:gd name="connsiteX360" fmla="*/ 3153692 w 5018777"/>
                <a:gd name="connsiteY360" fmla="*/ 1422400 h 2605314"/>
                <a:gd name="connsiteX361" fmla="*/ 3204492 w 5018777"/>
                <a:gd name="connsiteY361" fmla="*/ 1386114 h 2605314"/>
                <a:gd name="connsiteX362" fmla="*/ 3240777 w 5018777"/>
                <a:gd name="connsiteY362" fmla="*/ 1349828 h 2605314"/>
                <a:gd name="connsiteX363" fmla="*/ 3269806 w 5018777"/>
                <a:gd name="connsiteY363" fmla="*/ 1313542 h 2605314"/>
                <a:gd name="connsiteX364" fmla="*/ 3291577 w 5018777"/>
                <a:gd name="connsiteY364" fmla="*/ 1299028 h 2605314"/>
                <a:gd name="connsiteX365" fmla="*/ 3306092 w 5018777"/>
                <a:gd name="connsiteY365" fmla="*/ 1284514 h 2605314"/>
                <a:gd name="connsiteX366" fmla="*/ 3313349 w 5018777"/>
                <a:gd name="connsiteY366" fmla="*/ 1262742 h 2605314"/>
                <a:gd name="connsiteX367" fmla="*/ 3269806 w 5018777"/>
                <a:gd name="connsiteY367" fmla="*/ 1255485 h 2605314"/>
                <a:gd name="connsiteX368" fmla="*/ 3248035 w 5018777"/>
                <a:gd name="connsiteY368" fmla="*/ 1248228 h 2605314"/>
                <a:gd name="connsiteX369" fmla="*/ 3197235 w 5018777"/>
                <a:gd name="connsiteY369" fmla="*/ 1233714 h 2605314"/>
                <a:gd name="connsiteX370" fmla="*/ 3175463 w 5018777"/>
                <a:gd name="connsiteY370" fmla="*/ 1219200 h 2605314"/>
                <a:gd name="connsiteX371" fmla="*/ 3153692 w 5018777"/>
                <a:gd name="connsiteY371" fmla="*/ 1211942 h 2605314"/>
                <a:gd name="connsiteX372" fmla="*/ 3124663 w 5018777"/>
                <a:gd name="connsiteY372" fmla="*/ 1197428 h 2605314"/>
                <a:gd name="connsiteX373" fmla="*/ 3204492 w 5018777"/>
                <a:gd name="connsiteY373" fmla="*/ 1095828 h 2605314"/>
                <a:gd name="connsiteX374" fmla="*/ 3255292 w 5018777"/>
                <a:gd name="connsiteY374" fmla="*/ 1037771 h 2605314"/>
                <a:gd name="connsiteX375" fmla="*/ 3255292 w 5018777"/>
                <a:gd name="connsiteY375" fmla="*/ 994228 h 2605314"/>
                <a:gd name="connsiteX376" fmla="*/ 3211749 w 5018777"/>
                <a:gd name="connsiteY376" fmla="*/ 986971 h 2605314"/>
                <a:gd name="connsiteX377" fmla="*/ 3182720 w 5018777"/>
                <a:gd name="connsiteY377" fmla="*/ 979714 h 2605314"/>
                <a:gd name="connsiteX378" fmla="*/ 3124663 w 5018777"/>
                <a:gd name="connsiteY378" fmla="*/ 957942 h 2605314"/>
                <a:gd name="connsiteX379" fmla="*/ 3102892 w 5018777"/>
                <a:gd name="connsiteY379" fmla="*/ 950685 h 2605314"/>
                <a:gd name="connsiteX380" fmla="*/ 3052092 w 5018777"/>
                <a:gd name="connsiteY380" fmla="*/ 943428 h 2605314"/>
                <a:gd name="connsiteX381" fmla="*/ 3030320 w 5018777"/>
                <a:gd name="connsiteY381" fmla="*/ 936171 h 2605314"/>
                <a:gd name="connsiteX382" fmla="*/ 2994035 w 5018777"/>
                <a:gd name="connsiteY382" fmla="*/ 928914 h 2605314"/>
                <a:gd name="connsiteX383" fmla="*/ 2979520 w 5018777"/>
                <a:gd name="connsiteY383" fmla="*/ 914400 h 2605314"/>
                <a:gd name="connsiteX384" fmla="*/ 3037577 w 5018777"/>
                <a:gd name="connsiteY384" fmla="*/ 820057 h 2605314"/>
                <a:gd name="connsiteX385" fmla="*/ 3095635 w 5018777"/>
                <a:gd name="connsiteY385" fmla="*/ 747485 h 2605314"/>
                <a:gd name="connsiteX386" fmla="*/ 3131920 w 5018777"/>
                <a:gd name="connsiteY386" fmla="*/ 703942 h 2605314"/>
                <a:gd name="connsiteX387" fmla="*/ 3146435 w 5018777"/>
                <a:gd name="connsiteY387" fmla="*/ 682171 h 2605314"/>
                <a:gd name="connsiteX388" fmla="*/ 3037577 w 5018777"/>
                <a:gd name="connsiteY388" fmla="*/ 667657 h 2605314"/>
                <a:gd name="connsiteX389" fmla="*/ 2965006 w 5018777"/>
                <a:gd name="connsiteY389" fmla="*/ 660400 h 2605314"/>
                <a:gd name="connsiteX390" fmla="*/ 2892435 w 5018777"/>
                <a:gd name="connsiteY390" fmla="*/ 645885 h 2605314"/>
                <a:gd name="connsiteX391" fmla="*/ 2928720 w 5018777"/>
                <a:gd name="connsiteY391" fmla="*/ 609600 h 2605314"/>
                <a:gd name="connsiteX392" fmla="*/ 2965006 w 5018777"/>
                <a:gd name="connsiteY392" fmla="*/ 573314 h 2605314"/>
                <a:gd name="connsiteX393" fmla="*/ 2972263 w 5018777"/>
                <a:gd name="connsiteY393" fmla="*/ 529771 h 2605314"/>
                <a:gd name="connsiteX394" fmla="*/ 2986777 w 5018777"/>
                <a:gd name="connsiteY394" fmla="*/ 486228 h 2605314"/>
                <a:gd name="connsiteX395" fmla="*/ 3001292 w 5018777"/>
                <a:gd name="connsiteY395" fmla="*/ 435428 h 2605314"/>
                <a:gd name="connsiteX396" fmla="*/ 3015806 w 5018777"/>
                <a:gd name="connsiteY396" fmla="*/ 391885 h 2605314"/>
                <a:gd name="connsiteX397" fmla="*/ 2965006 w 5018777"/>
                <a:gd name="connsiteY397" fmla="*/ 399142 h 2605314"/>
                <a:gd name="connsiteX398" fmla="*/ 2921463 w 5018777"/>
                <a:gd name="connsiteY398" fmla="*/ 413657 h 2605314"/>
                <a:gd name="connsiteX399" fmla="*/ 2892435 w 5018777"/>
                <a:gd name="connsiteY399" fmla="*/ 420914 h 2605314"/>
                <a:gd name="connsiteX400" fmla="*/ 2856149 w 5018777"/>
                <a:gd name="connsiteY400" fmla="*/ 435428 h 2605314"/>
                <a:gd name="connsiteX401" fmla="*/ 2812606 w 5018777"/>
                <a:gd name="connsiteY401" fmla="*/ 442685 h 2605314"/>
                <a:gd name="connsiteX402" fmla="*/ 2783577 w 5018777"/>
                <a:gd name="connsiteY402" fmla="*/ 449942 h 2605314"/>
                <a:gd name="connsiteX403" fmla="*/ 2725520 w 5018777"/>
                <a:gd name="connsiteY403" fmla="*/ 442685 h 2605314"/>
                <a:gd name="connsiteX404" fmla="*/ 2732777 w 5018777"/>
                <a:gd name="connsiteY404" fmla="*/ 377371 h 2605314"/>
                <a:gd name="connsiteX405" fmla="*/ 2725520 w 5018777"/>
                <a:gd name="connsiteY405" fmla="*/ 290285 h 2605314"/>
                <a:gd name="connsiteX406" fmla="*/ 2711006 w 5018777"/>
                <a:gd name="connsiteY406" fmla="*/ 232228 h 2605314"/>
                <a:gd name="connsiteX407" fmla="*/ 2667463 w 5018777"/>
                <a:gd name="connsiteY407" fmla="*/ 210457 h 2605314"/>
                <a:gd name="connsiteX408" fmla="*/ 2660206 w 5018777"/>
                <a:gd name="connsiteY40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69292 w 5018777"/>
                <a:gd name="connsiteY158" fmla="*/ 261257 h 2605314"/>
                <a:gd name="connsiteX159" fmla="*/ 889463 w 5018777"/>
                <a:gd name="connsiteY159" fmla="*/ 319314 h 2605314"/>
                <a:gd name="connsiteX160" fmla="*/ 867692 w 5018777"/>
                <a:gd name="connsiteY160" fmla="*/ 341085 h 2605314"/>
                <a:gd name="connsiteX161" fmla="*/ 802015 w 5018777"/>
                <a:gd name="connsiteY161" fmla="*/ 391885 h 2605314"/>
                <a:gd name="connsiteX162" fmla="*/ 763189 w 5018777"/>
                <a:gd name="connsiteY162" fmla="*/ 420551 h 2605314"/>
                <a:gd name="connsiteX163" fmla="*/ 693520 w 5018777"/>
                <a:gd name="connsiteY163" fmla="*/ 500742 h 2605314"/>
                <a:gd name="connsiteX164" fmla="*/ 664492 w 5018777"/>
                <a:gd name="connsiteY164" fmla="*/ 544285 h 2605314"/>
                <a:gd name="connsiteX165" fmla="*/ 642720 w 5018777"/>
                <a:gd name="connsiteY165" fmla="*/ 609600 h 2605314"/>
                <a:gd name="connsiteX166" fmla="*/ 651792 w 5018777"/>
                <a:gd name="connsiteY166" fmla="*/ 740954 h 2605314"/>
                <a:gd name="connsiteX167" fmla="*/ 700052 w 5018777"/>
                <a:gd name="connsiteY167" fmla="*/ 804454 h 2605314"/>
                <a:gd name="connsiteX168" fmla="*/ 751577 w 5018777"/>
                <a:gd name="connsiteY168" fmla="*/ 804817 h 2605314"/>
                <a:gd name="connsiteX169" fmla="*/ 775889 w 5018777"/>
                <a:gd name="connsiteY169" fmla="*/ 748937 h 2605314"/>
                <a:gd name="connsiteX170" fmla="*/ 764640 w 5018777"/>
                <a:gd name="connsiteY170" fmla="*/ 679268 h 2605314"/>
                <a:gd name="connsiteX171" fmla="*/ 704769 w 5018777"/>
                <a:gd name="connsiteY171" fmla="*/ 644434 h 2605314"/>
                <a:gd name="connsiteX172" fmla="*/ 567246 w 5018777"/>
                <a:gd name="connsiteY172" fmla="*/ 638991 h 2605314"/>
                <a:gd name="connsiteX173" fmla="*/ 468549 w 5018777"/>
                <a:gd name="connsiteY173" fmla="*/ 682171 h 2605314"/>
                <a:gd name="connsiteX174" fmla="*/ 446777 w 5018777"/>
                <a:gd name="connsiteY174" fmla="*/ 754742 h 2605314"/>
                <a:gd name="connsiteX175" fmla="*/ 475806 w 5018777"/>
                <a:gd name="connsiteY175" fmla="*/ 849085 h 2605314"/>
                <a:gd name="connsiteX176" fmla="*/ 533863 w 5018777"/>
                <a:gd name="connsiteY176" fmla="*/ 841828 h 2605314"/>
                <a:gd name="connsiteX177" fmla="*/ 541120 w 5018777"/>
                <a:gd name="connsiteY177" fmla="*/ 820057 h 2605314"/>
                <a:gd name="connsiteX178" fmla="*/ 519349 w 5018777"/>
                <a:gd name="connsiteY178" fmla="*/ 740228 h 2605314"/>
                <a:gd name="connsiteX179" fmla="*/ 497577 w 5018777"/>
                <a:gd name="connsiteY179" fmla="*/ 725714 h 2605314"/>
                <a:gd name="connsiteX180" fmla="*/ 352435 w 5018777"/>
                <a:gd name="connsiteY180" fmla="*/ 732971 h 2605314"/>
                <a:gd name="connsiteX181" fmla="*/ 252286 w 5018777"/>
                <a:gd name="connsiteY181" fmla="*/ 791028 h 2605314"/>
                <a:gd name="connsiteX182" fmla="*/ 192777 w 5018777"/>
                <a:gd name="connsiteY182" fmla="*/ 892628 h 2605314"/>
                <a:gd name="connsiteX183" fmla="*/ 187335 w 5018777"/>
                <a:gd name="connsiteY183" fmla="*/ 1026522 h 2605314"/>
                <a:gd name="connsiteX184" fmla="*/ 218177 w 5018777"/>
                <a:gd name="connsiteY184" fmla="*/ 1070791 h 2605314"/>
                <a:gd name="connsiteX185" fmla="*/ 278049 w 5018777"/>
                <a:gd name="connsiteY185" fmla="*/ 1063534 h 2605314"/>
                <a:gd name="connsiteX186" fmla="*/ 297643 w 5018777"/>
                <a:gd name="connsiteY186" fmla="*/ 1022531 h 2605314"/>
                <a:gd name="connsiteX187" fmla="*/ 260995 w 5018777"/>
                <a:gd name="connsiteY187" fmla="*/ 957580 h 2605314"/>
                <a:gd name="connsiteX188" fmla="*/ 172095 w 5018777"/>
                <a:gd name="connsiteY188" fmla="*/ 952137 h 2605314"/>
                <a:gd name="connsiteX189" fmla="*/ 108957 w 5018777"/>
                <a:gd name="connsiteY189" fmla="*/ 996405 h 2605314"/>
                <a:gd name="connsiteX190" fmla="*/ 54892 w 5018777"/>
                <a:gd name="connsiteY190" fmla="*/ 1066800 h 2605314"/>
                <a:gd name="connsiteX191" fmla="*/ 14252 w 5018777"/>
                <a:gd name="connsiteY191" fmla="*/ 1156788 h 2605314"/>
                <a:gd name="connsiteX192" fmla="*/ 20783 w 5018777"/>
                <a:gd name="connsiteY192" fmla="*/ 1262017 h 2605314"/>
                <a:gd name="connsiteX193" fmla="*/ 69406 w 5018777"/>
                <a:gd name="connsiteY193" fmla="*/ 1313542 h 2605314"/>
                <a:gd name="connsiteX194" fmla="*/ 112949 w 5018777"/>
                <a:gd name="connsiteY194" fmla="*/ 1342571 h 2605314"/>
                <a:gd name="connsiteX195" fmla="*/ 159032 w 5018777"/>
                <a:gd name="connsiteY195" fmla="*/ 1341845 h 2605314"/>
                <a:gd name="connsiteX196" fmla="*/ 217089 w 5018777"/>
                <a:gd name="connsiteY196" fmla="*/ 1316445 h 2605314"/>
                <a:gd name="connsiteX197" fmla="*/ 199672 w 5018777"/>
                <a:gd name="connsiteY197" fmla="*/ 1243148 h 2605314"/>
                <a:gd name="connsiteX198" fmla="*/ 124197 w 5018777"/>
                <a:gd name="connsiteY198" fmla="*/ 1236254 h 2605314"/>
                <a:gd name="connsiteX199" fmla="*/ 54892 w 5018777"/>
                <a:gd name="connsiteY199" fmla="*/ 1262742 h 2605314"/>
                <a:gd name="connsiteX200" fmla="*/ 33120 w 5018777"/>
                <a:gd name="connsiteY200" fmla="*/ 1299028 h 2605314"/>
                <a:gd name="connsiteX201" fmla="*/ 18606 w 5018777"/>
                <a:gd name="connsiteY201" fmla="*/ 1320800 h 2605314"/>
                <a:gd name="connsiteX202" fmla="*/ 4092 w 5018777"/>
                <a:gd name="connsiteY202" fmla="*/ 1379582 h 2605314"/>
                <a:gd name="connsiteX203" fmla="*/ 3729 w 5018777"/>
                <a:gd name="connsiteY203" fmla="*/ 1436188 h 2605314"/>
                <a:gd name="connsiteX204" fmla="*/ 47635 w 5018777"/>
                <a:gd name="connsiteY204" fmla="*/ 1494971 h 2605314"/>
                <a:gd name="connsiteX205" fmla="*/ 91177 w 5018777"/>
                <a:gd name="connsiteY205" fmla="*/ 1524000 h 2605314"/>
                <a:gd name="connsiteX206" fmla="*/ 127100 w 5018777"/>
                <a:gd name="connsiteY206" fmla="*/ 1568268 h 2605314"/>
                <a:gd name="connsiteX207" fmla="*/ 171006 w 5018777"/>
                <a:gd name="connsiteY207" fmla="*/ 1582057 h 2605314"/>
                <a:gd name="connsiteX208" fmla="*/ 228337 w 5018777"/>
                <a:gd name="connsiteY208" fmla="*/ 1561737 h 2605314"/>
                <a:gd name="connsiteX209" fmla="*/ 236683 w 5018777"/>
                <a:gd name="connsiteY209" fmla="*/ 1483722 h 2605314"/>
                <a:gd name="connsiteX210" fmla="*/ 157217 w 5018777"/>
                <a:gd name="connsiteY210" fmla="*/ 1465580 h 2605314"/>
                <a:gd name="connsiteX211" fmla="*/ 105692 w 5018777"/>
                <a:gd name="connsiteY211" fmla="*/ 1502228 h 2605314"/>
                <a:gd name="connsiteX212" fmla="*/ 105692 w 5018777"/>
                <a:gd name="connsiteY212" fmla="*/ 1698171 h 2605314"/>
                <a:gd name="connsiteX213" fmla="*/ 141615 w 5018777"/>
                <a:gd name="connsiteY213" fmla="*/ 1749334 h 2605314"/>
                <a:gd name="connsiteX214" fmla="*/ 192777 w 5018777"/>
                <a:gd name="connsiteY214" fmla="*/ 1792514 h 2605314"/>
                <a:gd name="connsiteX215" fmla="*/ 250835 w 5018777"/>
                <a:gd name="connsiteY215" fmla="*/ 1828800 h 2605314"/>
                <a:gd name="connsiteX216" fmla="*/ 359692 w 5018777"/>
                <a:gd name="connsiteY216" fmla="*/ 1821542 h 2605314"/>
                <a:gd name="connsiteX217" fmla="*/ 394163 w 5018777"/>
                <a:gd name="connsiteY217" fmla="*/ 1796505 h 2605314"/>
                <a:gd name="connsiteX218" fmla="*/ 410492 w 5018777"/>
                <a:gd name="connsiteY218" fmla="*/ 1698171 h 2605314"/>
                <a:gd name="connsiteX219" fmla="*/ 366949 w 5018777"/>
                <a:gd name="connsiteY219" fmla="*/ 1683657 h 2605314"/>
                <a:gd name="connsiteX220" fmla="*/ 316149 w 5018777"/>
                <a:gd name="connsiteY220" fmla="*/ 1690914 h 2605314"/>
                <a:gd name="connsiteX221" fmla="*/ 279863 w 5018777"/>
                <a:gd name="connsiteY221" fmla="*/ 1719942 h 2605314"/>
                <a:gd name="connsiteX222" fmla="*/ 265349 w 5018777"/>
                <a:gd name="connsiteY222" fmla="*/ 1785257 h 2605314"/>
                <a:gd name="connsiteX223" fmla="*/ 276235 w 5018777"/>
                <a:gd name="connsiteY223" fmla="*/ 1939108 h 2605314"/>
                <a:gd name="connsiteX224" fmla="*/ 331026 w 5018777"/>
                <a:gd name="connsiteY224" fmla="*/ 1984465 h 2605314"/>
                <a:gd name="connsiteX225" fmla="*/ 417749 w 5018777"/>
                <a:gd name="connsiteY225" fmla="*/ 2002971 h 2605314"/>
                <a:gd name="connsiteX226" fmla="*/ 526606 w 5018777"/>
                <a:gd name="connsiteY226" fmla="*/ 1995714 h 2605314"/>
                <a:gd name="connsiteX227" fmla="*/ 555635 w 5018777"/>
                <a:gd name="connsiteY227" fmla="*/ 1973942 h 2605314"/>
                <a:gd name="connsiteX228" fmla="*/ 599177 w 5018777"/>
                <a:gd name="connsiteY228" fmla="*/ 1944914 h 2605314"/>
                <a:gd name="connsiteX229" fmla="*/ 628206 w 5018777"/>
                <a:gd name="connsiteY229" fmla="*/ 1901371 h 2605314"/>
                <a:gd name="connsiteX230" fmla="*/ 613692 w 5018777"/>
                <a:gd name="connsiteY230" fmla="*/ 1836057 h 2605314"/>
                <a:gd name="connsiteX231" fmla="*/ 570149 w 5018777"/>
                <a:gd name="connsiteY231" fmla="*/ 1792514 h 2605314"/>
                <a:gd name="connsiteX232" fmla="*/ 528057 w 5018777"/>
                <a:gd name="connsiteY232" fmla="*/ 1800497 h 2605314"/>
                <a:gd name="connsiteX233" fmla="*/ 481249 w 5018777"/>
                <a:gd name="connsiteY233" fmla="*/ 1898468 h 2605314"/>
                <a:gd name="connsiteX234" fmla="*/ 555635 w 5018777"/>
                <a:gd name="connsiteY234" fmla="*/ 1995714 h 2605314"/>
                <a:gd name="connsiteX235" fmla="*/ 570149 w 5018777"/>
                <a:gd name="connsiteY235" fmla="*/ 2017485 h 2605314"/>
                <a:gd name="connsiteX236" fmla="*/ 700777 w 5018777"/>
                <a:gd name="connsiteY236" fmla="*/ 2068285 h 2605314"/>
                <a:gd name="connsiteX237" fmla="*/ 737063 w 5018777"/>
                <a:gd name="connsiteY237" fmla="*/ 2082800 h 2605314"/>
                <a:gd name="connsiteX238" fmla="*/ 867692 w 5018777"/>
                <a:gd name="connsiteY238" fmla="*/ 2119811 h 2605314"/>
                <a:gd name="connsiteX239" fmla="*/ 969292 w 5018777"/>
                <a:gd name="connsiteY239" fmla="*/ 2148114 h 2605314"/>
                <a:gd name="connsiteX240" fmla="*/ 1078149 w 5018777"/>
                <a:gd name="connsiteY240" fmla="*/ 2133600 h 2605314"/>
                <a:gd name="connsiteX241" fmla="*/ 1128949 w 5018777"/>
                <a:gd name="connsiteY241" fmla="*/ 2104571 h 2605314"/>
                <a:gd name="connsiteX242" fmla="*/ 1247603 w 5018777"/>
                <a:gd name="connsiteY242" fmla="*/ 2013494 h 2605314"/>
                <a:gd name="connsiteX243" fmla="*/ 1291509 w 5018777"/>
                <a:gd name="connsiteY243" fmla="*/ 1957251 h 2605314"/>
                <a:gd name="connsiteX244" fmla="*/ 1278083 w 5018777"/>
                <a:gd name="connsiteY244" fmla="*/ 1839322 h 2605314"/>
                <a:gd name="connsiteX245" fmla="*/ 1223292 w 5018777"/>
                <a:gd name="connsiteY245" fmla="*/ 1814285 h 2605314"/>
                <a:gd name="connsiteX246" fmla="*/ 1129675 w 5018777"/>
                <a:gd name="connsiteY246" fmla="*/ 1833154 h 2605314"/>
                <a:gd name="connsiteX247" fmla="*/ 1107177 w 5018777"/>
                <a:gd name="connsiteY247" fmla="*/ 1894114 h 2605314"/>
                <a:gd name="connsiteX248" fmla="*/ 1085406 w 5018777"/>
                <a:gd name="connsiteY248" fmla="*/ 2002971 h 2605314"/>
                <a:gd name="connsiteX249" fmla="*/ 1020092 w 5018777"/>
                <a:gd name="connsiteY249" fmla="*/ 1995714 h 2605314"/>
                <a:gd name="connsiteX250" fmla="*/ 984532 w 5018777"/>
                <a:gd name="connsiteY250" fmla="*/ 1911531 h 2605314"/>
                <a:gd name="connsiteX251" fmla="*/ 996869 w 5018777"/>
                <a:gd name="connsiteY251" fmla="*/ 1807754 h 2605314"/>
                <a:gd name="connsiteX252" fmla="*/ 1070529 w 5018777"/>
                <a:gd name="connsiteY252" fmla="*/ 1731554 h 2605314"/>
                <a:gd name="connsiteX253" fmla="*/ 1230549 w 5018777"/>
                <a:gd name="connsiteY253" fmla="*/ 1690914 h 2605314"/>
                <a:gd name="connsiteX254" fmla="*/ 1339406 w 5018777"/>
                <a:gd name="connsiteY254" fmla="*/ 1698171 h 2605314"/>
                <a:gd name="connsiteX255" fmla="*/ 1426492 w 5018777"/>
                <a:gd name="connsiteY255" fmla="*/ 1741714 h 2605314"/>
                <a:gd name="connsiteX256" fmla="*/ 1480557 w 5018777"/>
                <a:gd name="connsiteY256" fmla="*/ 1792514 h 2605314"/>
                <a:gd name="connsiteX257" fmla="*/ 1510312 w 5018777"/>
                <a:gd name="connsiteY257" fmla="*/ 1859642 h 2605314"/>
                <a:gd name="connsiteX258" fmla="*/ 1511037 w 5018777"/>
                <a:gd name="connsiteY258" fmla="*/ 1961968 h 2605314"/>
                <a:gd name="connsiteX259" fmla="*/ 1463866 w 5018777"/>
                <a:gd name="connsiteY259" fmla="*/ 2046877 h 2605314"/>
                <a:gd name="connsiteX260" fmla="*/ 1411977 w 5018777"/>
                <a:gd name="connsiteY260" fmla="*/ 2140857 h 2605314"/>
                <a:gd name="connsiteX261" fmla="*/ 1404720 w 5018777"/>
                <a:gd name="connsiteY261" fmla="*/ 2162628 h 2605314"/>
                <a:gd name="connsiteX262" fmla="*/ 1368435 w 5018777"/>
                <a:gd name="connsiteY262" fmla="*/ 2293257 h 2605314"/>
                <a:gd name="connsiteX263" fmla="*/ 1370975 w 5018777"/>
                <a:gd name="connsiteY263" fmla="*/ 2449285 h 2605314"/>
                <a:gd name="connsiteX264" fmla="*/ 1513577 w 5018777"/>
                <a:gd name="connsiteY264" fmla="*/ 2554514 h 2605314"/>
                <a:gd name="connsiteX265" fmla="*/ 1636949 w 5018777"/>
                <a:gd name="connsiteY265" fmla="*/ 2590800 h 2605314"/>
                <a:gd name="connsiteX266" fmla="*/ 1851397 w 5018777"/>
                <a:gd name="connsiteY266" fmla="*/ 2605314 h 2605314"/>
                <a:gd name="connsiteX267" fmla="*/ 1922155 w 5018777"/>
                <a:gd name="connsiteY267" fmla="*/ 2576285 h 2605314"/>
                <a:gd name="connsiteX268" fmla="*/ 1963520 w 5018777"/>
                <a:gd name="connsiteY268" fmla="*/ 2496457 h 2605314"/>
                <a:gd name="connsiteX269" fmla="*/ 2006337 w 5018777"/>
                <a:gd name="connsiteY269" fmla="*/ 2315028 h 2605314"/>
                <a:gd name="connsiteX270" fmla="*/ 2043349 w 5018777"/>
                <a:gd name="connsiteY270" fmla="*/ 2111828 h 2605314"/>
                <a:gd name="connsiteX271" fmla="*/ 2066572 w 5018777"/>
                <a:gd name="connsiteY271" fmla="*/ 2048691 h 2605314"/>
                <a:gd name="connsiteX272" fmla="*/ 2102495 w 5018777"/>
                <a:gd name="connsiteY272" fmla="*/ 1987731 h 2605314"/>
                <a:gd name="connsiteX273" fmla="*/ 2221512 w 5018777"/>
                <a:gd name="connsiteY273" fmla="*/ 1879237 h 2605314"/>
                <a:gd name="connsiteX274" fmla="*/ 2377177 w 5018777"/>
                <a:gd name="connsiteY274" fmla="*/ 1872342 h 2605314"/>
                <a:gd name="connsiteX275" fmla="*/ 2398949 w 5018777"/>
                <a:gd name="connsiteY275" fmla="*/ 1879600 h 2605314"/>
                <a:gd name="connsiteX276" fmla="*/ 2457006 w 5018777"/>
                <a:gd name="connsiteY276" fmla="*/ 1930400 h 2605314"/>
                <a:gd name="connsiteX277" fmla="*/ 2471520 w 5018777"/>
                <a:gd name="connsiteY277" fmla="*/ 1952171 h 2605314"/>
                <a:gd name="connsiteX278" fmla="*/ 2493292 w 5018777"/>
                <a:gd name="connsiteY278" fmla="*/ 1973942 h 2605314"/>
                <a:gd name="connsiteX279" fmla="*/ 2507806 w 5018777"/>
                <a:gd name="connsiteY279" fmla="*/ 2024742 h 2605314"/>
                <a:gd name="connsiteX280" fmla="*/ 2515063 w 5018777"/>
                <a:gd name="connsiteY280" fmla="*/ 2053771 h 2605314"/>
                <a:gd name="connsiteX281" fmla="*/ 2529577 w 5018777"/>
                <a:gd name="connsiteY281" fmla="*/ 2075542 h 2605314"/>
                <a:gd name="connsiteX282" fmla="*/ 2544092 w 5018777"/>
                <a:gd name="connsiteY282" fmla="*/ 2126342 h 2605314"/>
                <a:gd name="connsiteX283" fmla="*/ 2536835 w 5018777"/>
                <a:gd name="connsiteY283" fmla="*/ 2271485 h 2605314"/>
                <a:gd name="connsiteX284" fmla="*/ 2522320 w 5018777"/>
                <a:gd name="connsiteY284" fmla="*/ 2300514 h 2605314"/>
                <a:gd name="connsiteX285" fmla="*/ 2478777 w 5018777"/>
                <a:gd name="connsiteY285" fmla="*/ 2329542 h 2605314"/>
                <a:gd name="connsiteX286" fmla="*/ 2457006 w 5018777"/>
                <a:gd name="connsiteY286" fmla="*/ 2336800 h 2605314"/>
                <a:gd name="connsiteX287" fmla="*/ 2333635 w 5018777"/>
                <a:gd name="connsiteY287" fmla="*/ 2329542 h 2605314"/>
                <a:gd name="connsiteX288" fmla="*/ 2311863 w 5018777"/>
                <a:gd name="connsiteY288" fmla="*/ 2322285 h 2605314"/>
                <a:gd name="connsiteX289" fmla="*/ 2297349 w 5018777"/>
                <a:gd name="connsiteY289" fmla="*/ 2286000 h 2605314"/>
                <a:gd name="connsiteX290" fmla="*/ 2290092 w 5018777"/>
                <a:gd name="connsiteY290" fmla="*/ 2249714 h 2605314"/>
                <a:gd name="connsiteX291" fmla="*/ 2398949 w 5018777"/>
                <a:gd name="connsiteY291" fmla="*/ 2111828 h 2605314"/>
                <a:gd name="connsiteX292" fmla="*/ 2398949 w 5018777"/>
                <a:gd name="connsiteY292" fmla="*/ 2024742 h 2605314"/>
                <a:gd name="connsiteX293" fmla="*/ 2377177 w 5018777"/>
                <a:gd name="connsiteY293" fmla="*/ 2010228 h 2605314"/>
                <a:gd name="connsiteX294" fmla="*/ 2275577 w 5018777"/>
                <a:gd name="connsiteY294" fmla="*/ 2017485 h 2605314"/>
                <a:gd name="connsiteX295" fmla="*/ 2261063 w 5018777"/>
                <a:gd name="connsiteY295" fmla="*/ 2032000 h 2605314"/>
                <a:gd name="connsiteX296" fmla="*/ 2239292 w 5018777"/>
                <a:gd name="connsiteY296" fmla="*/ 2046514 h 2605314"/>
                <a:gd name="connsiteX297" fmla="*/ 2224777 w 5018777"/>
                <a:gd name="connsiteY297" fmla="*/ 2061028 h 2605314"/>
                <a:gd name="connsiteX298" fmla="*/ 2195749 w 5018777"/>
                <a:gd name="connsiteY298" fmla="*/ 2068285 h 2605314"/>
                <a:gd name="connsiteX299" fmla="*/ 2166720 w 5018777"/>
                <a:gd name="connsiteY299" fmla="*/ 2090057 h 2605314"/>
                <a:gd name="connsiteX300" fmla="*/ 2152206 w 5018777"/>
                <a:gd name="connsiteY300" fmla="*/ 2111828 h 2605314"/>
                <a:gd name="connsiteX301" fmla="*/ 2130435 w 5018777"/>
                <a:gd name="connsiteY301" fmla="*/ 2140857 h 2605314"/>
                <a:gd name="connsiteX302" fmla="*/ 2130435 w 5018777"/>
                <a:gd name="connsiteY302" fmla="*/ 2351314 h 2605314"/>
                <a:gd name="connsiteX303" fmla="*/ 2144949 w 5018777"/>
                <a:gd name="connsiteY303" fmla="*/ 2373085 h 2605314"/>
                <a:gd name="connsiteX304" fmla="*/ 2166720 w 5018777"/>
                <a:gd name="connsiteY304" fmla="*/ 2380342 h 2605314"/>
                <a:gd name="connsiteX305" fmla="*/ 2173977 w 5018777"/>
                <a:gd name="connsiteY305" fmla="*/ 2402114 h 2605314"/>
                <a:gd name="connsiteX306" fmla="*/ 2195749 w 5018777"/>
                <a:gd name="connsiteY306" fmla="*/ 2416628 h 2605314"/>
                <a:gd name="connsiteX307" fmla="*/ 2224777 w 5018777"/>
                <a:gd name="connsiteY307" fmla="*/ 2438400 h 2605314"/>
                <a:gd name="connsiteX308" fmla="*/ 2268320 w 5018777"/>
                <a:gd name="connsiteY308" fmla="*/ 2474685 h 2605314"/>
                <a:gd name="connsiteX309" fmla="*/ 2297349 w 5018777"/>
                <a:gd name="connsiteY309" fmla="*/ 2510971 h 2605314"/>
                <a:gd name="connsiteX310" fmla="*/ 2319120 w 5018777"/>
                <a:gd name="connsiteY310" fmla="*/ 2532742 h 2605314"/>
                <a:gd name="connsiteX311" fmla="*/ 2398949 w 5018777"/>
                <a:gd name="connsiteY311" fmla="*/ 2569028 h 2605314"/>
                <a:gd name="connsiteX312" fmla="*/ 2544092 w 5018777"/>
                <a:gd name="connsiteY312" fmla="*/ 2554514 h 2605314"/>
                <a:gd name="connsiteX313" fmla="*/ 2565863 w 5018777"/>
                <a:gd name="connsiteY313" fmla="*/ 2540000 h 2605314"/>
                <a:gd name="connsiteX314" fmla="*/ 2573120 w 5018777"/>
                <a:gd name="connsiteY314" fmla="*/ 2503714 h 2605314"/>
                <a:gd name="connsiteX315" fmla="*/ 2587635 w 5018777"/>
                <a:gd name="connsiteY315" fmla="*/ 2481942 h 2605314"/>
                <a:gd name="connsiteX316" fmla="*/ 2594892 w 5018777"/>
                <a:gd name="connsiteY316" fmla="*/ 2409371 h 2605314"/>
                <a:gd name="connsiteX317" fmla="*/ 2645692 w 5018777"/>
                <a:gd name="connsiteY317" fmla="*/ 2416628 h 2605314"/>
                <a:gd name="connsiteX318" fmla="*/ 2674720 w 5018777"/>
                <a:gd name="connsiteY318" fmla="*/ 2423885 h 2605314"/>
                <a:gd name="connsiteX319" fmla="*/ 2747292 w 5018777"/>
                <a:gd name="connsiteY319" fmla="*/ 2438400 h 2605314"/>
                <a:gd name="connsiteX320" fmla="*/ 2790835 w 5018777"/>
                <a:gd name="connsiteY320" fmla="*/ 2452914 h 2605314"/>
                <a:gd name="connsiteX321" fmla="*/ 2812606 w 5018777"/>
                <a:gd name="connsiteY321" fmla="*/ 2438400 h 2605314"/>
                <a:gd name="connsiteX322" fmla="*/ 2805349 w 5018777"/>
                <a:gd name="connsiteY322" fmla="*/ 2416628 h 2605314"/>
                <a:gd name="connsiteX323" fmla="*/ 2798092 w 5018777"/>
                <a:gd name="connsiteY323" fmla="*/ 2373085 h 2605314"/>
                <a:gd name="connsiteX324" fmla="*/ 2783577 w 5018777"/>
                <a:gd name="connsiteY324" fmla="*/ 2329542 h 2605314"/>
                <a:gd name="connsiteX325" fmla="*/ 2798092 w 5018777"/>
                <a:gd name="connsiteY325" fmla="*/ 2278742 h 2605314"/>
                <a:gd name="connsiteX326" fmla="*/ 2965006 w 5018777"/>
                <a:gd name="connsiteY326" fmla="*/ 2249714 h 2605314"/>
                <a:gd name="connsiteX327" fmla="*/ 2950492 w 5018777"/>
                <a:gd name="connsiteY327" fmla="*/ 2227942 h 2605314"/>
                <a:gd name="connsiteX328" fmla="*/ 2928720 w 5018777"/>
                <a:gd name="connsiteY328" fmla="*/ 2133600 h 2605314"/>
                <a:gd name="connsiteX329" fmla="*/ 2921463 w 5018777"/>
                <a:gd name="connsiteY329" fmla="*/ 2104571 h 2605314"/>
                <a:gd name="connsiteX330" fmla="*/ 2899692 w 5018777"/>
                <a:gd name="connsiteY330" fmla="*/ 2090057 h 2605314"/>
                <a:gd name="connsiteX331" fmla="*/ 2906949 w 5018777"/>
                <a:gd name="connsiteY331" fmla="*/ 2061028 h 2605314"/>
                <a:gd name="connsiteX332" fmla="*/ 3037577 w 5018777"/>
                <a:gd name="connsiteY332" fmla="*/ 2053771 h 2605314"/>
                <a:gd name="connsiteX333" fmla="*/ 3124663 w 5018777"/>
                <a:gd name="connsiteY333" fmla="*/ 2046514 h 2605314"/>
                <a:gd name="connsiteX334" fmla="*/ 3146435 w 5018777"/>
                <a:gd name="connsiteY334" fmla="*/ 2039257 h 2605314"/>
                <a:gd name="connsiteX335" fmla="*/ 3139177 w 5018777"/>
                <a:gd name="connsiteY335" fmla="*/ 2010228 h 2605314"/>
                <a:gd name="connsiteX336" fmla="*/ 3110149 w 5018777"/>
                <a:gd name="connsiteY336" fmla="*/ 1959428 h 2605314"/>
                <a:gd name="connsiteX337" fmla="*/ 3081120 w 5018777"/>
                <a:gd name="connsiteY337" fmla="*/ 1930400 h 2605314"/>
                <a:gd name="connsiteX338" fmla="*/ 3066606 w 5018777"/>
                <a:gd name="connsiteY338" fmla="*/ 1901371 h 2605314"/>
                <a:gd name="connsiteX339" fmla="*/ 3044835 w 5018777"/>
                <a:gd name="connsiteY339" fmla="*/ 1886857 h 2605314"/>
                <a:gd name="connsiteX340" fmla="*/ 3037577 w 5018777"/>
                <a:gd name="connsiteY340" fmla="*/ 1865085 h 2605314"/>
                <a:gd name="connsiteX341" fmla="*/ 3023063 w 5018777"/>
                <a:gd name="connsiteY341" fmla="*/ 1843314 h 2605314"/>
                <a:gd name="connsiteX342" fmla="*/ 3052092 w 5018777"/>
                <a:gd name="connsiteY342" fmla="*/ 1828800 h 2605314"/>
                <a:gd name="connsiteX343" fmla="*/ 3160949 w 5018777"/>
                <a:gd name="connsiteY343" fmla="*/ 1814285 h 2605314"/>
                <a:gd name="connsiteX344" fmla="*/ 3182720 w 5018777"/>
                <a:gd name="connsiteY344" fmla="*/ 1799771 h 2605314"/>
                <a:gd name="connsiteX345" fmla="*/ 3131920 w 5018777"/>
                <a:gd name="connsiteY345" fmla="*/ 1690914 h 2605314"/>
                <a:gd name="connsiteX346" fmla="*/ 3124663 w 5018777"/>
                <a:gd name="connsiteY346" fmla="*/ 1669142 h 2605314"/>
                <a:gd name="connsiteX347" fmla="*/ 3110149 w 5018777"/>
                <a:gd name="connsiteY347" fmla="*/ 1647371 h 2605314"/>
                <a:gd name="connsiteX348" fmla="*/ 3131920 w 5018777"/>
                <a:gd name="connsiteY348" fmla="*/ 1640114 h 2605314"/>
                <a:gd name="connsiteX349" fmla="*/ 3160949 w 5018777"/>
                <a:gd name="connsiteY349" fmla="*/ 1632857 h 2605314"/>
                <a:gd name="connsiteX350" fmla="*/ 3189977 w 5018777"/>
                <a:gd name="connsiteY350" fmla="*/ 1618342 h 2605314"/>
                <a:gd name="connsiteX351" fmla="*/ 3219006 w 5018777"/>
                <a:gd name="connsiteY351" fmla="*/ 1611085 h 2605314"/>
                <a:gd name="connsiteX352" fmla="*/ 3240777 w 5018777"/>
                <a:gd name="connsiteY352" fmla="*/ 1603828 h 2605314"/>
                <a:gd name="connsiteX353" fmla="*/ 3284320 w 5018777"/>
                <a:gd name="connsiteY353" fmla="*/ 1582057 h 2605314"/>
                <a:gd name="connsiteX354" fmla="*/ 3298835 w 5018777"/>
                <a:gd name="connsiteY354" fmla="*/ 1567542 h 2605314"/>
                <a:gd name="connsiteX355" fmla="*/ 3277063 w 5018777"/>
                <a:gd name="connsiteY355" fmla="*/ 1545771 h 2605314"/>
                <a:gd name="connsiteX356" fmla="*/ 3233520 w 5018777"/>
                <a:gd name="connsiteY356" fmla="*/ 1516742 h 2605314"/>
                <a:gd name="connsiteX357" fmla="*/ 3182720 w 5018777"/>
                <a:gd name="connsiteY357" fmla="*/ 1458685 h 2605314"/>
                <a:gd name="connsiteX358" fmla="*/ 3175463 w 5018777"/>
                <a:gd name="connsiteY358" fmla="*/ 1436914 h 2605314"/>
                <a:gd name="connsiteX359" fmla="*/ 3153692 w 5018777"/>
                <a:gd name="connsiteY359" fmla="*/ 1422400 h 2605314"/>
                <a:gd name="connsiteX360" fmla="*/ 3204492 w 5018777"/>
                <a:gd name="connsiteY360" fmla="*/ 1386114 h 2605314"/>
                <a:gd name="connsiteX361" fmla="*/ 3240777 w 5018777"/>
                <a:gd name="connsiteY361" fmla="*/ 1349828 h 2605314"/>
                <a:gd name="connsiteX362" fmla="*/ 3269806 w 5018777"/>
                <a:gd name="connsiteY362" fmla="*/ 1313542 h 2605314"/>
                <a:gd name="connsiteX363" fmla="*/ 3291577 w 5018777"/>
                <a:gd name="connsiteY363" fmla="*/ 1299028 h 2605314"/>
                <a:gd name="connsiteX364" fmla="*/ 3306092 w 5018777"/>
                <a:gd name="connsiteY364" fmla="*/ 1284514 h 2605314"/>
                <a:gd name="connsiteX365" fmla="*/ 3313349 w 5018777"/>
                <a:gd name="connsiteY365" fmla="*/ 1262742 h 2605314"/>
                <a:gd name="connsiteX366" fmla="*/ 3269806 w 5018777"/>
                <a:gd name="connsiteY366" fmla="*/ 1255485 h 2605314"/>
                <a:gd name="connsiteX367" fmla="*/ 3248035 w 5018777"/>
                <a:gd name="connsiteY367" fmla="*/ 1248228 h 2605314"/>
                <a:gd name="connsiteX368" fmla="*/ 3197235 w 5018777"/>
                <a:gd name="connsiteY368" fmla="*/ 1233714 h 2605314"/>
                <a:gd name="connsiteX369" fmla="*/ 3175463 w 5018777"/>
                <a:gd name="connsiteY369" fmla="*/ 1219200 h 2605314"/>
                <a:gd name="connsiteX370" fmla="*/ 3153692 w 5018777"/>
                <a:gd name="connsiteY370" fmla="*/ 1211942 h 2605314"/>
                <a:gd name="connsiteX371" fmla="*/ 3124663 w 5018777"/>
                <a:gd name="connsiteY371" fmla="*/ 1197428 h 2605314"/>
                <a:gd name="connsiteX372" fmla="*/ 3204492 w 5018777"/>
                <a:gd name="connsiteY372" fmla="*/ 1095828 h 2605314"/>
                <a:gd name="connsiteX373" fmla="*/ 3255292 w 5018777"/>
                <a:gd name="connsiteY373" fmla="*/ 1037771 h 2605314"/>
                <a:gd name="connsiteX374" fmla="*/ 3255292 w 5018777"/>
                <a:gd name="connsiteY374" fmla="*/ 994228 h 2605314"/>
                <a:gd name="connsiteX375" fmla="*/ 3211749 w 5018777"/>
                <a:gd name="connsiteY375" fmla="*/ 986971 h 2605314"/>
                <a:gd name="connsiteX376" fmla="*/ 3182720 w 5018777"/>
                <a:gd name="connsiteY376" fmla="*/ 979714 h 2605314"/>
                <a:gd name="connsiteX377" fmla="*/ 3124663 w 5018777"/>
                <a:gd name="connsiteY377" fmla="*/ 957942 h 2605314"/>
                <a:gd name="connsiteX378" fmla="*/ 3102892 w 5018777"/>
                <a:gd name="connsiteY378" fmla="*/ 950685 h 2605314"/>
                <a:gd name="connsiteX379" fmla="*/ 3052092 w 5018777"/>
                <a:gd name="connsiteY379" fmla="*/ 943428 h 2605314"/>
                <a:gd name="connsiteX380" fmla="*/ 3030320 w 5018777"/>
                <a:gd name="connsiteY380" fmla="*/ 936171 h 2605314"/>
                <a:gd name="connsiteX381" fmla="*/ 2994035 w 5018777"/>
                <a:gd name="connsiteY381" fmla="*/ 928914 h 2605314"/>
                <a:gd name="connsiteX382" fmla="*/ 2979520 w 5018777"/>
                <a:gd name="connsiteY382" fmla="*/ 914400 h 2605314"/>
                <a:gd name="connsiteX383" fmla="*/ 3037577 w 5018777"/>
                <a:gd name="connsiteY383" fmla="*/ 820057 h 2605314"/>
                <a:gd name="connsiteX384" fmla="*/ 3095635 w 5018777"/>
                <a:gd name="connsiteY384" fmla="*/ 747485 h 2605314"/>
                <a:gd name="connsiteX385" fmla="*/ 3131920 w 5018777"/>
                <a:gd name="connsiteY385" fmla="*/ 703942 h 2605314"/>
                <a:gd name="connsiteX386" fmla="*/ 3146435 w 5018777"/>
                <a:gd name="connsiteY386" fmla="*/ 682171 h 2605314"/>
                <a:gd name="connsiteX387" fmla="*/ 3037577 w 5018777"/>
                <a:gd name="connsiteY387" fmla="*/ 667657 h 2605314"/>
                <a:gd name="connsiteX388" fmla="*/ 2965006 w 5018777"/>
                <a:gd name="connsiteY388" fmla="*/ 660400 h 2605314"/>
                <a:gd name="connsiteX389" fmla="*/ 2892435 w 5018777"/>
                <a:gd name="connsiteY389" fmla="*/ 645885 h 2605314"/>
                <a:gd name="connsiteX390" fmla="*/ 2928720 w 5018777"/>
                <a:gd name="connsiteY390" fmla="*/ 609600 h 2605314"/>
                <a:gd name="connsiteX391" fmla="*/ 2965006 w 5018777"/>
                <a:gd name="connsiteY391" fmla="*/ 573314 h 2605314"/>
                <a:gd name="connsiteX392" fmla="*/ 2972263 w 5018777"/>
                <a:gd name="connsiteY392" fmla="*/ 529771 h 2605314"/>
                <a:gd name="connsiteX393" fmla="*/ 2986777 w 5018777"/>
                <a:gd name="connsiteY393" fmla="*/ 486228 h 2605314"/>
                <a:gd name="connsiteX394" fmla="*/ 3001292 w 5018777"/>
                <a:gd name="connsiteY394" fmla="*/ 435428 h 2605314"/>
                <a:gd name="connsiteX395" fmla="*/ 3015806 w 5018777"/>
                <a:gd name="connsiteY395" fmla="*/ 391885 h 2605314"/>
                <a:gd name="connsiteX396" fmla="*/ 2965006 w 5018777"/>
                <a:gd name="connsiteY396" fmla="*/ 399142 h 2605314"/>
                <a:gd name="connsiteX397" fmla="*/ 2921463 w 5018777"/>
                <a:gd name="connsiteY397" fmla="*/ 413657 h 2605314"/>
                <a:gd name="connsiteX398" fmla="*/ 2892435 w 5018777"/>
                <a:gd name="connsiteY398" fmla="*/ 420914 h 2605314"/>
                <a:gd name="connsiteX399" fmla="*/ 2856149 w 5018777"/>
                <a:gd name="connsiteY399" fmla="*/ 435428 h 2605314"/>
                <a:gd name="connsiteX400" fmla="*/ 2812606 w 5018777"/>
                <a:gd name="connsiteY400" fmla="*/ 442685 h 2605314"/>
                <a:gd name="connsiteX401" fmla="*/ 2783577 w 5018777"/>
                <a:gd name="connsiteY401" fmla="*/ 449942 h 2605314"/>
                <a:gd name="connsiteX402" fmla="*/ 2725520 w 5018777"/>
                <a:gd name="connsiteY402" fmla="*/ 442685 h 2605314"/>
                <a:gd name="connsiteX403" fmla="*/ 2732777 w 5018777"/>
                <a:gd name="connsiteY403" fmla="*/ 377371 h 2605314"/>
                <a:gd name="connsiteX404" fmla="*/ 2725520 w 5018777"/>
                <a:gd name="connsiteY404" fmla="*/ 290285 h 2605314"/>
                <a:gd name="connsiteX405" fmla="*/ 2711006 w 5018777"/>
                <a:gd name="connsiteY405" fmla="*/ 232228 h 2605314"/>
                <a:gd name="connsiteX406" fmla="*/ 2667463 w 5018777"/>
                <a:gd name="connsiteY406" fmla="*/ 210457 h 2605314"/>
                <a:gd name="connsiteX407" fmla="*/ 2660206 w 5018777"/>
                <a:gd name="connsiteY40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63635 w 5018777"/>
                <a:gd name="connsiteY155" fmla="*/ 232228 h 2605314"/>
                <a:gd name="connsiteX156" fmla="*/ 1027349 w 5018777"/>
                <a:gd name="connsiteY156" fmla="*/ 239485 h 2605314"/>
                <a:gd name="connsiteX157" fmla="*/ 969292 w 5018777"/>
                <a:gd name="connsiteY157" fmla="*/ 261257 h 2605314"/>
                <a:gd name="connsiteX158" fmla="*/ 889463 w 5018777"/>
                <a:gd name="connsiteY158" fmla="*/ 319314 h 2605314"/>
                <a:gd name="connsiteX159" fmla="*/ 867692 w 5018777"/>
                <a:gd name="connsiteY159" fmla="*/ 341085 h 2605314"/>
                <a:gd name="connsiteX160" fmla="*/ 802015 w 5018777"/>
                <a:gd name="connsiteY160" fmla="*/ 391885 h 2605314"/>
                <a:gd name="connsiteX161" fmla="*/ 763189 w 5018777"/>
                <a:gd name="connsiteY161" fmla="*/ 420551 h 2605314"/>
                <a:gd name="connsiteX162" fmla="*/ 693520 w 5018777"/>
                <a:gd name="connsiteY162" fmla="*/ 500742 h 2605314"/>
                <a:gd name="connsiteX163" fmla="*/ 664492 w 5018777"/>
                <a:gd name="connsiteY163" fmla="*/ 544285 h 2605314"/>
                <a:gd name="connsiteX164" fmla="*/ 642720 w 5018777"/>
                <a:gd name="connsiteY164" fmla="*/ 609600 h 2605314"/>
                <a:gd name="connsiteX165" fmla="*/ 651792 w 5018777"/>
                <a:gd name="connsiteY165" fmla="*/ 740954 h 2605314"/>
                <a:gd name="connsiteX166" fmla="*/ 700052 w 5018777"/>
                <a:gd name="connsiteY166" fmla="*/ 804454 h 2605314"/>
                <a:gd name="connsiteX167" fmla="*/ 751577 w 5018777"/>
                <a:gd name="connsiteY167" fmla="*/ 804817 h 2605314"/>
                <a:gd name="connsiteX168" fmla="*/ 775889 w 5018777"/>
                <a:gd name="connsiteY168" fmla="*/ 748937 h 2605314"/>
                <a:gd name="connsiteX169" fmla="*/ 764640 w 5018777"/>
                <a:gd name="connsiteY169" fmla="*/ 679268 h 2605314"/>
                <a:gd name="connsiteX170" fmla="*/ 704769 w 5018777"/>
                <a:gd name="connsiteY170" fmla="*/ 644434 h 2605314"/>
                <a:gd name="connsiteX171" fmla="*/ 567246 w 5018777"/>
                <a:gd name="connsiteY171" fmla="*/ 638991 h 2605314"/>
                <a:gd name="connsiteX172" fmla="*/ 468549 w 5018777"/>
                <a:gd name="connsiteY172" fmla="*/ 682171 h 2605314"/>
                <a:gd name="connsiteX173" fmla="*/ 446777 w 5018777"/>
                <a:gd name="connsiteY173" fmla="*/ 754742 h 2605314"/>
                <a:gd name="connsiteX174" fmla="*/ 475806 w 5018777"/>
                <a:gd name="connsiteY174" fmla="*/ 849085 h 2605314"/>
                <a:gd name="connsiteX175" fmla="*/ 533863 w 5018777"/>
                <a:gd name="connsiteY175" fmla="*/ 841828 h 2605314"/>
                <a:gd name="connsiteX176" fmla="*/ 541120 w 5018777"/>
                <a:gd name="connsiteY176" fmla="*/ 820057 h 2605314"/>
                <a:gd name="connsiteX177" fmla="*/ 519349 w 5018777"/>
                <a:gd name="connsiteY177" fmla="*/ 740228 h 2605314"/>
                <a:gd name="connsiteX178" fmla="*/ 497577 w 5018777"/>
                <a:gd name="connsiteY178" fmla="*/ 725714 h 2605314"/>
                <a:gd name="connsiteX179" fmla="*/ 352435 w 5018777"/>
                <a:gd name="connsiteY179" fmla="*/ 732971 h 2605314"/>
                <a:gd name="connsiteX180" fmla="*/ 252286 w 5018777"/>
                <a:gd name="connsiteY180" fmla="*/ 791028 h 2605314"/>
                <a:gd name="connsiteX181" fmla="*/ 192777 w 5018777"/>
                <a:gd name="connsiteY181" fmla="*/ 892628 h 2605314"/>
                <a:gd name="connsiteX182" fmla="*/ 187335 w 5018777"/>
                <a:gd name="connsiteY182" fmla="*/ 1026522 h 2605314"/>
                <a:gd name="connsiteX183" fmla="*/ 218177 w 5018777"/>
                <a:gd name="connsiteY183" fmla="*/ 1070791 h 2605314"/>
                <a:gd name="connsiteX184" fmla="*/ 278049 w 5018777"/>
                <a:gd name="connsiteY184" fmla="*/ 1063534 h 2605314"/>
                <a:gd name="connsiteX185" fmla="*/ 297643 w 5018777"/>
                <a:gd name="connsiteY185" fmla="*/ 1022531 h 2605314"/>
                <a:gd name="connsiteX186" fmla="*/ 260995 w 5018777"/>
                <a:gd name="connsiteY186" fmla="*/ 957580 h 2605314"/>
                <a:gd name="connsiteX187" fmla="*/ 172095 w 5018777"/>
                <a:gd name="connsiteY187" fmla="*/ 952137 h 2605314"/>
                <a:gd name="connsiteX188" fmla="*/ 108957 w 5018777"/>
                <a:gd name="connsiteY188" fmla="*/ 996405 h 2605314"/>
                <a:gd name="connsiteX189" fmla="*/ 54892 w 5018777"/>
                <a:gd name="connsiteY189" fmla="*/ 1066800 h 2605314"/>
                <a:gd name="connsiteX190" fmla="*/ 14252 w 5018777"/>
                <a:gd name="connsiteY190" fmla="*/ 1156788 h 2605314"/>
                <a:gd name="connsiteX191" fmla="*/ 20783 w 5018777"/>
                <a:gd name="connsiteY191" fmla="*/ 1262017 h 2605314"/>
                <a:gd name="connsiteX192" fmla="*/ 69406 w 5018777"/>
                <a:gd name="connsiteY192" fmla="*/ 1313542 h 2605314"/>
                <a:gd name="connsiteX193" fmla="*/ 112949 w 5018777"/>
                <a:gd name="connsiteY193" fmla="*/ 1342571 h 2605314"/>
                <a:gd name="connsiteX194" fmla="*/ 159032 w 5018777"/>
                <a:gd name="connsiteY194" fmla="*/ 1341845 h 2605314"/>
                <a:gd name="connsiteX195" fmla="*/ 217089 w 5018777"/>
                <a:gd name="connsiteY195" fmla="*/ 1316445 h 2605314"/>
                <a:gd name="connsiteX196" fmla="*/ 199672 w 5018777"/>
                <a:gd name="connsiteY196" fmla="*/ 1243148 h 2605314"/>
                <a:gd name="connsiteX197" fmla="*/ 124197 w 5018777"/>
                <a:gd name="connsiteY197" fmla="*/ 1236254 h 2605314"/>
                <a:gd name="connsiteX198" fmla="*/ 54892 w 5018777"/>
                <a:gd name="connsiteY198" fmla="*/ 1262742 h 2605314"/>
                <a:gd name="connsiteX199" fmla="*/ 33120 w 5018777"/>
                <a:gd name="connsiteY199" fmla="*/ 1299028 h 2605314"/>
                <a:gd name="connsiteX200" fmla="*/ 18606 w 5018777"/>
                <a:gd name="connsiteY200" fmla="*/ 1320800 h 2605314"/>
                <a:gd name="connsiteX201" fmla="*/ 4092 w 5018777"/>
                <a:gd name="connsiteY201" fmla="*/ 1379582 h 2605314"/>
                <a:gd name="connsiteX202" fmla="*/ 3729 w 5018777"/>
                <a:gd name="connsiteY202" fmla="*/ 1436188 h 2605314"/>
                <a:gd name="connsiteX203" fmla="*/ 47635 w 5018777"/>
                <a:gd name="connsiteY203" fmla="*/ 1494971 h 2605314"/>
                <a:gd name="connsiteX204" fmla="*/ 91177 w 5018777"/>
                <a:gd name="connsiteY204" fmla="*/ 1524000 h 2605314"/>
                <a:gd name="connsiteX205" fmla="*/ 127100 w 5018777"/>
                <a:gd name="connsiteY205" fmla="*/ 1568268 h 2605314"/>
                <a:gd name="connsiteX206" fmla="*/ 171006 w 5018777"/>
                <a:gd name="connsiteY206" fmla="*/ 1582057 h 2605314"/>
                <a:gd name="connsiteX207" fmla="*/ 228337 w 5018777"/>
                <a:gd name="connsiteY207" fmla="*/ 1561737 h 2605314"/>
                <a:gd name="connsiteX208" fmla="*/ 236683 w 5018777"/>
                <a:gd name="connsiteY208" fmla="*/ 1483722 h 2605314"/>
                <a:gd name="connsiteX209" fmla="*/ 157217 w 5018777"/>
                <a:gd name="connsiteY209" fmla="*/ 1465580 h 2605314"/>
                <a:gd name="connsiteX210" fmla="*/ 105692 w 5018777"/>
                <a:gd name="connsiteY210" fmla="*/ 1502228 h 2605314"/>
                <a:gd name="connsiteX211" fmla="*/ 105692 w 5018777"/>
                <a:gd name="connsiteY211" fmla="*/ 1698171 h 2605314"/>
                <a:gd name="connsiteX212" fmla="*/ 141615 w 5018777"/>
                <a:gd name="connsiteY212" fmla="*/ 1749334 h 2605314"/>
                <a:gd name="connsiteX213" fmla="*/ 192777 w 5018777"/>
                <a:gd name="connsiteY213" fmla="*/ 1792514 h 2605314"/>
                <a:gd name="connsiteX214" fmla="*/ 250835 w 5018777"/>
                <a:gd name="connsiteY214" fmla="*/ 1828800 h 2605314"/>
                <a:gd name="connsiteX215" fmla="*/ 359692 w 5018777"/>
                <a:gd name="connsiteY215" fmla="*/ 1821542 h 2605314"/>
                <a:gd name="connsiteX216" fmla="*/ 394163 w 5018777"/>
                <a:gd name="connsiteY216" fmla="*/ 1796505 h 2605314"/>
                <a:gd name="connsiteX217" fmla="*/ 410492 w 5018777"/>
                <a:gd name="connsiteY217" fmla="*/ 1698171 h 2605314"/>
                <a:gd name="connsiteX218" fmla="*/ 366949 w 5018777"/>
                <a:gd name="connsiteY218" fmla="*/ 1683657 h 2605314"/>
                <a:gd name="connsiteX219" fmla="*/ 316149 w 5018777"/>
                <a:gd name="connsiteY219" fmla="*/ 1690914 h 2605314"/>
                <a:gd name="connsiteX220" fmla="*/ 279863 w 5018777"/>
                <a:gd name="connsiteY220" fmla="*/ 1719942 h 2605314"/>
                <a:gd name="connsiteX221" fmla="*/ 265349 w 5018777"/>
                <a:gd name="connsiteY221" fmla="*/ 1785257 h 2605314"/>
                <a:gd name="connsiteX222" fmla="*/ 276235 w 5018777"/>
                <a:gd name="connsiteY222" fmla="*/ 1939108 h 2605314"/>
                <a:gd name="connsiteX223" fmla="*/ 331026 w 5018777"/>
                <a:gd name="connsiteY223" fmla="*/ 1984465 h 2605314"/>
                <a:gd name="connsiteX224" fmla="*/ 417749 w 5018777"/>
                <a:gd name="connsiteY224" fmla="*/ 2002971 h 2605314"/>
                <a:gd name="connsiteX225" fmla="*/ 526606 w 5018777"/>
                <a:gd name="connsiteY225" fmla="*/ 1995714 h 2605314"/>
                <a:gd name="connsiteX226" fmla="*/ 555635 w 5018777"/>
                <a:gd name="connsiteY226" fmla="*/ 1973942 h 2605314"/>
                <a:gd name="connsiteX227" fmla="*/ 599177 w 5018777"/>
                <a:gd name="connsiteY227" fmla="*/ 1944914 h 2605314"/>
                <a:gd name="connsiteX228" fmla="*/ 628206 w 5018777"/>
                <a:gd name="connsiteY228" fmla="*/ 1901371 h 2605314"/>
                <a:gd name="connsiteX229" fmla="*/ 613692 w 5018777"/>
                <a:gd name="connsiteY229" fmla="*/ 1836057 h 2605314"/>
                <a:gd name="connsiteX230" fmla="*/ 570149 w 5018777"/>
                <a:gd name="connsiteY230" fmla="*/ 1792514 h 2605314"/>
                <a:gd name="connsiteX231" fmla="*/ 528057 w 5018777"/>
                <a:gd name="connsiteY231" fmla="*/ 1800497 h 2605314"/>
                <a:gd name="connsiteX232" fmla="*/ 481249 w 5018777"/>
                <a:gd name="connsiteY232" fmla="*/ 1898468 h 2605314"/>
                <a:gd name="connsiteX233" fmla="*/ 555635 w 5018777"/>
                <a:gd name="connsiteY233" fmla="*/ 1995714 h 2605314"/>
                <a:gd name="connsiteX234" fmla="*/ 570149 w 5018777"/>
                <a:gd name="connsiteY234" fmla="*/ 2017485 h 2605314"/>
                <a:gd name="connsiteX235" fmla="*/ 700777 w 5018777"/>
                <a:gd name="connsiteY235" fmla="*/ 2068285 h 2605314"/>
                <a:gd name="connsiteX236" fmla="*/ 737063 w 5018777"/>
                <a:gd name="connsiteY236" fmla="*/ 2082800 h 2605314"/>
                <a:gd name="connsiteX237" fmla="*/ 867692 w 5018777"/>
                <a:gd name="connsiteY237" fmla="*/ 2119811 h 2605314"/>
                <a:gd name="connsiteX238" fmla="*/ 969292 w 5018777"/>
                <a:gd name="connsiteY238" fmla="*/ 2148114 h 2605314"/>
                <a:gd name="connsiteX239" fmla="*/ 1078149 w 5018777"/>
                <a:gd name="connsiteY239" fmla="*/ 2133600 h 2605314"/>
                <a:gd name="connsiteX240" fmla="*/ 1128949 w 5018777"/>
                <a:gd name="connsiteY240" fmla="*/ 2104571 h 2605314"/>
                <a:gd name="connsiteX241" fmla="*/ 1247603 w 5018777"/>
                <a:gd name="connsiteY241" fmla="*/ 2013494 h 2605314"/>
                <a:gd name="connsiteX242" fmla="*/ 1291509 w 5018777"/>
                <a:gd name="connsiteY242" fmla="*/ 1957251 h 2605314"/>
                <a:gd name="connsiteX243" fmla="*/ 1278083 w 5018777"/>
                <a:gd name="connsiteY243" fmla="*/ 1839322 h 2605314"/>
                <a:gd name="connsiteX244" fmla="*/ 1223292 w 5018777"/>
                <a:gd name="connsiteY244" fmla="*/ 1814285 h 2605314"/>
                <a:gd name="connsiteX245" fmla="*/ 1129675 w 5018777"/>
                <a:gd name="connsiteY245" fmla="*/ 1833154 h 2605314"/>
                <a:gd name="connsiteX246" fmla="*/ 1107177 w 5018777"/>
                <a:gd name="connsiteY246" fmla="*/ 1894114 h 2605314"/>
                <a:gd name="connsiteX247" fmla="*/ 1085406 w 5018777"/>
                <a:gd name="connsiteY247" fmla="*/ 2002971 h 2605314"/>
                <a:gd name="connsiteX248" fmla="*/ 1020092 w 5018777"/>
                <a:gd name="connsiteY248" fmla="*/ 1995714 h 2605314"/>
                <a:gd name="connsiteX249" fmla="*/ 984532 w 5018777"/>
                <a:gd name="connsiteY249" fmla="*/ 1911531 h 2605314"/>
                <a:gd name="connsiteX250" fmla="*/ 996869 w 5018777"/>
                <a:gd name="connsiteY250" fmla="*/ 1807754 h 2605314"/>
                <a:gd name="connsiteX251" fmla="*/ 1070529 w 5018777"/>
                <a:gd name="connsiteY251" fmla="*/ 1731554 h 2605314"/>
                <a:gd name="connsiteX252" fmla="*/ 1230549 w 5018777"/>
                <a:gd name="connsiteY252" fmla="*/ 1690914 h 2605314"/>
                <a:gd name="connsiteX253" fmla="*/ 1339406 w 5018777"/>
                <a:gd name="connsiteY253" fmla="*/ 1698171 h 2605314"/>
                <a:gd name="connsiteX254" fmla="*/ 1426492 w 5018777"/>
                <a:gd name="connsiteY254" fmla="*/ 1741714 h 2605314"/>
                <a:gd name="connsiteX255" fmla="*/ 1480557 w 5018777"/>
                <a:gd name="connsiteY255" fmla="*/ 1792514 h 2605314"/>
                <a:gd name="connsiteX256" fmla="*/ 1510312 w 5018777"/>
                <a:gd name="connsiteY256" fmla="*/ 1859642 h 2605314"/>
                <a:gd name="connsiteX257" fmla="*/ 1511037 w 5018777"/>
                <a:gd name="connsiteY257" fmla="*/ 1961968 h 2605314"/>
                <a:gd name="connsiteX258" fmla="*/ 1463866 w 5018777"/>
                <a:gd name="connsiteY258" fmla="*/ 2046877 h 2605314"/>
                <a:gd name="connsiteX259" fmla="*/ 1411977 w 5018777"/>
                <a:gd name="connsiteY259" fmla="*/ 2140857 h 2605314"/>
                <a:gd name="connsiteX260" fmla="*/ 1404720 w 5018777"/>
                <a:gd name="connsiteY260" fmla="*/ 2162628 h 2605314"/>
                <a:gd name="connsiteX261" fmla="*/ 1368435 w 5018777"/>
                <a:gd name="connsiteY261" fmla="*/ 2293257 h 2605314"/>
                <a:gd name="connsiteX262" fmla="*/ 1370975 w 5018777"/>
                <a:gd name="connsiteY262" fmla="*/ 2449285 h 2605314"/>
                <a:gd name="connsiteX263" fmla="*/ 1513577 w 5018777"/>
                <a:gd name="connsiteY263" fmla="*/ 2554514 h 2605314"/>
                <a:gd name="connsiteX264" fmla="*/ 1636949 w 5018777"/>
                <a:gd name="connsiteY264" fmla="*/ 2590800 h 2605314"/>
                <a:gd name="connsiteX265" fmla="*/ 1851397 w 5018777"/>
                <a:gd name="connsiteY265" fmla="*/ 2605314 h 2605314"/>
                <a:gd name="connsiteX266" fmla="*/ 1922155 w 5018777"/>
                <a:gd name="connsiteY266" fmla="*/ 2576285 h 2605314"/>
                <a:gd name="connsiteX267" fmla="*/ 1963520 w 5018777"/>
                <a:gd name="connsiteY267" fmla="*/ 2496457 h 2605314"/>
                <a:gd name="connsiteX268" fmla="*/ 2006337 w 5018777"/>
                <a:gd name="connsiteY268" fmla="*/ 2315028 h 2605314"/>
                <a:gd name="connsiteX269" fmla="*/ 2043349 w 5018777"/>
                <a:gd name="connsiteY269" fmla="*/ 2111828 h 2605314"/>
                <a:gd name="connsiteX270" fmla="*/ 2066572 w 5018777"/>
                <a:gd name="connsiteY270" fmla="*/ 2048691 h 2605314"/>
                <a:gd name="connsiteX271" fmla="*/ 2102495 w 5018777"/>
                <a:gd name="connsiteY271" fmla="*/ 1987731 h 2605314"/>
                <a:gd name="connsiteX272" fmla="*/ 2221512 w 5018777"/>
                <a:gd name="connsiteY272" fmla="*/ 1879237 h 2605314"/>
                <a:gd name="connsiteX273" fmla="*/ 2377177 w 5018777"/>
                <a:gd name="connsiteY273" fmla="*/ 1872342 h 2605314"/>
                <a:gd name="connsiteX274" fmla="*/ 2398949 w 5018777"/>
                <a:gd name="connsiteY274" fmla="*/ 1879600 h 2605314"/>
                <a:gd name="connsiteX275" fmla="*/ 2457006 w 5018777"/>
                <a:gd name="connsiteY275" fmla="*/ 1930400 h 2605314"/>
                <a:gd name="connsiteX276" fmla="*/ 2471520 w 5018777"/>
                <a:gd name="connsiteY276" fmla="*/ 1952171 h 2605314"/>
                <a:gd name="connsiteX277" fmla="*/ 2493292 w 5018777"/>
                <a:gd name="connsiteY277" fmla="*/ 1973942 h 2605314"/>
                <a:gd name="connsiteX278" fmla="*/ 2507806 w 5018777"/>
                <a:gd name="connsiteY278" fmla="*/ 2024742 h 2605314"/>
                <a:gd name="connsiteX279" fmla="*/ 2515063 w 5018777"/>
                <a:gd name="connsiteY279" fmla="*/ 2053771 h 2605314"/>
                <a:gd name="connsiteX280" fmla="*/ 2529577 w 5018777"/>
                <a:gd name="connsiteY280" fmla="*/ 2075542 h 2605314"/>
                <a:gd name="connsiteX281" fmla="*/ 2544092 w 5018777"/>
                <a:gd name="connsiteY281" fmla="*/ 2126342 h 2605314"/>
                <a:gd name="connsiteX282" fmla="*/ 2536835 w 5018777"/>
                <a:gd name="connsiteY282" fmla="*/ 2271485 h 2605314"/>
                <a:gd name="connsiteX283" fmla="*/ 2522320 w 5018777"/>
                <a:gd name="connsiteY283" fmla="*/ 2300514 h 2605314"/>
                <a:gd name="connsiteX284" fmla="*/ 2478777 w 5018777"/>
                <a:gd name="connsiteY284" fmla="*/ 2329542 h 2605314"/>
                <a:gd name="connsiteX285" fmla="*/ 2457006 w 5018777"/>
                <a:gd name="connsiteY285" fmla="*/ 2336800 h 2605314"/>
                <a:gd name="connsiteX286" fmla="*/ 2333635 w 5018777"/>
                <a:gd name="connsiteY286" fmla="*/ 2329542 h 2605314"/>
                <a:gd name="connsiteX287" fmla="*/ 2311863 w 5018777"/>
                <a:gd name="connsiteY287" fmla="*/ 2322285 h 2605314"/>
                <a:gd name="connsiteX288" fmla="*/ 2297349 w 5018777"/>
                <a:gd name="connsiteY288" fmla="*/ 2286000 h 2605314"/>
                <a:gd name="connsiteX289" fmla="*/ 2290092 w 5018777"/>
                <a:gd name="connsiteY289" fmla="*/ 2249714 h 2605314"/>
                <a:gd name="connsiteX290" fmla="*/ 2398949 w 5018777"/>
                <a:gd name="connsiteY290" fmla="*/ 2111828 h 2605314"/>
                <a:gd name="connsiteX291" fmla="*/ 2398949 w 5018777"/>
                <a:gd name="connsiteY291" fmla="*/ 2024742 h 2605314"/>
                <a:gd name="connsiteX292" fmla="*/ 2377177 w 5018777"/>
                <a:gd name="connsiteY292" fmla="*/ 2010228 h 2605314"/>
                <a:gd name="connsiteX293" fmla="*/ 2275577 w 5018777"/>
                <a:gd name="connsiteY293" fmla="*/ 2017485 h 2605314"/>
                <a:gd name="connsiteX294" fmla="*/ 2261063 w 5018777"/>
                <a:gd name="connsiteY294" fmla="*/ 2032000 h 2605314"/>
                <a:gd name="connsiteX295" fmla="*/ 2239292 w 5018777"/>
                <a:gd name="connsiteY295" fmla="*/ 2046514 h 2605314"/>
                <a:gd name="connsiteX296" fmla="*/ 2224777 w 5018777"/>
                <a:gd name="connsiteY296" fmla="*/ 2061028 h 2605314"/>
                <a:gd name="connsiteX297" fmla="*/ 2195749 w 5018777"/>
                <a:gd name="connsiteY297" fmla="*/ 2068285 h 2605314"/>
                <a:gd name="connsiteX298" fmla="*/ 2166720 w 5018777"/>
                <a:gd name="connsiteY298" fmla="*/ 2090057 h 2605314"/>
                <a:gd name="connsiteX299" fmla="*/ 2152206 w 5018777"/>
                <a:gd name="connsiteY299" fmla="*/ 2111828 h 2605314"/>
                <a:gd name="connsiteX300" fmla="*/ 2130435 w 5018777"/>
                <a:gd name="connsiteY300" fmla="*/ 2140857 h 2605314"/>
                <a:gd name="connsiteX301" fmla="*/ 2130435 w 5018777"/>
                <a:gd name="connsiteY301" fmla="*/ 2351314 h 2605314"/>
                <a:gd name="connsiteX302" fmla="*/ 2144949 w 5018777"/>
                <a:gd name="connsiteY302" fmla="*/ 2373085 h 2605314"/>
                <a:gd name="connsiteX303" fmla="*/ 2166720 w 5018777"/>
                <a:gd name="connsiteY303" fmla="*/ 2380342 h 2605314"/>
                <a:gd name="connsiteX304" fmla="*/ 2173977 w 5018777"/>
                <a:gd name="connsiteY304" fmla="*/ 2402114 h 2605314"/>
                <a:gd name="connsiteX305" fmla="*/ 2195749 w 5018777"/>
                <a:gd name="connsiteY305" fmla="*/ 2416628 h 2605314"/>
                <a:gd name="connsiteX306" fmla="*/ 2224777 w 5018777"/>
                <a:gd name="connsiteY306" fmla="*/ 2438400 h 2605314"/>
                <a:gd name="connsiteX307" fmla="*/ 2268320 w 5018777"/>
                <a:gd name="connsiteY307" fmla="*/ 2474685 h 2605314"/>
                <a:gd name="connsiteX308" fmla="*/ 2297349 w 5018777"/>
                <a:gd name="connsiteY308" fmla="*/ 2510971 h 2605314"/>
                <a:gd name="connsiteX309" fmla="*/ 2319120 w 5018777"/>
                <a:gd name="connsiteY309" fmla="*/ 2532742 h 2605314"/>
                <a:gd name="connsiteX310" fmla="*/ 2398949 w 5018777"/>
                <a:gd name="connsiteY310" fmla="*/ 2569028 h 2605314"/>
                <a:gd name="connsiteX311" fmla="*/ 2544092 w 5018777"/>
                <a:gd name="connsiteY311" fmla="*/ 2554514 h 2605314"/>
                <a:gd name="connsiteX312" fmla="*/ 2565863 w 5018777"/>
                <a:gd name="connsiteY312" fmla="*/ 2540000 h 2605314"/>
                <a:gd name="connsiteX313" fmla="*/ 2573120 w 5018777"/>
                <a:gd name="connsiteY313" fmla="*/ 2503714 h 2605314"/>
                <a:gd name="connsiteX314" fmla="*/ 2587635 w 5018777"/>
                <a:gd name="connsiteY314" fmla="*/ 2481942 h 2605314"/>
                <a:gd name="connsiteX315" fmla="*/ 2594892 w 5018777"/>
                <a:gd name="connsiteY315" fmla="*/ 2409371 h 2605314"/>
                <a:gd name="connsiteX316" fmla="*/ 2645692 w 5018777"/>
                <a:gd name="connsiteY316" fmla="*/ 2416628 h 2605314"/>
                <a:gd name="connsiteX317" fmla="*/ 2674720 w 5018777"/>
                <a:gd name="connsiteY317" fmla="*/ 2423885 h 2605314"/>
                <a:gd name="connsiteX318" fmla="*/ 2747292 w 5018777"/>
                <a:gd name="connsiteY318" fmla="*/ 2438400 h 2605314"/>
                <a:gd name="connsiteX319" fmla="*/ 2790835 w 5018777"/>
                <a:gd name="connsiteY319" fmla="*/ 2452914 h 2605314"/>
                <a:gd name="connsiteX320" fmla="*/ 2812606 w 5018777"/>
                <a:gd name="connsiteY320" fmla="*/ 2438400 h 2605314"/>
                <a:gd name="connsiteX321" fmla="*/ 2805349 w 5018777"/>
                <a:gd name="connsiteY321" fmla="*/ 2416628 h 2605314"/>
                <a:gd name="connsiteX322" fmla="*/ 2798092 w 5018777"/>
                <a:gd name="connsiteY322" fmla="*/ 2373085 h 2605314"/>
                <a:gd name="connsiteX323" fmla="*/ 2783577 w 5018777"/>
                <a:gd name="connsiteY323" fmla="*/ 2329542 h 2605314"/>
                <a:gd name="connsiteX324" fmla="*/ 2798092 w 5018777"/>
                <a:gd name="connsiteY324" fmla="*/ 2278742 h 2605314"/>
                <a:gd name="connsiteX325" fmla="*/ 2965006 w 5018777"/>
                <a:gd name="connsiteY325" fmla="*/ 2249714 h 2605314"/>
                <a:gd name="connsiteX326" fmla="*/ 2950492 w 5018777"/>
                <a:gd name="connsiteY326" fmla="*/ 2227942 h 2605314"/>
                <a:gd name="connsiteX327" fmla="*/ 2928720 w 5018777"/>
                <a:gd name="connsiteY327" fmla="*/ 2133600 h 2605314"/>
                <a:gd name="connsiteX328" fmla="*/ 2921463 w 5018777"/>
                <a:gd name="connsiteY328" fmla="*/ 2104571 h 2605314"/>
                <a:gd name="connsiteX329" fmla="*/ 2899692 w 5018777"/>
                <a:gd name="connsiteY329" fmla="*/ 2090057 h 2605314"/>
                <a:gd name="connsiteX330" fmla="*/ 2906949 w 5018777"/>
                <a:gd name="connsiteY330" fmla="*/ 2061028 h 2605314"/>
                <a:gd name="connsiteX331" fmla="*/ 3037577 w 5018777"/>
                <a:gd name="connsiteY331" fmla="*/ 2053771 h 2605314"/>
                <a:gd name="connsiteX332" fmla="*/ 3124663 w 5018777"/>
                <a:gd name="connsiteY332" fmla="*/ 2046514 h 2605314"/>
                <a:gd name="connsiteX333" fmla="*/ 3146435 w 5018777"/>
                <a:gd name="connsiteY333" fmla="*/ 2039257 h 2605314"/>
                <a:gd name="connsiteX334" fmla="*/ 3139177 w 5018777"/>
                <a:gd name="connsiteY334" fmla="*/ 2010228 h 2605314"/>
                <a:gd name="connsiteX335" fmla="*/ 3110149 w 5018777"/>
                <a:gd name="connsiteY335" fmla="*/ 1959428 h 2605314"/>
                <a:gd name="connsiteX336" fmla="*/ 3081120 w 5018777"/>
                <a:gd name="connsiteY336" fmla="*/ 1930400 h 2605314"/>
                <a:gd name="connsiteX337" fmla="*/ 3066606 w 5018777"/>
                <a:gd name="connsiteY337" fmla="*/ 1901371 h 2605314"/>
                <a:gd name="connsiteX338" fmla="*/ 3044835 w 5018777"/>
                <a:gd name="connsiteY338" fmla="*/ 1886857 h 2605314"/>
                <a:gd name="connsiteX339" fmla="*/ 3037577 w 5018777"/>
                <a:gd name="connsiteY339" fmla="*/ 1865085 h 2605314"/>
                <a:gd name="connsiteX340" fmla="*/ 3023063 w 5018777"/>
                <a:gd name="connsiteY340" fmla="*/ 1843314 h 2605314"/>
                <a:gd name="connsiteX341" fmla="*/ 3052092 w 5018777"/>
                <a:gd name="connsiteY341" fmla="*/ 1828800 h 2605314"/>
                <a:gd name="connsiteX342" fmla="*/ 3160949 w 5018777"/>
                <a:gd name="connsiteY342" fmla="*/ 1814285 h 2605314"/>
                <a:gd name="connsiteX343" fmla="*/ 3182720 w 5018777"/>
                <a:gd name="connsiteY343" fmla="*/ 1799771 h 2605314"/>
                <a:gd name="connsiteX344" fmla="*/ 3131920 w 5018777"/>
                <a:gd name="connsiteY344" fmla="*/ 1690914 h 2605314"/>
                <a:gd name="connsiteX345" fmla="*/ 3124663 w 5018777"/>
                <a:gd name="connsiteY345" fmla="*/ 1669142 h 2605314"/>
                <a:gd name="connsiteX346" fmla="*/ 3110149 w 5018777"/>
                <a:gd name="connsiteY346" fmla="*/ 1647371 h 2605314"/>
                <a:gd name="connsiteX347" fmla="*/ 3131920 w 5018777"/>
                <a:gd name="connsiteY347" fmla="*/ 1640114 h 2605314"/>
                <a:gd name="connsiteX348" fmla="*/ 3160949 w 5018777"/>
                <a:gd name="connsiteY348" fmla="*/ 1632857 h 2605314"/>
                <a:gd name="connsiteX349" fmla="*/ 3189977 w 5018777"/>
                <a:gd name="connsiteY349" fmla="*/ 1618342 h 2605314"/>
                <a:gd name="connsiteX350" fmla="*/ 3219006 w 5018777"/>
                <a:gd name="connsiteY350" fmla="*/ 1611085 h 2605314"/>
                <a:gd name="connsiteX351" fmla="*/ 3240777 w 5018777"/>
                <a:gd name="connsiteY351" fmla="*/ 1603828 h 2605314"/>
                <a:gd name="connsiteX352" fmla="*/ 3284320 w 5018777"/>
                <a:gd name="connsiteY352" fmla="*/ 1582057 h 2605314"/>
                <a:gd name="connsiteX353" fmla="*/ 3298835 w 5018777"/>
                <a:gd name="connsiteY353" fmla="*/ 1567542 h 2605314"/>
                <a:gd name="connsiteX354" fmla="*/ 3277063 w 5018777"/>
                <a:gd name="connsiteY354" fmla="*/ 1545771 h 2605314"/>
                <a:gd name="connsiteX355" fmla="*/ 3233520 w 5018777"/>
                <a:gd name="connsiteY355" fmla="*/ 1516742 h 2605314"/>
                <a:gd name="connsiteX356" fmla="*/ 3182720 w 5018777"/>
                <a:gd name="connsiteY356" fmla="*/ 1458685 h 2605314"/>
                <a:gd name="connsiteX357" fmla="*/ 3175463 w 5018777"/>
                <a:gd name="connsiteY357" fmla="*/ 1436914 h 2605314"/>
                <a:gd name="connsiteX358" fmla="*/ 3153692 w 5018777"/>
                <a:gd name="connsiteY358" fmla="*/ 1422400 h 2605314"/>
                <a:gd name="connsiteX359" fmla="*/ 3204492 w 5018777"/>
                <a:gd name="connsiteY359" fmla="*/ 1386114 h 2605314"/>
                <a:gd name="connsiteX360" fmla="*/ 3240777 w 5018777"/>
                <a:gd name="connsiteY360" fmla="*/ 1349828 h 2605314"/>
                <a:gd name="connsiteX361" fmla="*/ 3269806 w 5018777"/>
                <a:gd name="connsiteY361" fmla="*/ 1313542 h 2605314"/>
                <a:gd name="connsiteX362" fmla="*/ 3291577 w 5018777"/>
                <a:gd name="connsiteY362" fmla="*/ 1299028 h 2605314"/>
                <a:gd name="connsiteX363" fmla="*/ 3306092 w 5018777"/>
                <a:gd name="connsiteY363" fmla="*/ 1284514 h 2605314"/>
                <a:gd name="connsiteX364" fmla="*/ 3313349 w 5018777"/>
                <a:gd name="connsiteY364" fmla="*/ 1262742 h 2605314"/>
                <a:gd name="connsiteX365" fmla="*/ 3269806 w 5018777"/>
                <a:gd name="connsiteY365" fmla="*/ 1255485 h 2605314"/>
                <a:gd name="connsiteX366" fmla="*/ 3248035 w 5018777"/>
                <a:gd name="connsiteY366" fmla="*/ 1248228 h 2605314"/>
                <a:gd name="connsiteX367" fmla="*/ 3197235 w 5018777"/>
                <a:gd name="connsiteY367" fmla="*/ 1233714 h 2605314"/>
                <a:gd name="connsiteX368" fmla="*/ 3175463 w 5018777"/>
                <a:gd name="connsiteY368" fmla="*/ 1219200 h 2605314"/>
                <a:gd name="connsiteX369" fmla="*/ 3153692 w 5018777"/>
                <a:gd name="connsiteY369" fmla="*/ 1211942 h 2605314"/>
                <a:gd name="connsiteX370" fmla="*/ 3124663 w 5018777"/>
                <a:gd name="connsiteY370" fmla="*/ 1197428 h 2605314"/>
                <a:gd name="connsiteX371" fmla="*/ 3204492 w 5018777"/>
                <a:gd name="connsiteY371" fmla="*/ 1095828 h 2605314"/>
                <a:gd name="connsiteX372" fmla="*/ 3255292 w 5018777"/>
                <a:gd name="connsiteY372" fmla="*/ 1037771 h 2605314"/>
                <a:gd name="connsiteX373" fmla="*/ 3255292 w 5018777"/>
                <a:gd name="connsiteY373" fmla="*/ 994228 h 2605314"/>
                <a:gd name="connsiteX374" fmla="*/ 3211749 w 5018777"/>
                <a:gd name="connsiteY374" fmla="*/ 986971 h 2605314"/>
                <a:gd name="connsiteX375" fmla="*/ 3182720 w 5018777"/>
                <a:gd name="connsiteY375" fmla="*/ 979714 h 2605314"/>
                <a:gd name="connsiteX376" fmla="*/ 3124663 w 5018777"/>
                <a:gd name="connsiteY376" fmla="*/ 957942 h 2605314"/>
                <a:gd name="connsiteX377" fmla="*/ 3102892 w 5018777"/>
                <a:gd name="connsiteY377" fmla="*/ 950685 h 2605314"/>
                <a:gd name="connsiteX378" fmla="*/ 3052092 w 5018777"/>
                <a:gd name="connsiteY378" fmla="*/ 943428 h 2605314"/>
                <a:gd name="connsiteX379" fmla="*/ 3030320 w 5018777"/>
                <a:gd name="connsiteY379" fmla="*/ 936171 h 2605314"/>
                <a:gd name="connsiteX380" fmla="*/ 2994035 w 5018777"/>
                <a:gd name="connsiteY380" fmla="*/ 928914 h 2605314"/>
                <a:gd name="connsiteX381" fmla="*/ 2979520 w 5018777"/>
                <a:gd name="connsiteY381" fmla="*/ 914400 h 2605314"/>
                <a:gd name="connsiteX382" fmla="*/ 3037577 w 5018777"/>
                <a:gd name="connsiteY382" fmla="*/ 820057 h 2605314"/>
                <a:gd name="connsiteX383" fmla="*/ 3095635 w 5018777"/>
                <a:gd name="connsiteY383" fmla="*/ 747485 h 2605314"/>
                <a:gd name="connsiteX384" fmla="*/ 3131920 w 5018777"/>
                <a:gd name="connsiteY384" fmla="*/ 703942 h 2605314"/>
                <a:gd name="connsiteX385" fmla="*/ 3146435 w 5018777"/>
                <a:gd name="connsiteY385" fmla="*/ 682171 h 2605314"/>
                <a:gd name="connsiteX386" fmla="*/ 3037577 w 5018777"/>
                <a:gd name="connsiteY386" fmla="*/ 667657 h 2605314"/>
                <a:gd name="connsiteX387" fmla="*/ 2965006 w 5018777"/>
                <a:gd name="connsiteY387" fmla="*/ 660400 h 2605314"/>
                <a:gd name="connsiteX388" fmla="*/ 2892435 w 5018777"/>
                <a:gd name="connsiteY388" fmla="*/ 645885 h 2605314"/>
                <a:gd name="connsiteX389" fmla="*/ 2928720 w 5018777"/>
                <a:gd name="connsiteY389" fmla="*/ 609600 h 2605314"/>
                <a:gd name="connsiteX390" fmla="*/ 2965006 w 5018777"/>
                <a:gd name="connsiteY390" fmla="*/ 573314 h 2605314"/>
                <a:gd name="connsiteX391" fmla="*/ 2972263 w 5018777"/>
                <a:gd name="connsiteY391" fmla="*/ 529771 h 2605314"/>
                <a:gd name="connsiteX392" fmla="*/ 2986777 w 5018777"/>
                <a:gd name="connsiteY392" fmla="*/ 486228 h 2605314"/>
                <a:gd name="connsiteX393" fmla="*/ 3001292 w 5018777"/>
                <a:gd name="connsiteY393" fmla="*/ 435428 h 2605314"/>
                <a:gd name="connsiteX394" fmla="*/ 3015806 w 5018777"/>
                <a:gd name="connsiteY394" fmla="*/ 391885 h 2605314"/>
                <a:gd name="connsiteX395" fmla="*/ 2965006 w 5018777"/>
                <a:gd name="connsiteY395" fmla="*/ 399142 h 2605314"/>
                <a:gd name="connsiteX396" fmla="*/ 2921463 w 5018777"/>
                <a:gd name="connsiteY396" fmla="*/ 413657 h 2605314"/>
                <a:gd name="connsiteX397" fmla="*/ 2892435 w 5018777"/>
                <a:gd name="connsiteY397" fmla="*/ 420914 h 2605314"/>
                <a:gd name="connsiteX398" fmla="*/ 2856149 w 5018777"/>
                <a:gd name="connsiteY398" fmla="*/ 435428 h 2605314"/>
                <a:gd name="connsiteX399" fmla="*/ 2812606 w 5018777"/>
                <a:gd name="connsiteY399" fmla="*/ 442685 h 2605314"/>
                <a:gd name="connsiteX400" fmla="*/ 2783577 w 5018777"/>
                <a:gd name="connsiteY400" fmla="*/ 449942 h 2605314"/>
                <a:gd name="connsiteX401" fmla="*/ 2725520 w 5018777"/>
                <a:gd name="connsiteY401" fmla="*/ 442685 h 2605314"/>
                <a:gd name="connsiteX402" fmla="*/ 2732777 w 5018777"/>
                <a:gd name="connsiteY402" fmla="*/ 377371 h 2605314"/>
                <a:gd name="connsiteX403" fmla="*/ 2725520 w 5018777"/>
                <a:gd name="connsiteY403" fmla="*/ 290285 h 2605314"/>
                <a:gd name="connsiteX404" fmla="*/ 2711006 w 5018777"/>
                <a:gd name="connsiteY404" fmla="*/ 232228 h 2605314"/>
                <a:gd name="connsiteX405" fmla="*/ 2667463 w 5018777"/>
                <a:gd name="connsiteY405" fmla="*/ 210457 h 2605314"/>
                <a:gd name="connsiteX406" fmla="*/ 2660206 w 5018777"/>
                <a:gd name="connsiteY40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969292 w 5018777"/>
                <a:gd name="connsiteY155" fmla="*/ 261257 h 2605314"/>
                <a:gd name="connsiteX156" fmla="*/ 889463 w 5018777"/>
                <a:gd name="connsiteY156" fmla="*/ 319314 h 2605314"/>
                <a:gd name="connsiteX157" fmla="*/ 867692 w 5018777"/>
                <a:gd name="connsiteY157" fmla="*/ 341085 h 2605314"/>
                <a:gd name="connsiteX158" fmla="*/ 802015 w 5018777"/>
                <a:gd name="connsiteY158" fmla="*/ 391885 h 2605314"/>
                <a:gd name="connsiteX159" fmla="*/ 763189 w 5018777"/>
                <a:gd name="connsiteY159" fmla="*/ 420551 h 2605314"/>
                <a:gd name="connsiteX160" fmla="*/ 693520 w 5018777"/>
                <a:gd name="connsiteY160" fmla="*/ 500742 h 2605314"/>
                <a:gd name="connsiteX161" fmla="*/ 664492 w 5018777"/>
                <a:gd name="connsiteY161" fmla="*/ 544285 h 2605314"/>
                <a:gd name="connsiteX162" fmla="*/ 642720 w 5018777"/>
                <a:gd name="connsiteY162" fmla="*/ 609600 h 2605314"/>
                <a:gd name="connsiteX163" fmla="*/ 651792 w 5018777"/>
                <a:gd name="connsiteY163" fmla="*/ 740954 h 2605314"/>
                <a:gd name="connsiteX164" fmla="*/ 700052 w 5018777"/>
                <a:gd name="connsiteY164" fmla="*/ 804454 h 2605314"/>
                <a:gd name="connsiteX165" fmla="*/ 751577 w 5018777"/>
                <a:gd name="connsiteY165" fmla="*/ 804817 h 2605314"/>
                <a:gd name="connsiteX166" fmla="*/ 775889 w 5018777"/>
                <a:gd name="connsiteY166" fmla="*/ 748937 h 2605314"/>
                <a:gd name="connsiteX167" fmla="*/ 764640 w 5018777"/>
                <a:gd name="connsiteY167" fmla="*/ 679268 h 2605314"/>
                <a:gd name="connsiteX168" fmla="*/ 704769 w 5018777"/>
                <a:gd name="connsiteY168" fmla="*/ 644434 h 2605314"/>
                <a:gd name="connsiteX169" fmla="*/ 567246 w 5018777"/>
                <a:gd name="connsiteY169" fmla="*/ 638991 h 2605314"/>
                <a:gd name="connsiteX170" fmla="*/ 468549 w 5018777"/>
                <a:gd name="connsiteY170" fmla="*/ 682171 h 2605314"/>
                <a:gd name="connsiteX171" fmla="*/ 446777 w 5018777"/>
                <a:gd name="connsiteY171" fmla="*/ 754742 h 2605314"/>
                <a:gd name="connsiteX172" fmla="*/ 475806 w 5018777"/>
                <a:gd name="connsiteY172" fmla="*/ 849085 h 2605314"/>
                <a:gd name="connsiteX173" fmla="*/ 533863 w 5018777"/>
                <a:gd name="connsiteY173" fmla="*/ 841828 h 2605314"/>
                <a:gd name="connsiteX174" fmla="*/ 541120 w 5018777"/>
                <a:gd name="connsiteY174" fmla="*/ 820057 h 2605314"/>
                <a:gd name="connsiteX175" fmla="*/ 519349 w 5018777"/>
                <a:gd name="connsiteY175" fmla="*/ 740228 h 2605314"/>
                <a:gd name="connsiteX176" fmla="*/ 497577 w 5018777"/>
                <a:gd name="connsiteY176" fmla="*/ 725714 h 2605314"/>
                <a:gd name="connsiteX177" fmla="*/ 352435 w 5018777"/>
                <a:gd name="connsiteY177" fmla="*/ 732971 h 2605314"/>
                <a:gd name="connsiteX178" fmla="*/ 252286 w 5018777"/>
                <a:gd name="connsiteY178" fmla="*/ 791028 h 2605314"/>
                <a:gd name="connsiteX179" fmla="*/ 192777 w 5018777"/>
                <a:gd name="connsiteY179" fmla="*/ 892628 h 2605314"/>
                <a:gd name="connsiteX180" fmla="*/ 187335 w 5018777"/>
                <a:gd name="connsiteY180" fmla="*/ 1026522 h 2605314"/>
                <a:gd name="connsiteX181" fmla="*/ 218177 w 5018777"/>
                <a:gd name="connsiteY181" fmla="*/ 1070791 h 2605314"/>
                <a:gd name="connsiteX182" fmla="*/ 278049 w 5018777"/>
                <a:gd name="connsiteY182" fmla="*/ 1063534 h 2605314"/>
                <a:gd name="connsiteX183" fmla="*/ 297643 w 5018777"/>
                <a:gd name="connsiteY183" fmla="*/ 1022531 h 2605314"/>
                <a:gd name="connsiteX184" fmla="*/ 260995 w 5018777"/>
                <a:gd name="connsiteY184" fmla="*/ 957580 h 2605314"/>
                <a:gd name="connsiteX185" fmla="*/ 172095 w 5018777"/>
                <a:gd name="connsiteY185" fmla="*/ 952137 h 2605314"/>
                <a:gd name="connsiteX186" fmla="*/ 108957 w 5018777"/>
                <a:gd name="connsiteY186" fmla="*/ 996405 h 2605314"/>
                <a:gd name="connsiteX187" fmla="*/ 54892 w 5018777"/>
                <a:gd name="connsiteY187" fmla="*/ 1066800 h 2605314"/>
                <a:gd name="connsiteX188" fmla="*/ 14252 w 5018777"/>
                <a:gd name="connsiteY188" fmla="*/ 1156788 h 2605314"/>
                <a:gd name="connsiteX189" fmla="*/ 20783 w 5018777"/>
                <a:gd name="connsiteY189" fmla="*/ 1262017 h 2605314"/>
                <a:gd name="connsiteX190" fmla="*/ 69406 w 5018777"/>
                <a:gd name="connsiteY190" fmla="*/ 1313542 h 2605314"/>
                <a:gd name="connsiteX191" fmla="*/ 112949 w 5018777"/>
                <a:gd name="connsiteY191" fmla="*/ 1342571 h 2605314"/>
                <a:gd name="connsiteX192" fmla="*/ 159032 w 5018777"/>
                <a:gd name="connsiteY192" fmla="*/ 1341845 h 2605314"/>
                <a:gd name="connsiteX193" fmla="*/ 217089 w 5018777"/>
                <a:gd name="connsiteY193" fmla="*/ 1316445 h 2605314"/>
                <a:gd name="connsiteX194" fmla="*/ 199672 w 5018777"/>
                <a:gd name="connsiteY194" fmla="*/ 1243148 h 2605314"/>
                <a:gd name="connsiteX195" fmla="*/ 124197 w 5018777"/>
                <a:gd name="connsiteY195" fmla="*/ 1236254 h 2605314"/>
                <a:gd name="connsiteX196" fmla="*/ 54892 w 5018777"/>
                <a:gd name="connsiteY196" fmla="*/ 1262742 h 2605314"/>
                <a:gd name="connsiteX197" fmla="*/ 33120 w 5018777"/>
                <a:gd name="connsiteY197" fmla="*/ 1299028 h 2605314"/>
                <a:gd name="connsiteX198" fmla="*/ 18606 w 5018777"/>
                <a:gd name="connsiteY198" fmla="*/ 1320800 h 2605314"/>
                <a:gd name="connsiteX199" fmla="*/ 4092 w 5018777"/>
                <a:gd name="connsiteY199" fmla="*/ 1379582 h 2605314"/>
                <a:gd name="connsiteX200" fmla="*/ 3729 w 5018777"/>
                <a:gd name="connsiteY200" fmla="*/ 1436188 h 2605314"/>
                <a:gd name="connsiteX201" fmla="*/ 47635 w 5018777"/>
                <a:gd name="connsiteY201" fmla="*/ 1494971 h 2605314"/>
                <a:gd name="connsiteX202" fmla="*/ 91177 w 5018777"/>
                <a:gd name="connsiteY202" fmla="*/ 1524000 h 2605314"/>
                <a:gd name="connsiteX203" fmla="*/ 127100 w 5018777"/>
                <a:gd name="connsiteY203" fmla="*/ 1568268 h 2605314"/>
                <a:gd name="connsiteX204" fmla="*/ 171006 w 5018777"/>
                <a:gd name="connsiteY204" fmla="*/ 1582057 h 2605314"/>
                <a:gd name="connsiteX205" fmla="*/ 228337 w 5018777"/>
                <a:gd name="connsiteY205" fmla="*/ 1561737 h 2605314"/>
                <a:gd name="connsiteX206" fmla="*/ 236683 w 5018777"/>
                <a:gd name="connsiteY206" fmla="*/ 1483722 h 2605314"/>
                <a:gd name="connsiteX207" fmla="*/ 157217 w 5018777"/>
                <a:gd name="connsiteY207" fmla="*/ 1465580 h 2605314"/>
                <a:gd name="connsiteX208" fmla="*/ 105692 w 5018777"/>
                <a:gd name="connsiteY208" fmla="*/ 1502228 h 2605314"/>
                <a:gd name="connsiteX209" fmla="*/ 105692 w 5018777"/>
                <a:gd name="connsiteY209" fmla="*/ 1698171 h 2605314"/>
                <a:gd name="connsiteX210" fmla="*/ 141615 w 5018777"/>
                <a:gd name="connsiteY210" fmla="*/ 1749334 h 2605314"/>
                <a:gd name="connsiteX211" fmla="*/ 192777 w 5018777"/>
                <a:gd name="connsiteY211" fmla="*/ 1792514 h 2605314"/>
                <a:gd name="connsiteX212" fmla="*/ 250835 w 5018777"/>
                <a:gd name="connsiteY212" fmla="*/ 1828800 h 2605314"/>
                <a:gd name="connsiteX213" fmla="*/ 359692 w 5018777"/>
                <a:gd name="connsiteY213" fmla="*/ 1821542 h 2605314"/>
                <a:gd name="connsiteX214" fmla="*/ 394163 w 5018777"/>
                <a:gd name="connsiteY214" fmla="*/ 1796505 h 2605314"/>
                <a:gd name="connsiteX215" fmla="*/ 410492 w 5018777"/>
                <a:gd name="connsiteY215" fmla="*/ 1698171 h 2605314"/>
                <a:gd name="connsiteX216" fmla="*/ 366949 w 5018777"/>
                <a:gd name="connsiteY216" fmla="*/ 1683657 h 2605314"/>
                <a:gd name="connsiteX217" fmla="*/ 316149 w 5018777"/>
                <a:gd name="connsiteY217" fmla="*/ 1690914 h 2605314"/>
                <a:gd name="connsiteX218" fmla="*/ 279863 w 5018777"/>
                <a:gd name="connsiteY218" fmla="*/ 1719942 h 2605314"/>
                <a:gd name="connsiteX219" fmla="*/ 265349 w 5018777"/>
                <a:gd name="connsiteY219" fmla="*/ 1785257 h 2605314"/>
                <a:gd name="connsiteX220" fmla="*/ 276235 w 5018777"/>
                <a:gd name="connsiteY220" fmla="*/ 1939108 h 2605314"/>
                <a:gd name="connsiteX221" fmla="*/ 331026 w 5018777"/>
                <a:gd name="connsiteY221" fmla="*/ 1984465 h 2605314"/>
                <a:gd name="connsiteX222" fmla="*/ 417749 w 5018777"/>
                <a:gd name="connsiteY222" fmla="*/ 2002971 h 2605314"/>
                <a:gd name="connsiteX223" fmla="*/ 526606 w 5018777"/>
                <a:gd name="connsiteY223" fmla="*/ 1995714 h 2605314"/>
                <a:gd name="connsiteX224" fmla="*/ 555635 w 5018777"/>
                <a:gd name="connsiteY224" fmla="*/ 1973942 h 2605314"/>
                <a:gd name="connsiteX225" fmla="*/ 599177 w 5018777"/>
                <a:gd name="connsiteY225" fmla="*/ 1944914 h 2605314"/>
                <a:gd name="connsiteX226" fmla="*/ 628206 w 5018777"/>
                <a:gd name="connsiteY226" fmla="*/ 1901371 h 2605314"/>
                <a:gd name="connsiteX227" fmla="*/ 613692 w 5018777"/>
                <a:gd name="connsiteY227" fmla="*/ 1836057 h 2605314"/>
                <a:gd name="connsiteX228" fmla="*/ 570149 w 5018777"/>
                <a:gd name="connsiteY228" fmla="*/ 1792514 h 2605314"/>
                <a:gd name="connsiteX229" fmla="*/ 528057 w 5018777"/>
                <a:gd name="connsiteY229" fmla="*/ 1800497 h 2605314"/>
                <a:gd name="connsiteX230" fmla="*/ 481249 w 5018777"/>
                <a:gd name="connsiteY230" fmla="*/ 1898468 h 2605314"/>
                <a:gd name="connsiteX231" fmla="*/ 555635 w 5018777"/>
                <a:gd name="connsiteY231" fmla="*/ 1995714 h 2605314"/>
                <a:gd name="connsiteX232" fmla="*/ 570149 w 5018777"/>
                <a:gd name="connsiteY232" fmla="*/ 2017485 h 2605314"/>
                <a:gd name="connsiteX233" fmla="*/ 700777 w 5018777"/>
                <a:gd name="connsiteY233" fmla="*/ 2068285 h 2605314"/>
                <a:gd name="connsiteX234" fmla="*/ 737063 w 5018777"/>
                <a:gd name="connsiteY234" fmla="*/ 2082800 h 2605314"/>
                <a:gd name="connsiteX235" fmla="*/ 867692 w 5018777"/>
                <a:gd name="connsiteY235" fmla="*/ 2119811 h 2605314"/>
                <a:gd name="connsiteX236" fmla="*/ 969292 w 5018777"/>
                <a:gd name="connsiteY236" fmla="*/ 2148114 h 2605314"/>
                <a:gd name="connsiteX237" fmla="*/ 1078149 w 5018777"/>
                <a:gd name="connsiteY237" fmla="*/ 2133600 h 2605314"/>
                <a:gd name="connsiteX238" fmla="*/ 1128949 w 5018777"/>
                <a:gd name="connsiteY238" fmla="*/ 2104571 h 2605314"/>
                <a:gd name="connsiteX239" fmla="*/ 1247603 w 5018777"/>
                <a:gd name="connsiteY239" fmla="*/ 2013494 h 2605314"/>
                <a:gd name="connsiteX240" fmla="*/ 1291509 w 5018777"/>
                <a:gd name="connsiteY240" fmla="*/ 1957251 h 2605314"/>
                <a:gd name="connsiteX241" fmla="*/ 1278083 w 5018777"/>
                <a:gd name="connsiteY241" fmla="*/ 1839322 h 2605314"/>
                <a:gd name="connsiteX242" fmla="*/ 1223292 w 5018777"/>
                <a:gd name="connsiteY242" fmla="*/ 1814285 h 2605314"/>
                <a:gd name="connsiteX243" fmla="*/ 1129675 w 5018777"/>
                <a:gd name="connsiteY243" fmla="*/ 1833154 h 2605314"/>
                <a:gd name="connsiteX244" fmla="*/ 1107177 w 5018777"/>
                <a:gd name="connsiteY244" fmla="*/ 1894114 h 2605314"/>
                <a:gd name="connsiteX245" fmla="*/ 1085406 w 5018777"/>
                <a:gd name="connsiteY245" fmla="*/ 2002971 h 2605314"/>
                <a:gd name="connsiteX246" fmla="*/ 1020092 w 5018777"/>
                <a:gd name="connsiteY246" fmla="*/ 1995714 h 2605314"/>
                <a:gd name="connsiteX247" fmla="*/ 984532 w 5018777"/>
                <a:gd name="connsiteY247" fmla="*/ 1911531 h 2605314"/>
                <a:gd name="connsiteX248" fmla="*/ 996869 w 5018777"/>
                <a:gd name="connsiteY248" fmla="*/ 1807754 h 2605314"/>
                <a:gd name="connsiteX249" fmla="*/ 1070529 w 5018777"/>
                <a:gd name="connsiteY249" fmla="*/ 1731554 h 2605314"/>
                <a:gd name="connsiteX250" fmla="*/ 1230549 w 5018777"/>
                <a:gd name="connsiteY250" fmla="*/ 1690914 h 2605314"/>
                <a:gd name="connsiteX251" fmla="*/ 1339406 w 5018777"/>
                <a:gd name="connsiteY251" fmla="*/ 1698171 h 2605314"/>
                <a:gd name="connsiteX252" fmla="*/ 1426492 w 5018777"/>
                <a:gd name="connsiteY252" fmla="*/ 1741714 h 2605314"/>
                <a:gd name="connsiteX253" fmla="*/ 1480557 w 5018777"/>
                <a:gd name="connsiteY253" fmla="*/ 1792514 h 2605314"/>
                <a:gd name="connsiteX254" fmla="*/ 1510312 w 5018777"/>
                <a:gd name="connsiteY254" fmla="*/ 1859642 h 2605314"/>
                <a:gd name="connsiteX255" fmla="*/ 1511037 w 5018777"/>
                <a:gd name="connsiteY255" fmla="*/ 1961968 h 2605314"/>
                <a:gd name="connsiteX256" fmla="*/ 1463866 w 5018777"/>
                <a:gd name="connsiteY256" fmla="*/ 2046877 h 2605314"/>
                <a:gd name="connsiteX257" fmla="*/ 1411977 w 5018777"/>
                <a:gd name="connsiteY257" fmla="*/ 2140857 h 2605314"/>
                <a:gd name="connsiteX258" fmla="*/ 1404720 w 5018777"/>
                <a:gd name="connsiteY258" fmla="*/ 2162628 h 2605314"/>
                <a:gd name="connsiteX259" fmla="*/ 1368435 w 5018777"/>
                <a:gd name="connsiteY259" fmla="*/ 2293257 h 2605314"/>
                <a:gd name="connsiteX260" fmla="*/ 1370975 w 5018777"/>
                <a:gd name="connsiteY260" fmla="*/ 2449285 h 2605314"/>
                <a:gd name="connsiteX261" fmla="*/ 1513577 w 5018777"/>
                <a:gd name="connsiteY261" fmla="*/ 2554514 h 2605314"/>
                <a:gd name="connsiteX262" fmla="*/ 1636949 w 5018777"/>
                <a:gd name="connsiteY262" fmla="*/ 2590800 h 2605314"/>
                <a:gd name="connsiteX263" fmla="*/ 1851397 w 5018777"/>
                <a:gd name="connsiteY263" fmla="*/ 2605314 h 2605314"/>
                <a:gd name="connsiteX264" fmla="*/ 1922155 w 5018777"/>
                <a:gd name="connsiteY264" fmla="*/ 2576285 h 2605314"/>
                <a:gd name="connsiteX265" fmla="*/ 1963520 w 5018777"/>
                <a:gd name="connsiteY265" fmla="*/ 2496457 h 2605314"/>
                <a:gd name="connsiteX266" fmla="*/ 2006337 w 5018777"/>
                <a:gd name="connsiteY266" fmla="*/ 2315028 h 2605314"/>
                <a:gd name="connsiteX267" fmla="*/ 2043349 w 5018777"/>
                <a:gd name="connsiteY267" fmla="*/ 2111828 h 2605314"/>
                <a:gd name="connsiteX268" fmla="*/ 2066572 w 5018777"/>
                <a:gd name="connsiteY268" fmla="*/ 2048691 h 2605314"/>
                <a:gd name="connsiteX269" fmla="*/ 2102495 w 5018777"/>
                <a:gd name="connsiteY269" fmla="*/ 1987731 h 2605314"/>
                <a:gd name="connsiteX270" fmla="*/ 2221512 w 5018777"/>
                <a:gd name="connsiteY270" fmla="*/ 1879237 h 2605314"/>
                <a:gd name="connsiteX271" fmla="*/ 2377177 w 5018777"/>
                <a:gd name="connsiteY271" fmla="*/ 1872342 h 2605314"/>
                <a:gd name="connsiteX272" fmla="*/ 2398949 w 5018777"/>
                <a:gd name="connsiteY272" fmla="*/ 1879600 h 2605314"/>
                <a:gd name="connsiteX273" fmla="*/ 2457006 w 5018777"/>
                <a:gd name="connsiteY273" fmla="*/ 1930400 h 2605314"/>
                <a:gd name="connsiteX274" fmla="*/ 2471520 w 5018777"/>
                <a:gd name="connsiteY274" fmla="*/ 1952171 h 2605314"/>
                <a:gd name="connsiteX275" fmla="*/ 2493292 w 5018777"/>
                <a:gd name="connsiteY275" fmla="*/ 1973942 h 2605314"/>
                <a:gd name="connsiteX276" fmla="*/ 2507806 w 5018777"/>
                <a:gd name="connsiteY276" fmla="*/ 2024742 h 2605314"/>
                <a:gd name="connsiteX277" fmla="*/ 2515063 w 5018777"/>
                <a:gd name="connsiteY277" fmla="*/ 2053771 h 2605314"/>
                <a:gd name="connsiteX278" fmla="*/ 2529577 w 5018777"/>
                <a:gd name="connsiteY278" fmla="*/ 2075542 h 2605314"/>
                <a:gd name="connsiteX279" fmla="*/ 2544092 w 5018777"/>
                <a:gd name="connsiteY279" fmla="*/ 2126342 h 2605314"/>
                <a:gd name="connsiteX280" fmla="*/ 2536835 w 5018777"/>
                <a:gd name="connsiteY280" fmla="*/ 2271485 h 2605314"/>
                <a:gd name="connsiteX281" fmla="*/ 2522320 w 5018777"/>
                <a:gd name="connsiteY281" fmla="*/ 2300514 h 2605314"/>
                <a:gd name="connsiteX282" fmla="*/ 2478777 w 5018777"/>
                <a:gd name="connsiteY282" fmla="*/ 2329542 h 2605314"/>
                <a:gd name="connsiteX283" fmla="*/ 2457006 w 5018777"/>
                <a:gd name="connsiteY283" fmla="*/ 2336800 h 2605314"/>
                <a:gd name="connsiteX284" fmla="*/ 2333635 w 5018777"/>
                <a:gd name="connsiteY284" fmla="*/ 2329542 h 2605314"/>
                <a:gd name="connsiteX285" fmla="*/ 2311863 w 5018777"/>
                <a:gd name="connsiteY285" fmla="*/ 2322285 h 2605314"/>
                <a:gd name="connsiteX286" fmla="*/ 2297349 w 5018777"/>
                <a:gd name="connsiteY286" fmla="*/ 2286000 h 2605314"/>
                <a:gd name="connsiteX287" fmla="*/ 2290092 w 5018777"/>
                <a:gd name="connsiteY287" fmla="*/ 2249714 h 2605314"/>
                <a:gd name="connsiteX288" fmla="*/ 2398949 w 5018777"/>
                <a:gd name="connsiteY288" fmla="*/ 2111828 h 2605314"/>
                <a:gd name="connsiteX289" fmla="*/ 2398949 w 5018777"/>
                <a:gd name="connsiteY289" fmla="*/ 2024742 h 2605314"/>
                <a:gd name="connsiteX290" fmla="*/ 2377177 w 5018777"/>
                <a:gd name="connsiteY290" fmla="*/ 2010228 h 2605314"/>
                <a:gd name="connsiteX291" fmla="*/ 2275577 w 5018777"/>
                <a:gd name="connsiteY291" fmla="*/ 2017485 h 2605314"/>
                <a:gd name="connsiteX292" fmla="*/ 2261063 w 5018777"/>
                <a:gd name="connsiteY292" fmla="*/ 2032000 h 2605314"/>
                <a:gd name="connsiteX293" fmla="*/ 2239292 w 5018777"/>
                <a:gd name="connsiteY293" fmla="*/ 2046514 h 2605314"/>
                <a:gd name="connsiteX294" fmla="*/ 2224777 w 5018777"/>
                <a:gd name="connsiteY294" fmla="*/ 2061028 h 2605314"/>
                <a:gd name="connsiteX295" fmla="*/ 2195749 w 5018777"/>
                <a:gd name="connsiteY295" fmla="*/ 2068285 h 2605314"/>
                <a:gd name="connsiteX296" fmla="*/ 2166720 w 5018777"/>
                <a:gd name="connsiteY296" fmla="*/ 2090057 h 2605314"/>
                <a:gd name="connsiteX297" fmla="*/ 2152206 w 5018777"/>
                <a:gd name="connsiteY297" fmla="*/ 2111828 h 2605314"/>
                <a:gd name="connsiteX298" fmla="*/ 2130435 w 5018777"/>
                <a:gd name="connsiteY298" fmla="*/ 2140857 h 2605314"/>
                <a:gd name="connsiteX299" fmla="*/ 2130435 w 5018777"/>
                <a:gd name="connsiteY299" fmla="*/ 2351314 h 2605314"/>
                <a:gd name="connsiteX300" fmla="*/ 2144949 w 5018777"/>
                <a:gd name="connsiteY300" fmla="*/ 2373085 h 2605314"/>
                <a:gd name="connsiteX301" fmla="*/ 2166720 w 5018777"/>
                <a:gd name="connsiteY301" fmla="*/ 2380342 h 2605314"/>
                <a:gd name="connsiteX302" fmla="*/ 2173977 w 5018777"/>
                <a:gd name="connsiteY302" fmla="*/ 2402114 h 2605314"/>
                <a:gd name="connsiteX303" fmla="*/ 2195749 w 5018777"/>
                <a:gd name="connsiteY303" fmla="*/ 2416628 h 2605314"/>
                <a:gd name="connsiteX304" fmla="*/ 2224777 w 5018777"/>
                <a:gd name="connsiteY304" fmla="*/ 2438400 h 2605314"/>
                <a:gd name="connsiteX305" fmla="*/ 2268320 w 5018777"/>
                <a:gd name="connsiteY305" fmla="*/ 2474685 h 2605314"/>
                <a:gd name="connsiteX306" fmla="*/ 2297349 w 5018777"/>
                <a:gd name="connsiteY306" fmla="*/ 2510971 h 2605314"/>
                <a:gd name="connsiteX307" fmla="*/ 2319120 w 5018777"/>
                <a:gd name="connsiteY307" fmla="*/ 2532742 h 2605314"/>
                <a:gd name="connsiteX308" fmla="*/ 2398949 w 5018777"/>
                <a:gd name="connsiteY308" fmla="*/ 2569028 h 2605314"/>
                <a:gd name="connsiteX309" fmla="*/ 2544092 w 5018777"/>
                <a:gd name="connsiteY309" fmla="*/ 2554514 h 2605314"/>
                <a:gd name="connsiteX310" fmla="*/ 2565863 w 5018777"/>
                <a:gd name="connsiteY310" fmla="*/ 2540000 h 2605314"/>
                <a:gd name="connsiteX311" fmla="*/ 2573120 w 5018777"/>
                <a:gd name="connsiteY311" fmla="*/ 2503714 h 2605314"/>
                <a:gd name="connsiteX312" fmla="*/ 2587635 w 5018777"/>
                <a:gd name="connsiteY312" fmla="*/ 2481942 h 2605314"/>
                <a:gd name="connsiteX313" fmla="*/ 2594892 w 5018777"/>
                <a:gd name="connsiteY313" fmla="*/ 2409371 h 2605314"/>
                <a:gd name="connsiteX314" fmla="*/ 2645692 w 5018777"/>
                <a:gd name="connsiteY314" fmla="*/ 2416628 h 2605314"/>
                <a:gd name="connsiteX315" fmla="*/ 2674720 w 5018777"/>
                <a:gd name="connsiteY315" fmla="*/ 2423885 h 2605314"/>
                <a:gd name="connsiteX316" fmla="*/ 2747292 w 5018777"/>
                <a:gd name="connsiteY316" fmla="*/ 2438400 h 2605314"/>
                <a:gd name="connsiteX317" fmla="*/ 2790835 w 5018777"/>
                <a:gd name="connsiteY317" fmla="*/ 2452914 h 2605314"/>
                <a:gd name="connsiteX318" fmla="*/ 2812606 w 5018777"/>
                <a:gd name="connsiteY318" fmla="*/ 2438400 h 2605314"/>
                <a:gd name="connsiteX319" fmla="*/ 2805349 w 5018777"/>
                <a:gd name="connsiteY319" fmla="*/ 2416628 h 2605314"/>
                <a:gd name="connsiteX320" fmla="*/ 2798092 w 5018777"/>
                <a:gd name="connsiteY320" fmla="*/ 2373085 h 2605314"/>
                <a:gd name="connsiteX321" fmla="*/ 2783577 w 5018777"/>
                <a:gd name="connsiteY321" fmla="*/ 2329542 h 2605314"/>
                <a:gd name="connsiteX322" fmla="*/ 2798092 w 5018777"/>
                <a:gd name="connsiteY322" fmla="*/ 2278742 h 2605314"/>
                <a:gd name="connsiteX323" fmla="*/ 2965006 w 5018777"/>
                <a:gd name="connsiteY323" fmla="*/ 2249714 h 2605314"/>
                <a:gd name="connsiteX324" fmla="*/ 2950492 w 5018777"/>
                <a:gd name="connsiteY324" fmla="*/ 2227942 h 2605314"/>
                <a:gd name="connsiteX325" fmla="*/ 2928720 w 5018777"/>
                <a:gd name="connsiteY325" fmla="*/ 2133600 h 2605314"/>
                <a:gd name="connsiteX326" fmla="*/ 2921463 w 5018777"/>
                <a:gd name="connsiteY326" fmla="*/ 2104571 h 2605314"/>
                <a:gd name="connsiteX327" fmla="*/ 2899692 w 5018777"/>
                <a:gd name="connsiteY327" fmla="*/ 2090057 h 2605314"/>
                <a:gd name="connsiteX328" fmla="*/ 2906949 w 5018777"/>
                <a:gd name="connsiteY328" fmla="*/ 2061028 h 2605314"/>
                <a:gd name="connsiteX329" fmla="*/ 3037577 w 5018777"/>
                <a:gd name="connsiteY329" fmla="*/ 2053771 h 2605314"/>
                <a:gd name="connsiteX330" fmla="*/ 3124663 w 5018777"/>
                <a:gd name="connsiteY330" fmla="*/ 2046514 h 2605314"/>
                <a:gd name="connsiteX331" fmla="*/ 3146435 w 5018777"/>
                <a:gd name="connsiteY331" fmla="*/ 2039257 h 2605314"/>
                <a:gd name="connsiteX332" fmla="*/ 3139177 w 5018777"/>
                <a:gd name="connsiteY332" fmla="*/ 2010228 h 2605314"/>
                <a:gd name="connsiteX333" fmla="*/ 3110149 w 5018777"/>
                <a:gd name="connsiteY333" fmla="*/ 1959428 h 2605314"/>
                <a:gd name="connsiteX334" fmla="*/ 3081120 w 5018777"/>
                <a:gd name="connsiteY334" fmla="*/ 1930400 h 2605314"/>
                <a:gd name="connsiteX335" fmla="*/ 3066606 w 5018777"/>
                <a:gd name="connsiteY335" fmla="*/ 1901371 h 2605314"/>
                <a:gd name="connsiteX336" fmla="*/ 3044835 w 5018777"/>
                <a:gd name="connsiteY336" fmla="*/ 1886857 h 2605314"/>
                <a:gd name="connsiteX337" fmla="*/ 3037577 w 5018777"/>
                <a:gd name="connsiteY337" fmla="*/ 1865085 h 2605314"/>
                <a:gd name="connsiteX338" fmla="*/ 3023063 w 5018777"/>
                <a:gd name="connsiteY338" fmla="*/ 1843314 h 2605314"/>
                <a:gd name="connsiteX339" fmla="*/ 3052092 w 5018777"/>
                <a:gd name="connsiteY339" fmla="*/ 1828800 h 2605314"/>
                <a:gd name="connsiteX340" fmla="*/ 3160949 w 5018777"/>
                <a:gd name="connsiteY340" fmla="*/ 1814285 h 2605314"/>
                <a:gd name="connsiteX341" fmla="*/ 3182720 w 5018777"/>
                <a:gd name="connsiteY341" fmla="*/ 1799771 h 2605314"/>
                <a:gd name="connsiteX342" fmla="*/ 3131920 w 5018777"/>
                <a:gd name="connsiteY342" fmla="*/ 1690914 h 2605314"/>
                <a:gd name="connsiteX343" fmla="*/ 3124663 w 5018777"/>
                <a:gd name="connsiteY343" fmla="*/ 1669142 h 2605314"/>
                <a:gd name="connsiteX344" fmla="*/ 3110149 w 5018777"/>
                <a:gd name="connsiteY344" fmla="*/ 1647371 h 2605314"/>
                <a:gd name="connsiteX345" fmla="*/ 3131920 w 5018777"/>
                <a:gd name="connsiteY345" fmla="*/ 1640114 h 2605314"/>
                <a:gd name="connsiteX346" fmla="*/ 3160949 w 5018777"/>
                <a:gd name="connsiteY346" fmla="*/ 1632857 h 2605314"/>
                <a:gd name="connsiteX347" fmla="*/ 3189977 w 5018777"/>
                <a:gd name="connsiteY347" fmla="*/ 1618342 h 2605314"/>
                <a:gd name="connsiteX348" fmla="*/ 3219006 w 5018777"/>
                <a:gd name="connsiteY348" fmla="*/ 1611085 h 2605314"/>
                <a:gd name="connsiteX349" fmla="*/ 3240777 w 5018777"/>
                <a:gd name="connsiteY349" fmla="*/ 1603828 h 2605314"/>
                <a:gd name="connsiteX350" fmla="*/ 3284320 w 5018777"/>
                <a:gd name="connsiteY350" fmla="*/ 1582057 h 2605314"/>
                <a:gd name="connsiteX351" fmla="*/ 3298835 w 5018777"/>
                <a:gd name="connsiteY351" fmla="*/ 1567542 h 2605314"/>
                <a:gd name="connsiteX352" fmla="*/ 3277063 w 5018777"/>
                <a:gd name="connsiteY352" fmla="*/ 1545771 h 2605314"/>
                <a:gd name="connsiteX353" fmla="*/ 3233520 w 5018777"/>
                <a:gd name="connsiteY353" fmla="*/ 1516742 h 2605314"/>
                <a:gd name="connsiteX354" fmla="*/ 3182720 w 5018777"/>
                <a:gd name="connsiteY354" fmla="*/ 1458685 h 2605314"/>
                <a:gd name="connsiteX355" fmla="*/ 3175463 w 5018777"/>
                <a:gd name="connsiteY355" fmla="*/ 1436914 h 2605314"/>
                <a:gd name="connsiteX356" fmla="*/ 3153692 w 5018777"/>
                <a:gd name="connsiteY356" fmla="*/ 1422400 h 2605314"/>
                <a:gd name="connsiteX357" fmla="*/ 3204492 w 5018777"/>
                <a:gd name="connsiteY357" fmla="*/ 1386114 h 2605314"/>
                <a:gd name="connsiteX358" fmla="*/ 3240777 w 5018777"/>
                <a:gd name="connsiteY358" fmla="*/ 1349828 h 2605314"/>
                <a:gd name="connsiteX359" fmla="*/ 3269806 w 5018777"/>
                <a:gd name="connsiteY359" fmla="*/ 1313542 h 2605314"/>
                <a:gd name="connsiteX360" fmla="*/ 3291577 w 5018777"/>
                <a:gd name="connsiteY360" fmla="*/ 1299028 h 2605314"/>
                <a:gd name="connsiteX361" fmla="*/ 3306092 w 5018777"/>
                <a:gd name="connsiteY361" fmla="*/ 1284514 h 2605314"/>
                <a:gd name="connsiteX362" fmla="*/ 3313349 w 5018777"/>
                <a:gd name="connsiteY362" fmla="*/ 1262742 h 2605314"/>
                <a:gd name="connsiteX363" fmla="*/ 3269806 w 5018777"/>
                <a:gd name="connsiteY363" fmla="*/ 1255485 h 2605314"/>
                <a:gd name="connsiteX364" fmla="*/ 3248035 w 5018777"/>
                <a:gd name="connsiteY364" fmla="*/ 1248228 h 2605314"/>
                <a:gd name="connsiteX365" fmla="*/ 3197235 w 5018777"/>
                <a:gd name="connsiteY365" fmla="*/ 1233714 h 2605314"/>
                <a:gd name="connsiteX366" fmla="*/ 3175463 w 5018777"/>
                <a:gd name="connsiteY366" fmla="*/ 1219200 h 2605314"/>
                <a:gd name="connsiteX367" fmla="*/ 3153692 w 5018777"/>
                <a:gd name="connsiteY367" fmla="*/ 1211942 h 2605314"/>
                <a:gd name="connsiteX368" fmla="*/ 3124663 w 5018777"/>
                <a:gd name="connsiteY368" fmla="*/ 1197428 h 2605314"/>
                <a:gd name="connsiteX369" fmla="*/ 3204492 w 5018777"/>
                <a:gd name="connsiteY369" fmla="*/ 1095828 h 2605314"/>
                <a:gd name="connsiteX370" fmla="*/ 3255292 w 5018777"/>
                <a:gd name="connsiteY370" fmla="*/ 1037771 h 2605314"/>
                <a:gd name="connsiteX371" fmla="*/ 3255292 w 5018777"/>
                <a:gd name="connsiteY371" fmla="*/ 994228 h 2605314"/>
                <a:gd name="connsiteX372" fmla="*/ 3211749 w 5018777"/>
                <a:gd name="connsiteY372" fmla="*/ 986971 h 2605314"/>
                <a:gd name="connsiteX373" fmla="*/ 3182720 w 5018777"/>
                <a:gd name="connsiteY373" fmla="*/ 979714 h 2605314"/>
                <a:gd name="connsiteX374" fmla="*/ 3124663 w 5018777"/>
                <a:gd name="connsiteY374" fmla="*/ 957942 h 2605314"/>
                <a:gd name="connsiteX375" fmla="*/ 3102892 w 5018777"/>
                <a:gd name="connsiteY375" fmla="*/ 950685 h 2605314"/>
                <a:gd name="connsiteX376" fmla="*/ 3052092 w 5018777"/>
                <a:gd name="connsiteY376" fmla="*/ 943428 h 2605314"/>
                <a:gd name="connsiteX377" fmla="*/ 3030320 w 5018777"/>
                <a:gd name="connsiteY377" fmla="*/ 936171 h 2605314"/>
                <a:gd name="connsiteX378" fmla="*/ 2994035 w 5018777"/>
                <a:gd name="connsiteY378" fmla="*/ 928914 h 2605314"/>
                <a:gd name="connsiteX379" fmla="*/ 2979520 w 5018777"/>
                <a:gd name="connsiteY379" fmla="*/ 914400 h 2605314"/>
                <a:gd name="connsiteX380" fmla="*/ 3037577 w 5018777"/>
                <a:gd name="connsiteY380" fmla="*/ 820057 h 2605314"/>
                <a:gd name="connsiteX381" fmla="*/ 3095635 w 5018777"/>
                <a:gd name="connsiteY381" fmla="*/ 747485 h 2605314"/>
                <a:gd name="connsiteX382" fmla="*/ 3131920 w 5018777"/>
                <a:gd name="connsiteY382" fmla="*/ 703942 h 2605314"/>
                <a:gd name="connsiteX383" fmla="*/ 3146435 w 5018777"/>
                <a:gd name="connsiteY383" fmla="*/ 682171 h 2605314"/>
                <a:gd name="connsiteX384" fmla="*/ 3037577 w 5018777"/>
                <a:gd name="connsiteY384" fmla="*/ 667657 h 2605314"/>
                <a:gd name="connsiteX385" fmla="*/ 2965006 w 5018777"/>
                <a:gd name="connsiteY385" fmla="*/ 660400 h 2605314"/>
                <a:gd name="connsiteX386" fmla="*/ 2892435 w 5018777"/>
                <a:gd name="connsiteY386" fmla="*/ 645885 h 2605314"/>
                <a:gd name="connsiteX387" fmla="*/ 2928720 w 5018777"/>
                <a:gd name="connsiteY387" fmla="*/ 609600 h 2605314"/>
                <a:gd name="connsiteX388" fmla="*/ 2965006 w 5018777"/>
                <a:gd name="connsiteY388" fmla="*/ 573314 h 2605314"/>
                <a:gd name="connsiteX389" fmla="*/ 2972263 w 5018777"/>
                <a:gd name="connsiteY389" fmla="*/ 529771 h 2605314"/>
                <a:gd name="connsiteX390" fmla="*/ 2986777 w 5018777"/>
                <a:gd name="connsiteY390" fmla="*/ 486228 h 2605314"/>
                <a:gd name="connsiteX391" fmla="*/ 3001292 w 5018777"/>
                <a:gd name="connsiteY391" fmla="*/ 435428 h 2605314"/>
                <a:gd name="connsiteX392" fmla="*/ 3015806 w 5018777"/>
                <a:gd name="connsiteY392" fmla="*/ 391885 h 2605314"/>
                <a:gd name="connsiteX393" fmla="*/ 2965006 w 5018777"/>
                <a:gd name="connsiteY393" fmla="*/ 399142 h 2605314"/>
                <a:gd name="connsiteX394" fmla="*/ 2921463 w 5018777"/>
                <a:gd name="connsiteY394" fmla="*/ 413657 h 2605314"/>
                <a:gd name="connsiteX395" fmla="*/ 2892435 w 5018777"/>
                <a:gd name="connsiteY395" fmla="*/ 420914 h 2605314"/>
                <a:gd name="connsiteX396" fmla="*/ 2856149 w 5018777"/>
                <a:gd name="connsiteY396" fmla="*/ 435428 h 2605314"/>
                <a:gd name="connsiteX397" fmla="*/ 2812606 w 5018777"/>
                <a:gd name="connsiteY397" fmla="*/ 442685 h 2605314"/>
                <a:gd name="connsiteX398" fmla="*/ 2783577 w 5018777"/>
                <a:gd name="connsiteY398" fmla="*/ 449942 h 2605314"/>
                <a:gd name="connsiteX399" fmla="*/ 2725520 w 5018777"/>
                <a:gd name="connsiteY399" fmla="*/ 442685 h 2605314"/>
                <a:gd name="connsiteX400" fmla="*/ 2732777 w 5018777"/>
                <a:gd name="connsiteY400" fmla="*/ 377371 h 2605314"/>
                <a:gd name="connsiteX401" fmla="*/ 2725520 w 5018777"/>
                <a:gd name="connsiteY401" fmla="*/ 290285 h 2605314"/>
                <a:gd name="connsiteX402" fmla="*/ 2711006 w 5018777"/>
                <a:gd name="connsiteY402" fmla="*/ 232228 h 2605314"/>
                <a:gd name="connsiteX403" fmla="*/ 2667463 w 5018777"/>
                <a:gd name="connsiteY403" fmla="*/ 210457 h 2605314"/>
                <a:gd name="connsiteX404" fmla="*/ 2660206 w 5018777"/>
                <a:gd name="connsiteY40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157977 w 5018777"/>
                <a:gd name="connsiteY153" fmla="*/ 190500 h 2605314"/>
                <a:gd name="connsiteX154" fmla="*/ 969292 w 5018777"/>
                <a:gd name="connsiteY154" fmla="*/ 261257 h 2605314"/>
                <a:gd name="connsiteX155" fmla="*/ 889463 w 5018777"/>
                <a:gd name="connsiteY155" fmla="*/ 319314 h 2605314"/>
                <a:gd name="connsiteX156" fmla="*/ 867692 w 5018777"/>
                <a:gd name="connsiteY156" fmla="*/ 341085 h 2605314"/>
                <a:gd name="connsiteX157" fmla="*/ 802015 w 5018777"/>
                <a:gd name="connsiteY157" fmla="*/ 391885 h 2605314"/>
                <a:gd name="connsiteX158" fmla="*/ 763189 w 5018777"/>
                <a:gd name="connsiteY158" fmla="*/ 420551 h 2605314"/>
                <a:gd name="connsiteX159" fmla="*/ 693520 w 5018777"/>
                <a:gd name="connsiteY159" fmla="*/ 500742 h 2605314"/>
                <a:gd name="connsiteX160" fmla="*/ 664492 w 5018777"/>
                <a:gd name="connsiteY160" fmla="*/ 544285 h 2605314"/>
                <a:gd name="connsiteX161" fmla="*/ 642720 w 5018777"/>
                <a:gd name="connsiteY161" fmla="*/ 609600 h 2605314"/>
                <a:gd name="connsiteX162" fmla="*/ 651792 w 5018777"/>
                <a:gd name="connsiteY162" fmla="*/ 740954 h 2605314"/>
                <a:gd name="connsiteX163" fmla="*/ 700052 w 5018777"/>
                <a:gd name="connsiteY163" fmla="*/ 804454 h 2605314"/>
                <a:gd name="connsiteX164" fmla="*/ 751577 w 5018777"/>
                <a:gd name="connsiteY164" fmla="*/ 804817 h 2605314"/>
                <a:gd name="connsiteX165" fmla="*/ 775889 w 5018777"/>
                <a:gd name="connsiteY165" fmla="*/ 748937 h 2605314"/>
                <a:gd name="connsiteX166" fmla="*/ 764640 w 5018777"/>
                <a:gd name="connsiteY166" fmla="*/ 679268 h 2605314"/>
                <a:gd name="connsiteX167" fmla="*/ 704769 w 5018777"/>
                <a:gd name="connsiteY167" fmla="*/ 644434 h 2605314"/>
                <a:gd name="connsiteX168" fmla="*/ 567246 w 5018777"/>
                <a:gd name="connsiteY168" fmla="*/ 638991 h 2605314"/>
                <a:gd name="connsiteX169" fmla="*/ 468549 w 5018777"/>
                <a:gd name="connsiteY169" fmla="*/ 682171 h 2605314"/>
                <a:gd name="connsiteX170" fmla="*/ 446777 w 5018777"/>
                <a:gd name="connsiteY170" fmla="*/ 754742 h 2605314"/>
                <a:gd name="connsiteX171" fmla="*/ 475806 w 5018777"/>
                <a:gd name="connsiteY171" fmla="*/ 849085 h 2605314"/>
                <a:gd name="connsiteX172" fmla="*/ 533863 w 5018777"/>
                <a:gd name="connsiteY172" fmla="*/ 841828 h 2605314"/>
                <a:gd name="connsiteX173" fmla="*/ 541120 w 5018777"/>
                <a:gd name="connsiteY173" fmla="*/ 820057 h 2605314"/>
                <a:gd name="connsiteX174" fmla="*/ 519349 w 5018777"/>
                <a:gd name="connsiteY174" fmla="*/ 740228 h 2605314"/>
                <a:gd name="connsiteX175" fmla="*/ 497577 w 5018777"/>
                <a:gd name="connsiteY175" fmla="*/ 725714 h 2605314"/>
                <a:gd name="connsiteX176" fmla="*/ 352435 w 5018777"/>
                <a:gd name="connsiteY176" fmla="*/ 732971 h 2605314"/>
                <a:gd name="connsiteX177" fmla="*/ 252286 w 5018777"/>
                <a:gd name="connsiteY177" fmla="*/ 791028 h 2605314"/>
                <a:gd name="connsiteX178" fmla="*/ 192777 w 5018777"/>
                <a:gd name="connsiteY178" fmla="*/ 892628 h 2605314"/>
                <a:gd name="connsiteX179" fmla="*/ 187335 w 5018777"/>
                <a:gd name="connsiteY179" fmla="*/ 1026522 h 2605314"/>
                <a:gd name="connsiteX180" fmla="*/ 218177 w 5018777"/>
                <a:gd name="connsiteY180" fmla="*/ 1070791 h 2605314"/>
                <a:gd name="connsiteX181" fmla="*/ 278049 w 5018777"/>
                <a:gd name="connsiteY181" fmla="*/ 1063534 h 2605314"/>
                <a:gd name="connsiteX182" fmla="*/ 297643 w 5018777"/>
                <a:gd name="connsiteY182" fmla="*/ 1022531 h 2605314"/>
                <a:gd name="connsiteX183" fmla="*/ 260995 w 5018777"/>
                <a:gd name="connsiteY183" fmla="*/ 957580 h 2605314"/>
                <a:gd name="connsiteX184" fmla="*/ 172095 w 5018777"/>
                <a:gd name="connsiteY184" fmla="*/ 952137 h 2605314"/>
                <a:gd name="connsiteX185" fmla="*/ 108957 w 5018777"/>
                <a:gd name="connsiteY185" fmla="*/ 996405 h 2605314"/>
                <a:gd name="connsiteX186" fmla="*/ 54892 w 5018777"/>
                <a:gd name="connsiteY186" fmla="*/ 1066800 h 2605314"/>
                <a:gd name="connsiteX187" fmla="*/ 14252 w 5018777"/>
                <a:gd name="connsiteY187" fmla="*/ 1156788 h 2605314"/>
                <a:gd name="connsiteX188" fmla="*/ 20783 w 5018777"/>
                <a:gd name="connsiteY188" fmla="*/ 1262017 h 2605314"/>
                <a:gd name="connsiteX189" fmla="*/ 69406 w 5018777"/>
                <a:gd name="connsiteY189" fmla="*/ 1313542 h 2605314"/>
                <a:gd name="connsiteX190" fmla="*/ 112949 w 5018777"/>
                <a:gd name="connsiteY190" fmla="*/ 1342571 h 2605314"/>
                <a:gd name="connsiteX191" fmla="*/ 159032 w 5018777"/>
                <a:gd name="connsiteY191" fmla="*/ 1341845 h 2605314"/>
                <a:gd name="connsiteX192" fmla="*/ 217089 w 5018777"/>
                <a:gd name="connsiteY192" fmla="*/ 1316445 h 2605314"/>
                <a:gd name="connsiteX193" fmla="*/ 199672 w 5018777"/>
                <a:gd name="connsiteY193" fmla="*/ 1243148 h 2605314"/>
                <a:gd name="connsiteX194" fmla="*/ 124197 w 5018777"/>
                <a:gd name="connsiteY194" fmla="*/ 1236254 h 2605314"/>
                <a:gd name="connsiteX195" fmla="*/ 54892 w 5018777"/>
                <a:gd name="connsiteY195" fmla="*/ 1262742 h 2605314"/>
                <a:gd name="connsiteX196" fmla="*/ 33120 w 5018777"/>
                <a:gd name="connsiteY196" fmla="*/ 1299028 h 2605314"/>
                <a:gd name="connsiteX197" fmla="*/ 18606 w 5018777"/>
                <a:gd name="connsiteY197" fmla="*/ 1320800 h 2605314"/>
                <a:gd name="connsiteX198" fmla="*/ 4092 w 5018777"/>
                <a:gd name="connsiteY198" fmla="*/ 1379582 h 2605314"/>
                <a:gd name="connsiteX199" fmla="*/ 3729 w 5018777"/>
                <a:gd name="connsiteY199" fmla="*/ 1436188 h 2605314"/>
                <a:gd name="connsiteX200" fmla="*/ 47635 w 5018777"/>
                <a:gd name="connsiteY200" fmla="*/ 1494971 h 2605314"/>
                <a:gd name="connsiteX201" fmla="*/ 91177 w 5018777"/>
                <a:gd name="connsiteY201" fmla="*/ 1524000 h 2605314"/>
                <a:gd name="connsiteX202" fmla="*/ 127100 w 5018777"/>
                <a:gd name="connsiteY202" fmla="*/ 1568268 h 2605314"/>
                <a:gd name="connsiteX203" fmla="*/ 171006 w 5018777"/>
                <a:gd name="connsiteY203" fmla="*/ 1582057 h 2605314"/>
                <a:gd name="connsiteX204" fmla="*/ 228337 w 5018777"/>
                <a:gd name="connsiteY204" fmla="*/ 1561737 h 2605314"/>
                <a:gd name="connsiteX205" fmla="*/ 236683 w 5018777"/>
                <a:gd name="connsiteY205" fmla="*/ 1483722 h 2605314"/>
                <a:gd name="connsiteX206" fmla="*/ 157217 w 5018777"/>
                <a:gd name="connsiteY206" fmla="*/ 1465580 h 2605314"/>
                <a:gd name="connsiteX207" fmla="*/ 105692 w 5018777"/>
                <a:gd name="connsiteY207" fmla="*/ 1502228 h 2605314"/>
                <a:gd name="connsiteX208" fmla="*/ 105692 w 5018777"/>
                <a:gd name="connsiteY208" fmla="*/ 1698171 h 2605314"/>
                <a:gd name="connsiteX209" fmla="*/ 141615 w 5018777"/>
                <a:gd name="connsiteY209" fmla="*/ 1749334 h 2605314"/>
                <a:gd name="connsiteX210" fmla="*/ 192777 w 5018777"/>
                <a:gd name="connsiteY210" fmla="*/ 1792514 h 2605314"/>
                <a:gd name="connsiteX211" fmla="*/ 250835 w 5018777"/>
                <a:gd name="connsiteY211" fmla="*/ 1828800 h 2605314"/>
                <a:gd name="connsiteX212" fmla="*/ 359692 w 5018777"/>
                <a:gd name="connsiteY212" fmla="*/ 1821542 h 2605314"/>
                <a:gd name="connsiteX213" fmla="*/ 394163 w 5018777"/>
                <a:gd name="connsiteY213" fmla="*/ 1796505 h 2605314"/>
                <a:gd name="connsiteX214" fmla="*/ 410492 w 5018777"/>
                <a:gd name="connsiteY214" fmla="*/ 1698171 h 2605314"/>
                <a:gd name="connsiteX215" fmla="*/ 366949 w 5018777"/>
                <a:gd name="connsiteY215" fmla="*/ 1683657 h 2605314"/>
                <a:gd name="connsiteX216" fmla="*/ 316149 w 5018777"/>
                <a:gd name="connsiteY216" fmla="*/ 1690914 h 2605314"/>
                <a:gd name="connsiteX217" fmla="*/ 279863 w 5018777"/>
                <a:gd name="connsiteY217" fmla="*/ 1719942 h 2605314"/>
                <a:gd name="connsiteX218" fmla="*/ 265349 w 5018777"/>
                <a:gd name="connsiteY218" fmla="*/ 1785257 h 2605314"/>
                <a:gd name="connsiteX219" fmla="*/ 276235 w 5018777"/>
                <a:gd name="connsiteY219" fmla="*/ 1939108 h 2605314"/>
                <a:gd name="connsiteX220" fmla="*/ 331026 w 5018777"/>
                <a:gd name="connsiteY220" fmla="*/ 1984465 h 2605314"/>
                <a:gd name="connsiteX221" fmla="*/ 417749 w 5018777"/>
                <a:gd name="connsiteY221" fmla="*/ 2002971 h 2605314"/>
                <a:gd name="connsiteX222" fmla="*/ 526606 w 5018777"/>
                <a:gd name="connsiteY222" fmla="*/ 1995714 h 2605314"/>
                <a:gd name="connsiteX223" fmla="*/ 555635 w 5018777"/>
                <a:gd name="connsiteY223" fmla="*/ 1973942 h 2605314"/>
                <a:gd name="connsiteX224" fmla="*/ 599177 w 5018777"/>
                <a:gd name="connsiteY224" fmla="*/ 1944914 h 2605314"/>
                <a:gd name="connsiteX225" fmla="*/ 628206 w 5018777"/>
                <a:gd name="connsiteY225" fmla="*/ 1901371 h 2605314"/>
                <a:gd name="connsiteX226" fmla="*/ 613692 w 5018777"/>
                <a:gd name="connsiteY226" fmla="*/ 1836057 h 2605314"/>
                <a:gd name="connsiteX227" fmla="*/ 570149 w 5018777"/>
                <a:gd name="connsiteY227" fmla="*/ 1792514 h 2605314"/>
                <a:gd name="connsiteX228" fmla="*/ 528057 w 5018777"/>
                <a:gd name="connsiteY228" fmla="*/ 1800497 h 2605314"/>
                <a:gd name="connsiteX229" fmla="*/ 481249 w 5018777"/>
                <a:gd name="connsiteY229" fmla="*/ 1898468 h 2605314"/>
                <a:gd name="connsiteX230" fmla="*/ 555635 w 5018777"/>
                <a:gd name="connsiteY230" fmla="*/ 1995714 h 2605314"/>
                <a:gd name="connsiteX231" fmla="*/ 570149 w 5018777"/>
                <a:gd name="connsiteY231" fmla="*/ 2017485 h 2605314"/>
                <a:gd name="connsiteX232" fmla="*/ 700777 w 5018777"/>
                <a:gd name="connsiteY232" fmla="*/ 2068285 h 2605314"/>
                <a:gd name="connsiteX233" fmla="*/ 737063 w 5018777"/>
                <a:gd name="connsiteY233" fmla="*/ 2082800 h 2605314"/>
                <a:gd name="connsiteX234" fmla="*/ 867692 w 5018777"/>
                <a:gd name="connsiteY234" fmla="*/ 2119811 h 2605314"/>
                <a:gd name="connsiteX235" fmla="*/ 969292 w 5018777"/>
                <a:gd name="connsiteY235" fmla="*/ 2148114 h 2605314"/>
                <a:gd name="connsiteX236" fmla="*/ 1078149 w 5018777"/>
                <a:gd name="connsiteY236" fmla="*/ 2133600 h 2605314"/>
                <a:gd name="connsiteX237" fmla="*/ 1128949 w 5018777"/>
                <a:gd name="connsiteY237" fmla="*/ 2104571 h 2605314"/>
                <a:gd name="connsiteX238" fmla="*/ 1247603 w 5018777"/>
                <a:gd name="connsiteY238" fmla="*/ 2013494 h 2605314"/>
                <a:gd name="connsiteX239" fmla="*/ 1291509 w 5018777"/>
                <a:gd name="connsiteY239" fmla="*/ 1957251 h 2605314"/>
                <a:gd name="connsiteX240" fmla="*/ 1278083 w 5018777"/>
                <a:gd name="connsiteY240" fmla="*/ 1839322 h 2605314"/>
                <a:gd name="connsiteX241" fmla="*/ 1223292 w 5018777"/>
                <a:gd name="connsiteY241" fmla="*/ 1814285 h 2605314"/>
                <a:gd name="connsiteX242" fmla="*/ 1129675 w 5018777"/>
                <a:gd name="connsiteY242" fmla="*/ 1833154 h 2605314"/>
                <a:gd name="connsiteX243" fmla="*/ 1107177 w 5018777"/>
                <a:gd name="connsiteY243" fmla="*/ 1894114 h 2605314"/>
                <a:gd name="connsiteX244" fmla="*/ 1085406 w 5018777"/>
                <a:gd name="connsiteY244" fmla="*/ 2002971 h 2605314"/>
                <a:gd name="connsiteX245" fmla="*/ 1020092 w 5018777"/>
                <a:gd name="connsiteY245" fmla="*/ 1995714 h 2605314"/>
                <a:gd name="connsiteX246" fmla="*/ 984532 w 5018777"/>
                <a:gd name="connsiteY246" fmla="*/ 1911531 h 2605314"/>
                <a:gd name="connsiteX247" fmla="*/ 996869 w 5018777"/>
                <a:gd name="connsiteY247" fmla="*/ 1807754 h 2605314"/>
                <a:gd name="connsiteX248" fmla="*/ 1070529 w 5018777"/>
                <a:gd name="connsiteY248" fmla="*/ 1731554 h 2605314"/>
                <a:gd name="connsiteX249" fmla="*/ 1230549 w 5018777"/>
                <a:gd name="connsiteY249" fmla="*/ 1690914 h 2605314"/>
                <a:gd name="connsiteX250" fmla="*/ 1339406 w 5018777"/>
                <a:gd name="connsiteY250" fmla="*/ 1698171 h 2605314"/>
                <a:gd name="connsiteX251" fmla="*/ 1426492 w 5018777"/>
                <a:gd name="connsiteY251" fmla="*/ 1741714 h 2605314"/>
                <a:gd name="connsiteX252" fmla="*/ 1480557 w 5018777"/>
                <a:gd name="connsiteY252" fmla="*/ 1792514 h 2605314"/>
                <a:gd name="connsiteX253" fmla="*/ 1510312 w 5018777"/>
                <a:gd name="connsiteY253" fmla="*/ 1859642 h 2605314"/>
                <a:gd name="connsiteX254" fmla="*/ 1511037 w 5018777"/>
                <a:gd name="connsiteY254" fmla="*/ 1961968 h 2605314"/>
                <a:gd name="connsiteX255" fmla="*/ 1463866 w 5018777"/>
                <a:gd name="connsiteY255" fmla="*/ 2046877 h 2605314"/>
                <a:gd name="connsiteX256" fmla="*/ 1411977 w 5018777"/>
                <a:gd name="connsiteY256" fmla="*/ 2140857 h 2605314"/>
                <a:gd name="connsiteX257" fmla="*/ 1404720 w 5018777"/>
                <a:gd name="connsiteY257" fmla="*/ 2162628 h 2605314"/>
                <a:gd name="connsiteX258" fmla="*/ 1368435 w 5018777"/>
                <a:gd name="connsiteY258" fmla="*/ 2293257 h 2605314"/>
                <a:gd name="connsiteX259" fmla="*/ 1370975 w 5018777"/>
                <a:gd name="connsiteY259" fmla="*/ 2449285 h 2605314"/>
                <a:gd name="connsiteX260" fmla="*/ 1513577 w 5018777"/>
                <a:gd name="connsiteY260" fmla="*/ 2554514 h 2605314"/>
                <a:gd name="connsiteX261" fmla="*/ 1636949 w 5018777"/>
                <a:gd name="connsiteY261" fmla="*/ 2590800 h 2605314"/>
                <a:gd name="connsiteX262" fmla="*/ 1851397 w 5018777"/>
                <a:gd name="connsiteY262" fmla="*/ 2605314 h 2605314"/>
                <a:gd name="connsiteX263" fmla="*/ 1922155 w 5018777"/>
                <a:gd name="connsiteY263" fmla="*/ 2576285 h 2605314"/>
                <a:gd name="connsiteX264" fmla="*/ 1963520 w 5018777"/>
                <a:gd name="connsiteY264" fmla="*/ 2496457 h 2605314"/>
                <a:gd name="connsiteX265" fmla="*/ 2006337 w 5018777"/>
                <a:gd name="connsiteY265" fmla="*/ 2315028 h 2605314"/>
                <a:gd name="connsiteX266" fmla="*/ 2043349 w 5018777"/>
                <a:gd name="connsiteY266" fmla="*/ 2111828 h 2605314"/>
                <a:gd name="connsiteX267" fmla="*/ 2066572 w 5018777"/>
                <a:gd name="connsiteY267" fmla="*/ 2048691 h 2605314"/>
                <a:gd name="connsiteX268" fmla="*/ 2102495 w 5018777"/>
                <a:gd name="connsiteY268" fmla="*/ 1987731 h 2605314"/>
                <a:gd name="connsiteX269" fmla="*/ 2221512 w 5018777"/>
                <a:gd name="connsiteY269" fmla="*/ 1879237 h 2605314"/>
                <a:gd name="connsiteX270" fmla="*/ 2377177 w 5018777"/>
                <a:gd name="connsiteY270" fmla="*/ 1872342 h 2605314"/>
                <a:gd name="connsiteX271" fmla="*/ 2398949 w 5018777"/>
                <a:gd name="connsiteY271" fmla="*/ 1879600 h 2605314"/>
                <a:gd name="connsiteX272" fmla="*/ 2457006 w 5018777"/>
                <a:gd name="connsiteY272" fmla="*/ 1930400 h 2605314"/>
                <a:gd name="connsiteX273" fmla="*/ 2471520 w 5018777"/>
                <a:gd name="connsiteY273" fmla="*/ 1952171 h 2605314"/>
                <a:gd name="connsiteX274" fmla="*/ 2493292 w 5018777"/>
                <a:gd name="connsiteY274" fmla="*/ 1973942 h 2605314"/>
                <a:gd name="connsiteX275" fmla="*/ 2507806 w 5018777"/>
                <a:gd name="connsiteY275" fmla="*/ 2024742 h 2605314"/>
                <a:gd name="connsiteX276" fmla="*/ 2515063 w 5018777"/>
                <a:gd name="connsiteY276" fmla="*/ 2053771 h 2605314"/>
                <a:gd name="connsiteX277" fmla="*/ 2529577 w 5018777"/>
                <a:gd name="connsiteY277" fmla="*/ 2075542 h 2605314"/>
                <a:gd name="connsiteX278" fmla="*/ 2544092 w 5018777"/>
                <a:gd name="connsiteY278" fmla="*/ 2126342 h 2605314"/>
                <a:gd name="connsiteX279" fmla="*/ 2536835 w 5018777"/>
                <a:gd name="connsiteY279" fmla="*/ 2271485 h 2605314"/>
                <a:gd name="connsiteX280" fmla="*/ 2522320 w 5018777"/>
                <a:gd name="connsiteY280" fmla="*/ 2300514 h 2605314"/>
                <a:gd name="connsiteX281" fmla="*/ 2478777 w 5018777"/>
                <a:gd name="connsiteY281" fmla="*/ 2329542 h 2605314"/>
                <a:gd name="connsiteX282" fmla="*/ 2457006 w 5018777"/>
                <a:gd name="connsiteY282" fmla="*/ 2336800 h 2605314"/>
                <a:gd name="connsiteX283" fmla="*/ 2333635 w 5018777"/>
                <a:gd name="connsiteY283" fmla="*/ 2329542 h 2605314"/>
                <a:gd name="connsiteX284" fmla="*/ 2311863 w 5018777"/>
                <a:gd name="connsiteY284" fmla="*/ 2322285 h 2605314"/>
                <a:gd name="connsiteX285" fmla="*/ 2297349 w 5018777"/>
                <a:gd name="connsiteY285" fmla="*/ 2286000 h 2605314"/>
                <a:gd name="connsiteX286" fmla="*/ 2290092 w 5018777"/>
                <a:gd name="connsiteY286" fmla="*/ 2249714 h 2605314"/>
                <a:gd name="connsiteX287" fmla="*/ 2398949 w 5018777"/>
                <a:gd name="connsiteY287" fmla="*/ 2111828 h 2605314"/>
                <a:gd name="connsiteX288" fmla="*/ 2398949 w 5018777"/>
                <a:gd name="connsiteY288" fmla="*/ 2024742 h 2605314"/>
                <a:gd name="connsiteX289" fmla="*/ 2377177 w 5018777"/>
                <a:gd name="connsiteY289" fmla="*/ 2010228 h 2605314"/>
                <a:gd name="connsiteX290" fmla="*/ 2275577 w 5018777"/>
                <a:gd name="connsiteY290" fmla="*/ 2017485 h 2605314"/>
                <a:gd name="connsiteX291" fmla="*/ 2261063 w 5018777"/>
                <a:gd name="connsiteY291" fmla="*/ 2032000 h 2605314"/>
                <a:gd name="connsiteX292" fmla="*/ 2239292 w 5018777"/>
                <a:gd name="connsiteY292" fmla="*/ 2046514 h 2605314"/>
                <a:gd name="connsiteX293" fmla="*/ 2224777 w 5018777"/>
                <a:gd name="connsiteY293" fmla="*/ 2061028 h 2605314"/>
                <a:gd name="connsiteX294" fmla="*/ 2195749 w 5018777"/>
                <a:gd name="connsiteY294" fmla="*/ 2068285 h 2605314"/>
                <a:gd name="connsiteX295" fmla="*/ 2166720 w 5018777"/>
                <a:gd name="connsiteY295" fmla="*/ 2090057 h 2605314"/>
                <a:gd name="connsiteX296" fmla="*/ 2152206 w 5018777"/>
                <a:gd name="connsiteY296" fmla="*/ 2111828 h 2605314"/>
                <a:gd name="connsiteX297" fmla="*/ 2130435 w 5018777"/>
                <a:gd name="connsiteY297" fmla="*/ 2140857 h 2605314"/>
                <a:gd name="connsiteX298" fmla="*/ 2130435 w 5018777"/>
                <a:gd name="connsiteY298" fmla="*/ 2351314 h 2605314"/>
                <a:gd name="connsiteX299" fmla="*/ 2144949 w 5018777"/>
                <a:gd name="connsiteY299" fmla="*/ 2373085 h 2605314"/>
                <a:gd name="connsiteX300" fmla="*/ 2166720 w 5018777"/>
                <a:gd name="connsiteY300" fmla="*/ 2380342 h 2605314"/>
                <a:gd name="connsiteX301" fmla="*/ 2173977 w 5018777"/>
                <a:gd name="connsiteY301" fmla="*/ 2402114 h 2605314"/>
                <a:gd name="connsiteX302" fmla="*/ 2195749 w 5018777"/>
                <a:gd name="connsiteY302" fmla="*/ 2416628 h 2605314"/>
                <a:gd name="connsiteX303" fmla="*/ 2224777 w 5018777"/>
                <a:gd name="connsiteY303" fmla="*/ 2438400 h 2605314"/>
                <a:gd name="connsiteX304" fmla="*/ 2268320 w 5018777"/>
                <a:gd name="connsiteY304" fmla="*/ 2474685 h 2605314"/>
                <a:gd name="connsiteX305" fmla="*/ 2297349 w 5018777"/>
                <a:gd name="connsiteY305" fmla="*/ 2510971 h 2605314"/>
                <a:gd name="connsiteX306" fmla="*/ 2319120 w 5018777"/>
                <a:gd name="connsiteY306" fmla="*/ 2532742 h 2605314"/>
                <a:gd name="connsiteX307" fmla="*/ 2398949 w 5018777"/>
                <a:gd name="connsiteY307" fmla="*/ 2569028 h 2605314"/>
                <a:gd name="connsiteX308" fmla="*/ 2544092 w 5018777"/>
                <a:gd name="connsiteY308" fmla="*/ 2554514 h 2605314"/>
                <a:gd name="connsiteX309" fmla="*/ 2565863 w 5018777"/>
                <a:gd name="connsiteY309" fmla="*/ 2540000 h 2605314"/>
                <a:gd name="connsiteX310" fmla="*/ 2573120 w 5018777"/>
                <a:gd name="connsiteY310" fmla="*/ 2503714 h 2605314"/>
                <a:gd name="connsiteX311" fmla="*/ 2587635 w 5018777"/>
                <a:gd name="connsiteY311" fmla="*/ 2481942 h 2605314"/>
                <a:gd name="connsiteX312" fmla="*/ 2594892 w 5018777"/>
                <a:gd name="connsiteY312" fmla="*/ 2409371 h 2605314"/>
                <a:gd name="connsiteX313" fmla="*/ 2645692 w 5018777"/>
                <a:gd name="connsiteY313" fmla="*/ 2416628 h 2605314"/>
                <a:gd name="connsiteX314" fmla="*/ 2674720 w 5018777"/>
                <a:gd name="connsiteY314" fmla="*/ 2423885 h 2605314"/>
                <a:gd name="connsiteX315" fmla="*/ 2747292 w 5018777"/>
                <a:gd name="connsiteY315" fmla="*/ 2438400 h 2605314"/>
                <a:gd name="connsiteX316" fmla="*/ 2790835 w 5018777"/>
                <a:gd name="connsiteY316" fmla="*/ 2452914 h 2605314"/>
                <a:gd name="connsiteX317" fmla="*/ 2812606 w 5018777"/>
                <a:gd name="connsiteY317" fmla="*/ 2438400 h 2605314"/>
                <a:gd name="connsiteX318" fmla="*/ 2805349 w 5018777"/>
                <a:gd name="connsiteY318" fmla="*/ 2416628 h 2605314"/>
                <a:gd name="connsiteX319" fmla="*/ 2798092 w 5018777"/>
                <a:gd name="connsiteY319" fmla="*/ 2373085 h 2605314"/>
                <a:gd name="connsiteX320" fmla="*/ 2783577 w 5018777"/>
                <a:gd name="connsiteY320" fmla="*/ 2329542 h 2605314"/>
                <a:gd name="connsiteX321" fmla="*/ 2798092 w 5018777"/>
                <a:gd name="connsiteY321" fmla="*/ 2278742 h 2605314"/>
                <a:gd name="connsiteX322" fmla="*/ 2965006 w 5018777"/>
                <a:gd name="connsiteY322" fmla="*/ 2249714 h 2605314"/>
                <a:gd name="connsiteX323" fmla="*/ 2950492 w 5018777"/>
                <a:gd name="connsiteY323" fmla="*/ 2227942 h 2605314"/>
                <a:gd name="connsiteX324" fmla="*/ 2928720 w 5018777"/>
                <a:gd name="connsiteY324" fmla="*/ 2133600 h 2605314"/>
                <a:gd name="connsiteX325" fmla="*/ 2921463 w 5018777"/>
                <a:gd name="connsiteY325" fmla="*/ 2104571 h 2605314"/>
                <a:gd name="connsiteX326" fmla="*/ 2899692 w 5018777"/>
                <a:gd name="connsiteY326" fmla="*/ 2090057 h 2605314"/>
                <a:gd name="connsiteX327" fmla="*/ 2906949 w 5018777"/>
                <a:gd name="connsiteY327" fmla="*/ 2061028 h 2605314"/>
                <a:gd name="connsiteX328" fmla="*/ 3037577 w 5018777"/>
                <a:gd name="connsiteY328" fmla="*/ 2053771 h 2605314"/>
                <a:gd name="connsiteX329" fmla="*/ 3124663 w 5018777"/>
                <a:gd name="connsiteY329" fmla="*/ 2046514 h 2605314"/>
                <a:gd name="connsiteX330" fmla="*/ 3146435 w 5018777"/>
                <a:gd name="connsiteY330" fmla="*/ 2039257 h 2605314"/>
                <a:gd name="connsiteX331" fmla="*/ 3139177 w 5018777"/>
                <a:gd name="connsiteY331" fmla="*/ 2010228 h 2605314"/>
                <a:gd name="connsiteX332" fmla="*/ 3110149 w 5018777"/>
                <a:gd name="connsiteY332" fmla="*/ 1959428 h 2605314"/>
                <a:gd name="connsiteX333" fmla="*/ 3081120 w 5018777"/>
                <a:gd name="connsiteY333" fmla="*/ 1930400 h 2605314"/>
                <a:gd name="connsiteX334" fmla="*/ 3066606 w 5018777"/>
                <a:gd name="connsiteY334" fmla="*/ 1901371 h 2605314"/>
                <a:gd name="connsiteX335" fmla="*/ 3044835 w 5018777"/>
                <a:gd name="connsiteY335" fmla="*/ 1886857 h 2605314"/>
                <a:gd name="connsiteX336" fmla="*/ 3037577 w 5018777"/>
                <a:gd name="connsiteY336" fmla="*/ 1865085 h 2605314"/>
                <a:gd name="connsiteX337" fmla="*/ 3023063 w 5018777"/>
                <a:gd name="connsiteY337" fmla="*/ 1843314 h 2605314"/>
                <a:gd name="connsiteX338" fmla="*/ 3052092 w 5018777"/>
                <a:gd name="connsiteY338" fmla="*/ 1828800 h 2605314"/>
                <a:gd name="connsiteX339" fmla="*/ 3160949 w 5018777"/>
                <a:gd name="connsiteY339" fmla="*/ 1814285 h 2605314"/>
                <a:gd name="connsiteX340" fmla="*/ 3182720 w 5018777"/>
                <a:gd name="connsiteY340" fmla="*/ 1799771 h 2605314"/>
                <a:gd name="connsiteX341" fmla="*/ 3131920 w 5018777"/>
                <a:gd name="connsiteY341" fmla="*/ 1690914 h 2605314"/>
                <a:gd name="connsiteX342" fmla="*/ 3124663 w 5018777"/>
                <a:gd name="connsiteY342" fmla="*/ 1669142 h 2605314"/>
                <a:gd name="connsiteX343" fmla="*/ 3110149 w 5018777"/>
                <a:gd name="connsiteY343" fmla="*/ 1647371 h 2605314"/>
                <a:gd name="connsiteX344" fmla="*/ 3131920 w 5018777"/>
                <a:gd name="connsiteY344" fmla="*/ 1640114 h 2605314"/>
                <a:gd name="connsiteX345" fmla="*/ 3160949 w 5018777"/>
                <a:gd name="connsiteY345" fmla="*/ 1632857 h 2605314"/>
                <a:gd name="connsiteX346" fmla="*/ 3189977 w 5018777"/>
                <a:gd name="connsiteY346" fmla="*/ 1618342 h 2605314"/>
                <a:gd name="connsiteX347" fmla="*/ 3219006 w 5018777"/>
                <a:gd name="connsiteY347" fmla="*/ 1611085 h 2605314"/>
                <a:gd name="connsiteX348" fmla="*/ 3240777 w 5018777"/>
                <a:gd name="connsiteY348" fmla="*/ 1603828 h 2605314"/>
                <a:gd name="connsiteX349" fmla="*/ 3284320 w 5018777"/>
                <a:gd name="connsiteY349" fmla="*/ 1582057 h 2605314"/>
                <a:gd name="connsiteX350" fmla="*/ 3298835 w 5018777"/>
                <a:gd name="connsiteY350" fmla="*/ 1567542 h 2605314"/>
                <a:gd name="connsiteX351" fmla="*/ 3277063 w 5018777"/>
                <a:gd name="connsiteY351" fmla="*/ 1545771 h 2605314"/>
                <a:gd name="connsiteX352" fmla="*/ 3233520 w 5018777"/>
                <a:gd name="connsiteY352" fmla="*/ 1516742 h 2605314"/>
                <a:gd name="connsiteX353" fmla="*/ 3182720 w 5018777"/>
                <a:gd name="connsiteY353" fmla="*/ 1458685 h 2605314"/>
                <a:gd name="connsiteX354" fmla="*/ 3175463 w 5018777"/>
                <a:gd name="connsiteY354" fmla="*/ 1436914 h 2605314"/>
                <a:gd name="connsiteX355" fmla="*/ 3153692 w 5018777"/>
                <a:gd name="connsiteY355" fmla="*/ 1422400 h 2605314"/>
                <a:gd name="connsiteX356" fmla="*/ 3204492 w 5018777"/>
                <a:gd name="connsiteY356" fmla="*/ 1386114 h 2605314"/>
                <a:gd name="connsiteX357" fmla="*/ 3240777 w 5018777"/>
                <a:gd name="connsiteY357" fmla="*/ 1349828 h 2605314"/>
                <a:gd name="connsiteX358" fmla="*/ 3269806 w 5018777"/>
                <a:gd name="connsiteY358" fmla="*/ 1313542 h 2605314"/>
                <a:gd name="connsiteX359" fmla="*/ 3291577 w 5018777"/>
                <a:gd name="connsiteY359" fmla="*/ 1299028 h 2605314"/>
                <a:gd name="connsiteX360" fmla="*/ 3306092 w 5018777"/>
                <a:gd name="connsiteY360" fmla="*/ 1284514 h 2605314"/>
                <a:gd name="connsiteX361" fmla="*/ 3313349 w 5018777"/>
                <a:gd name="connsiteY361" fmla="*/ 1262742 h 2605314"/>
                <a:gd name="connsiteX362" fmla="*/ 3269806 w 5018777"/>
                <a:gd name="connsiteY362" fmla="*/ 1255485 h 2605314"/>
                <a:gd name="connsiteX363" fmla="*/ 3248035 w 5018777"/>
                <a:gd name="connsiteY363" fmla="*/ 1248228 h 2605314"/>
                <a:gd name="connsiteX364" fmla="*/ 3197235 w 5018777"/>
                <a:gd name="connsiteY364" fmla="*/ 1233714 h 2605314"/>
                <a:gd name="connsiteX365" fmla="*/ 3175463 w 5018777"/>
                <a:gd name="connsiteY365" fmla="*/ 1219200 h 2605314"/>
                <a:gd name="connsiteX366" fmla="*/ 3153692 w 5018777"/>
                <a:gd name="connsiteY366" fmla="*/ 1211942 h 2605314"/>
                <a:gd name="connsiteX367" fmla="*/ 3124663 w 5018777"/>
                <a:gd name="connsiteY367" fmla="*/ 1197428 h 2605314"/>
                <a:gd name="connsiteX368" fmla="*/ 3204492 w 5018777"/>
                <a:gd name="connsiteY368" fmla="*/ 1095828 h 2605314"/>
                <a:gd name="connsiteX369" fmla="*/ 3255292 w 5018777"/>
                <a:gd name="connsiteY369" fmla="*/ 1037771 h 2605314"/>
                <a:gd name="connsiteX370" fmla="*/ 3255292 w 5018777"/>
                <a:gd name="connsiteY370" fmla="*/ 994228 h 2605314"/>
                <a:gd name="connsiteX371" fmla="*/ 3211749 w 5018777"/>
                <a:gd name="connsiteY371" fmla="*/ 986971 h 2605314"/>
                <a:gd name="connsiteX372" fmla="*/ 3182720 w 5018777"/>
                <a:gd name="connsiteY372" fmla="*/ 979714 h 2605314"/>
                <a:gd name="connsiteX373" fmla="*/ 3124663 w 5018777"/>
                <a:gd name="connsiteY373" fmla="*/ 957942 h 2605314"/>
                <a:gd name="connsiteX374" fmla="*/ 3102892 w 5018777"/>
                <a:gd name="connsiteY374" fmla="*/ 950685 h 2605314"/>
                <a:gd name="connsiteX375" fmla="*/ 3052092 w 5018777"/>
                <a:gd name="connsiteY375" fmla="*/ 943428 h 2605314"/>
                <a:gd name="connsiteX376" fmla="*/ 3030320 w 5018777"/>
                <a:gd name="connsiteY376" fmla="*/ 936171 h 2605314"/>
                <a:gd name="connsiteX377" fmla="*/ 2994035 w 5018777"/>
                <a:gd name="connsiteY377" fmla="*/ 928914 h 2605314"/>
                <a:gd name="connsiteX378" fmla="*/ 2979520 w 5018777"/>
                <a:gd name="connsiteY378" fmla="*/ 914400 h 2605314"/>
                <a:gd name="connsiteX379" fmla="*/ 3037577 w 5018777"/>
                <a:gd name="connsiteY379" fmla="*/ 820057 h 2605314"/>
                <a:gd name="connsiteX380" fmla="*/ 3095635 w 5018777"/>
                <a:gd name="connsiteY380" fmla="*/ 747485 h 2605314"/>
                <a:gd name="connsiteX381" fmla="*/ 3131920 w 5018777"/>
                <a:gd name="connsiteY381" fmla="*/ 703942 h 2605314"/>
                <a:gd name="connsiteX382" fmla="*/ 3146435 w 5018777"/>
                <a:gd name="connsiteY382" fmla="*/ 682171 h 2605314"/>
                <a:gd name="connsiteX383" fmla="*/ 3037577 w 5018777"/>
                <a:gd name="connsiteY383" fmla="*/ 667657 h 2605314"/>
                <a:gd name="connsiteX384" fmla="*/ 2965006 w 5018777"/>
                <a:gd name="connsiteY384" fmla="*/ 660400 h 2605314"/>
                <a:gd name="connsiteX385" fmla="*/ 2892435 w 5018777"/>
                <a:gd name="connsiteY385" fmla="*/ 645885 h 2605314"/>
                <a:gd name="connsiteX386" fmla="*/ 2928720 w 5018777"/>
                <a:gd name="connsiteY386" fmla="*/ 609600 h 2605314"/>
                <a:gd name="connsiteX387" fmla="*/ 2965006 w 5018777"/>
                <a:gd name="connsiteY387" fmla="*/ 573314 h 2605314"/>
                <a:gd name="connsiteX388" fmla="*/ 2972263 w 5018777"/>
                <a:gd name="connsiteY388" fmla="*/ 529771 h 2605314"/>
                <a:gd name="connsiteX389" fmla="*/ 2986777 w 5018777"/>
                <a:gd name="connsiteY389" fmla="*/ 486228 h 2605314"/>
                <a:gd name="connsiteX390" fmla="*/ 3001292 w 5018777"/>
                <a:gd name="connsiteY390" fmla="*/ 435428 h 2605314"/>
                <a:gd name="connsiteX391" fmla="*/ 3015806 w 5018777"/>
                <a:gd name="connsiteY391" fmla="*/ 391885 h 2605314"/>
                <a:gd name="connsiteX392" fmla="*/ 2965006 w 5018777"/>
                <a:gd name="connsiteY392" fmla="*/ 399142 h 2605314"/>
                <a:gd name="connsiteX393" fmla="*/ 2921463 w 5018777"/>
                <a:gd name="connsiteY393" fmla="*/ 413657 h 2605314"/>
                <a:gd name="connsiteX394" fmla="*/ 2892435 w 5018777"/>
                <a:gd name="connsiteY394" fmla="*/ 420914 h 2605314"/>
                <a:gd name="connsiteX395" fmla="*/ 2856149 w 5018777"/>
                <a:gd name="connsiteY395" fmla="*/ 435428 h 2605314"/>
                <a:gd name="connsiteX396" fmla="*/ 2812606 w 5018777"/>
                <a:gd name="connsiteY396" fmla="*/ 442685 h 2605314"/>
                <a:gd name="connsiteX397" fmla="*/ 2783577 w 5018777"/>
                <a:gd name="connsiteY397" fmla="*/ 449942 h 2605314"/>
                <a:gd name="connsiteX398" fmla="*/ 2725520 w 5018777"/>
                <a:gd name="connsiteY398" fmla="*/ 442685 h 2605314"/>
                <a:gd name="connsiteX399" fmla="*/ 2732777 w 5018777"/>
                <a:gd name="connsiteY399" fmla="*/ 377371 h 2605314"/>
                <a:gd name="connsiteX400" fmla="*/ 2725520 w 5018777"/>
                <a:gd name="connsiteY400" fmla="*/ 290285 h 2605314"/>
                <a:gd name="connsiteX401" fmla="*/ 2711006 w 5018777"/>
                <a:gd name="connsiteY401" fmla="*/ 232228 h 2605314"/>
                <a:gd name="connsiteX402" fmla="*/ 2667463 w 5018777"/>
                <a:gd name="connsiteY402" fmla="*/ 210457 h 2605314"/>
                <a:gd name="connsiteX403" fmla="*/ 2660206 w 5018777"/>
                <a:gd name="connsiteY40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39406 w 5018777"/>
                <a:gd name="connsiteY150" fmla="*/ 152400 h 2605314"/>
                <a:gd name="connsiteX151" fmla="*/ 1295863 w 5018777"/>
                <a:gd name="connsiteY151" fmla="*/ 159657 h 2605314"/>
                <a:gd name="connsiteX152" fmla="*/ 1157977 w 5018777"/>
                <a:gd name="connsiteY152" fmla="*/ 190500 h 2605314"/>
                <a:gd name="connsiteX153" fmla="*/ 969292 w 5018777"/>
                <a:gd name="connsiteY153" fmla="*/ 261257 h 2605314"/>
                <a:gd name="connsiteX154" fmla="*/ 889463 w 5018777"/>
                <a:gd name="connsiteY154" fmla="*/ 319314 h 2605314"/>
                <a:gd name="connsiteX155" fmla="*/ 867692 w 5018777"/>
                <a:gd name="connsiteY155" fmla="*/ 341085 h 2605314"/>
                <a:gd name="connsiteX156" fmla="*/ 802015 w 5018777"/>
                <a:gd name="connsiteY156" fmla="*/ 391885 h 2605314"/>
                <a:gd name="connsiteX157" fmla="*/ 763189 w 5018777"/>
                <a:gd name="connsiteY157" fmla="*/ 420551 h 2605314"/>
                <a:gd name="connsiteX158" fmla="*/ 693520 w 5018777"/>
                <a:gd name="connsiteY158" fmla="*/ 500742 h 2605314"/>
                <a:gd name="connsiteX159" fmla="*/ 664492 w 5018777"/>
                <a:gd name="connsiteY159" fmla="*/ 544285 h 2605314"/>
                <a:gd name="connsiteX160" fmla="*/ 642720 w 5018777"/>
                <a:gd name="connsiteY160" fmla="*/ 609600 h 2605314"/>
                <a:gd name="connsiteX161" fmla="*/ 651792 w 5018777"/>
                <a:gd name="connsiteY161" fmla="*/ 740954 h 2605314"/>
                <a:gd name="connsiteX162" fmla="*/ 700052 w 5018777"/>
                <a:gd name="connsiteY162" fmla="*/ 804454 h 2605314"/>
                <a:gd name="connsiteX163" fmla="*/ 751577 w 5018777"/>
                <a:gd name="connsiteY163" fmla="*/ 804817 h 2605314"/>
                <a:gd name="connsiteX164" fmla="*/ 775889 w 5018777"/>
                <a:gd name="connsiteY164" fmla="*/ 748937 h 2605314"/>
                <a:gd name="connsiteX165" fmla="*/ 764640 w 5018777"/>
                <a:gd name="connsiteY165" fmla="*/ 679268 h 2605314"/>
                <a:gd name="connsiteX166" fmla="*/ 704769 w 5018777"/>
                <a:gd name="connsiteY166" fmla="*/ 644434 h 2605314"/>
                <a:gd name="connsiteX167" fmla="*/ 567246 w 5018777"/>
                <a:gd name="connsiteY167" fmla="*/ 638991 h 2605314"/>
                <a:gd name="connsiteX168" fmla="*/ 468549 w 5018777"/>
                <a:gd name="connsiteY168" fmla="*/ 682171 h 2605314"/>
                <a:gd name="connsiteX169" fmla="*/ 446777 w 5018777"/>
                <a:gd name="connsiteY169" fmla="*/ 754742 h 2605314"/>
                <a:gd name="connsiteX170" fmla="*/ 475806 w 5018777"/>
                <a:gd name="connsiteY170" fmla="*/ 849085 h 2605314"/>
                <a:gd name="connsiteX171" fmla="*/ 533863 w 5018777"/>
                <a:gd name="connsiteY171" fmla="*/ 841828 h 2605314"/>
                <a:gd name="connsiteX172" fmla="*/ 541120 w 5018777"/>
                <a:gd name="connsiteY172" fmla="*/ 820057 h 2605314"/>
                <a:gd name="connsiteX173" fmla="*/ 519349 w 5018777"/>
                <a:gd name="connsiteY173" fmla="*/ 740228 h 2605314"/>
                <a:gd name="connsiteX174" fmla="*/ 497577 w 5018777"/>
                <a:gd name="connsiteY174" fmla="*/ 725714 h 2605314"/>
                <a:gd name="connsiteX175" fmla="*/ 352435 w 5018777"/>
                <a:gd name="connsiteY175" fmla="*/ 732971 h 2605314"/>
                <a:gd name="connsiteX176" fmla="*/ 252286 w 5018777"/>
                <a:gd name="connsiteY176" fmla="*/ 791028 h 2605314"/>
                <a:gd name="connsiteX177" fmla="*/ 192777 w 5018777"/>
                <a:gd name="connsiteY177" fmla="*/ 892628 h 2605314"/>
                <a:gd name="connsiteX178" fmla="*/ 187335 w 5018777"/>
                <a:gd name="connsiteY178" fmla="*/ 1026522 h 2605314"/>
                <a:gd name="connsiteX179" fmla="*/ 218177 w 5018777"/>
                <a:gd name="connsiteY179" fmla="*/ 1070791 h 2605314"/>
                <a:gd name="connsiteX180" fmla="*/ 278049 w 5018777"/>
                <a:gd name="connsiteY180" fmla="*/ 1063534 h 2605314"/>
                <a:gd name="connsiteX181" fmla="*/ 297643 w 5018777"/>
                <a:gd name="connsiteY181" fmla="*/ 1022531 h 2605314"/>
                <a:gd name="connsiteX182" fmla="*/ 260995 w 5018777"/>
                <a:gd name="connsiteY182" fmla="*/ 957580 h 2605314"/>
                <a:gd name="connsiteX183" fmla="*/ 172095 w 5018777"/>
                <a:gd name="connsiteY183" fmla="*/ 952137 h 2605314"/>
                <a:gd name="connsiteX184" fmla="*/ 108957 w 5018777"/>
                <a:gd name="connsiteY184" fmla="*/ 996405 h 2605314"/>
                <a:gd name="connsiteX185" fmla="*/ 54892 w 5018777"/>
                <a:gd name="connsiteY185" fmla="*/ 1066800 h 2605314"/>
                <a:gd name="connsiteX186" fmla="*/ 14252 w 5018777"/>
                <a:gd name="connsiteY186" fmla="*/ 1156788 h 2605314"/>
                <a:gd name="connsiteX187" fmla="*/ 20783 w 5018777"/>
                <a:gd name="connsiteY187" fmla="*/ 1262017 h 2605314"/>
                <a:gd name="connsiteX188" fmla="*/ 69406 w 5018777"/>
                <a:gd name="connsiteY188" fmla="*/ 1313542 h 2605314"/>
                <a:gd name="connsiteX189" fmla="*/ 112949 w 5018777"/>
                <a:gd name="connsiteY189" fmla="*/ 1342571 h 2605314"/>
                <a:gd name="connsiteX190" fmla="*/ 159032 w 5018777"/>
                <a:gd name="connsiteY190" fmla="*/ 1341845 h 2605314"/>
                <a:gd name="connsiteX191" fmla="*/ 217089 w 5018777"/>
                <a:gd name="connsiteY191" fmla="*/ 1316445 h 2605314"/>
                <a:gd name="connsiteX192" fmla="*/ 199672 w 5018777"/>
                <a:gd name="connsiteY192" fmla="*/ 1243148 h 2605314"/>
                <a:gd name="connsiteX193" fmla="*/ 124197 w 5018777"/>
                <a:gd name="connsiteY193" fmla="*/ 1236254 h 2605314"/>
                <a:gd name="connsiteX194" fmla="*/ 54892 w 5018777"/>
                <a:gd name="connsiteY194" fmla="*/ 1262742 h 2605314"/>
                <a:gd name="connsiteX195" fmla="*/ 33120 w 5018777"/>
                <a:gd name="connsiteY195" fmla="*/ 1299028 h 2605314"/>
                <a:gd name="connsiteX196" fmla="*/ 18606 w 5018777"/>
                <a:gd name="connsiteY196" fmla="*/ 1320800 h 2605314"/>
                <a:gd name="connsiteX197" fmla="*/ 4092 w 5018777"/>
                <a:gd name="connsiteY197" fmla="*/ 1379582 h 2605314"/>
                <a:gd name="connsiteX198" fmla="*/ 3729 w 5018777"/>
                <a:gd name="connsiteY198" fmla="*/ 1436188 h 2605314"/>
                <a:gd name="connsiteX199" fmla="*/ 47635 w 5018777"/>
                <a:gd name="connsiteY199" fmla="*/ 1494971 h 2605314"/>
                <a:gd name="connsiteX200" fmla="*/ 91177 w 5018777"/>
                <a:gd name="connsiteY200" fmla="*/ 1524000 h 2605314"/>
                <a:gd name="connsiteX201" fmla="*/ 127100 w 5018777"/>
                <a:gd name="connsiteY201" fmla="*/ 1568268 h 2605314"/>
                <a:gd name="connsiteX202" fmla="*/ 171006 w 5018777"/>
                <a:gd name="connsiteY202" fmla="*/ 1582057 h 2605314"/>
                <a:gd name="connsiteX203" fmla="*/ 228337 w 5018777"/>
                <a:gd name="connsiteY203" fmla="*/ 1561737 h 2605314"/>
                <a:gd name="connsiteX204" fmla="*/ 236683 w 5018777"/>
                <a:gd name="connsiteY204" fmla="*/ 1483722 h 2605314"/>
                <a:gd name="connsiteX205" fmla="*/ 157217 w 5018777"/>
                <a:gd name="connsiteY205" fmla="*/ 1465580 h 2605314"/>
                <a:gd name="connsiteX206" fmla="*/ 105692 w 5018777"/>
                <a:gd name="connsiteY206" fmla="*/ 1502228 h 2605314"/>
                <a:gd name="connsiteX207" fmla="*/ 105692 w 5018777"/>
                <a:gd name="connsiteY207" fmla="*/ 1698171 h 2605314"/>
                <a:gd name="connsiteX208" fmla="*/ 141615 w 5018777"/>
                <a:gd name="connsiteY208" fmla="*/ 1749334 h 2605314"/>
                <a:gd name="connsiteX209" fmla="*/ 192777 w 5018777"/>
                <a:gd name="connsiteY209" fmla="*/ 1792514 h 2605314"/>
                <a:gd name="connsiteX210" fmla="*/ 250835 w 5018777"/>
                <a:gd name="connsiteY210" fmla="*/ 1828800 h 2605314"/>
                <a:gd name="connsiteX211" fmla="*/ 359692 w 5018777"/>
                <a:gd name="connsiteY211" fmla="*/ 1821542 h 2605314"/>
                <a:gd name="connsiteX212" fmla="*/ 394163 w 5018777"/>
                <a:gd name="connsiteY212" fmla="*/ 1796505 h 2605314"/>
                <a:gd name="connsiteX213" fmla="*/ 410492 w 5018777"/>
                <a:gd name="connsiteY213" fmla="*/ 1698171 h 2605314"/>
                <a:gd name="connsiteX214" fmla="*/ 366949 w 5018777"/>
                <a:gd name="connsiteY214" fmla="*/ 1683657 h 2605314"/>
                <a:gd name="connsiteX215" fmla="*/ 316149 w 5018777"/>
                <a:gd name="connsiteY215" fmla="*/ 1690914 h 2605314"/>
                <a:gd name="connsiteX216" fmla="*/ 279863 w 5018777"/>
                <a:gd name="connsiteY216" fmla="*/ 1719942 h 2605314"/>
                <a:gd name="connsiteX217" fmla="*/ 265349 w 5018777"/>
                <a:gd name="connsiteY217" fmla="*/ 1785257 h 2605314"/>
                <a:gd name="connsiteX218" fmla="*/ 276235 w 5018777"/>
                <a:gd name="connsiteY218" fmla="*/ 1939108 h 2605314"/>
                <a:gd name="connsiteX219" fmla="*/ 331026 w 5018777"/>
                <a:gd name="connsiteY219" fmla="*/ 1984465 h 2605314"/>
                <a:gd name="connsiteX220" fmla="*/ 417749 w 5018777"/>
                <a:gd name="connsiteY220" fmla="*/ 2002971 h 2605314"/>
                <a:gd name="connsiteX221" fmla="*/ 526606 w 5018777"/>
                <a:gd name="connsiteY221" fmla="*/ 1995714 h 2605314"/>
                <a:gd name="connsiteX222" fmla="*/ 555635 w 5018777"/>
                <a:gd name="connsiteY222" fmla="*/ 1973942 h 2605314"/>
                <a:gd name="connsiteX223" fmla="*/ 599177 w 5018777"/>
                <a:gd name="connsiteY223" fmla="*/ 1944914 h 2605314"/>
                <a:gd name="connsiteX224" fmla="*/ 628206 w 5018777"/>
                <a:gd name="connsiteY224" fmla="*/ 1901371 h 2605314"/>
                <a:gd name="connsiteX225" fmla="*/ 613692 w 5018777"/>
                <a:gd name="connsiteY225" fmla="*/ 1836057 h 2605314"/>
                <a:gd name="connsiteX226" fmla="*/ 570149 w 5018777"/>
                <a:gd name="connsiteY226" fmla="*/ 1792514 h 2605314"/>
                <a:gd name="connsiteX227" fmla="*/ 528057 w 5018777"/>
                <a:gd name="connsiteY227" fmla="*/ 1800497 h 2605314"/>
                <a:gd name="connsiteX228" fmla="*/ 481249 w 5018777"/>
                <a:gd name="connsiteY228" fmla="*/ 1898468 h 2605314"/>
                <a:gd name="connsiteX229" fmla="*/ 555635 w 5018777"/>
                <a:gd name="connsiteY229" fmla="*/ 1995714 h 2605314"/>
                <a:gd name="connsiteX230" fmla="*/ 570149 w 5018777"/>
                <a:gd name="connsiteY230" fmla="*/ 2017485 h 2605314"/>
                <a:gd name="connsiteX231" fmla="*/ 700777 w 5018777"/>
                <a:gd name="connsiteY231" fmla="*/ 2068285 h 2605314"/>
                <a:gd name="connsiteX232" fmla="*/ 737063 w 5018777"/>
                <a:gd name="connsiteY232" fmla="*/ 2082800 h 2605314"/>
                <a:gd name="connsiteX233" fmla="*/ 867692 w 5018777"/>
                <a:gd name="connsiteY233" fmla="*/ 2119811 h 2605314"/>
                <a:gd name="connsiteX234" fmla="*/ 969292 w 5018777"/>
                <a:gd name="connsiteY234" fmla="*/ 2148114 h 2605314"/>
                <a:gd name="connsiteX235" fmla="*/ 1078149 w 5018777"/>
                <a:gd name="connsiteY235" fmla="*/ 2133600 h 2605314"/>
                <a:gd name="connsiteX236" fmla="*/ 1128949 w 5018777"/>
                <a:gd name="connsiteY236" fmla="*/ 2104571 h 2605314"/>
                <a:gd name="connsiteX237" fmla="*/ 1247603 w 5018777"/>
                <a:gd name="connsiteY237" fmla="*/ 2013494 h 2605314"/>
                <a:gd name="connsiteX238" fmla="*/ 1291509 w 5018777"/>
                <a:gd name="connsiteY238" fmla="*/ 1957251 h 2605314"/>
                <a:gd name="connsiteX239" fmla="*/ 1278083 w 5018777"/>
                <a:gd name="connsiteY239" fmla="*/ 1839322 h 2605314"/>
                <a:gd name="connsiteX240" fmla="*/ 1223292 w 5018777"/>
                <a:gd name="connsiteY240" fmla="*/ 1814285 h 2605314"/>
                <a:gd name="connsiteX241" fmla="*/ 1129675 w 5018777"/>
                <a:gd name="connsiteY241" fmla="*/ 1833154 h 2605314"/>
                <a:gd name="connsiteX242" fmla="*/ 1107177 w 5018777"/>
                <a:gd name="connsiteY242" fmla="*/ 1894114 h 2605314"/>
                <a:gd name="connsiteX243" fmla="*/ 1085406 w 5018777"/>
                <a:gd name="connsiteY243" fmla="*/ 2002971 h 2605314"/>
                <a:gd name="connsiteX244" fmla="*/ 1020092 w 5018777"/>
                <a:gd name="connsiteY244" fmla="*/ 1995714 h 2605314"/>
                <a:gd name="connsiteX245" fmla="*/ 984532 w 5018777"/>
                <a:gd name="connsiteY245" fmla="*/ 1911531 h 2605314"/>
                <a:gd name="connsiteX246" fmla="*/ 996869 w 5018777"/>
                <a:gd name="connsiteY246" fmla="*/ 1807754 h 2605314"/>
                <a:gd name="connsiteX247" fmla="*/ 1070529 w 5018777"/>
                <a:gd name="connsiteY247" fmla="*/ 1731554 h 2605314"/>
                <a:gd name="connsiteX248" fmla="*/ 1230549 w 5018777"/>
                <a:gd name="connsiteY248" fmla="*/ 1690914 h 2605314"/>
                <a:gd name="connsiteX249" fmla="*/ 1339406 w 5018777"/>
                <a:gd name="connsiteY249" fmla="*/ 1698171 h 2605314"/>
                <a:gd name="connsiteX250" fmla="*/ 1426492 w 5018777"/>
                <a:gd name="connsiteY250" fmla="*/ 1741714 h 2605314"/>
                <a:gd name="connsiteX251" fmla="*/ 1480557 w 5018777"/>
                <a:gd name="connsiteY251" fmla="*/ 1792514 h 2605314"/>
                <a:gd name="connsiteX252" fmla="*/ 1510312 w 5018777"/>
                <a:gd name="connsiteY252" fmla="*/ 1859642 h 2605314"/>
                <a:gd name="connsiteX253" fmla="*/ 1511037 w 5018777"/>
                <a:gd name="connsiteY253" fmla="*/ 1961968 h 2605314"/>
                <a:gd name="connsiteX254" fmla="*/ 1463866 w 5018777"/>
                <a:gd name="connsiteY254" fmla="*/ 2046877 h 2605314"/>
                <a:gd name="connsiteX255" fmla="*/ 1411977 w 5018777"/>
                <a:gd name="connsiteY255" fmla="*/ 2140857 h 2605314"/>
                <a:gd name="connsiteX256" fmla="*/ 1404720 w 5018777"/>
                <a:gd name="connsiteY256" fmla="*/ 2162628 h 2605314"/>
                <a:gd name="connsiteX257" fmla="*/ 1368435 w 5018777"/>
                <a:gd name="connsiteY257" fmla="*/ 2293257 h 2605314"/>
                <a:gd name="connsiteX258" fmla="*/ 1370975 w 5018777"/>
                <a:gd name="connsiteY258" fmla="*/ 2449285 h 2605314"/>
                <a:gd name="connsiteX259" fmla="*/ 1513577 w 5018777"/>
                <a:gd name="connsiteY259" fmla="*/ 2554514 h 2605314"/>
                <a:gd name="connsiteX260" fmla="*/ 1636949 w 5018777"/>
                <a:gd name="connsiteY260" fmla="*/ 2590800 h 2605314"/>
                <a:gd name="connsiteX261" fmla="*/ 1851397 w 5018777"/>
                <a:gd name="connsiteY261" fmla="*/ 2605314 h 2605314"/>
                <a:gd name="connsiteX262" fmla="*/ 1922155 w 5018777"/>
                <a:gd name="connsiteY262" fmla="*/ 2576285 h 2605314"/>
                <a:gd name="connsiteX263" fmla="*/ 1963520 w 5018777"/>
                <a:gd name="connsiteY263" fmla="*/ 2496457 h 2605314"/>
                <a:gd name="connsiteX264" fmla="*/ 2006337 w 5018777"/>
                <a:gd name="connsiteY264" fmla="*/ 2315028 h 2605314"/>
                <a:gd name="connsiteX265" fmla="*/ 2043349 w 5018777"/>
                <a:gd name="connsiteY265" fmla="*/ 2111828 h 2605314"/>
                <a:gd name="connsiteX266" fmla="*/ 2066572 w 5018777"/>
                <a:gd name="connsiteY266" fmla="*/ 2048691 h 2605314"/>
                <a:gd name="connsiteX267" fmla="*/ 2102495 w 5018777"/>
                <a:gd name="connsiteY267" fmla="*/ 1987731 h 2605314"/>
                <a:gd name="connsiteX268" fmla="*/ 2221512 w 5018777"/>
                <a:gd name="connsiteY268" fmla="*/ 1879237 h 2605314"/>
                <a:gd name="connsiteX269" fmla="*/ 2377177 w 5018777"/>
                <a:gd name="connsiteY269" fmla="*/ 1872342 h 2605314"/>
                <a:gd name="connsiteX270" fmla="*/ 2398949 w 5018777"/>
                <a:gd name="connsiteY270" fmla="*/ 1879600 h 2605314"/>
                <a:gd name="connsiteX271" fmla="*/ 2457006 w 5018777"/>
                <a:gd name="connsiteY271" fmla="*/ 1930400 h 2605314"/>
                <a:gd name="connsiteX272" fmla="*/ 2471520 w 5018777"/>
                <a:gd name="connsiteY272" fmla="*/ 1952171 h 2605314"/>
                <a:gd name="connsiteX273" fmla="*/ 2493292 w 5018777"/>
                <a:gd name="connsiteY273" fmla="*/ 1973942 h 2605314"/>
                <a:gd name="connsiteX274" fmla="*/ 2507806 w 5018777"/>
                <a:gd name="connsiteY274" fmla="*/ 2024742 h 2605314"/>
                <a:gd name="connsiteX275" fmla="*/ 2515063 w 5018777"/>
                <a:gd name="connsiteY275" fmla="*/ 2053771 h 2605314"/>
                <a:gd name="connsiteX276" fmla="*/ 2529577 w 5018777"/>
                <a:gd name="connsiteY276" fmla="*/ 2075542 h 2605314"/>
                <a:gd name="connsiteX277" fmla="*/ 2544092 w 5018777"/>
                <a:gd name="connsiteY277" fmla="*/ 2126342 h 2605314"/>
                <a:gd name="connsiteX278" fmla="*/ 2536835 w 5018777"/>
                <a:gd name="connsiteY278" fmla="*/ 2271485 h 2605314"/>
                <a:gd name="connsiteX279" fmla="*/ 2522320 w 5018777"/>
                <a:gd name="connsiteY279" fmla="*/ 2300514 h 2605314"/>
                <a:gd name="connsiteX280" fmla="*/ 2478777 w 5018777"/>
                <a:gd name="connsiteY280" fmla="*/ 2329542 h 2605314"/>
                <a:gd name="connsiteX281" fmla="*/ 2457006 w 5018777"/>
                <a:gd name="connsiteY281" fmla="*/ 2336800 h 2605314"/>
                <a:gd name="connsiteX282" fmla="*/ 2333635 w 5018777"/>
                <a:gd name="connsiteY282" fmla="*/ 2329542 h 2605314"/>
                <a:gd name="connsiteX283" fmla="*/ 2311863 w 5018777"/>
                <a:gd name="connsiteY283" fmla="*/ 2322285 h 2605314"/>
                <a:gd name="connsiteX284" fmla="*/ 2297349 w 5018777"/>
                <a:gd name="connsiteY284" fmla="*/ 2286000 h 2605314"/>
                <a:gd name="connsiteX285" fmla="*/ 2290092 w 5018777"/>
                <a:gd name="connsiteY285" fmla="*/ 2249714 h 2605314"/>
                <a:gd name="connsiteX286" fmla="*/ 2398949 w 5018777"/>
                <a:gd name="connsiteY286" fmla="*/ 2111828 h 2605314"/>
                <a:gd name="connsiteX287" fmla="*/ 2398949 w 5018777"/>
                <a:gd name="connsiteY287" fmla="*/ 2024742 h 2605314"/>
                <a:gd name="connsiteX288" fmla="*/ 2377177 w 5018777"/>
                <a:gd name="connsiteY288" fmla="*/ 2010228 h 2605314"/>
                <a:gd name="connsiteX289" fmla="*/ 2275577 w 5018777"/>
                <a:gd name="connsiteY289" fmla="*/ 2017485 h 2605314"/>
                <a:gd name="connsiteX290" fmla="*/ 2261063 w 5018777"/>
                <a:gd name="connsiteY290" fmla="*/ 2032000 h 2605314"/>
                <a:gd name="connsiteX291" fmla="*/ 2239292 w 5018777"/>
                <a:gd name="connsiteY291" fmla="*/ 2046514 h 2605314"/>
                <a:gd name="connsiteX292" fmla="*/ 2224777 w 5018777"/>
                <a:gd name="connsiteY292" fmla="*/ 2061028 h 2605314"/>
                <a:gd name="connsiteX293" fmla="*/ 2195749 w 5018777"/>
                <a:gd name="connsiteY293" fmla="*/ 2068285 h 2605314"/>
                <a:gd name="connsiteX294" fmla="*/ 2166720 w 5018777"/>
                <a:gd name="connsiteY294" fmla="*/ 2090057 h 2605314"/>
                <a:gd name="connsiteX295" fmla="*/ 2152206 w 5018777"/>
                <a:gd name="connsiteY295" fmla="*/ 2111828 h 2605314"/>
                <a:gd name="connsiteX296" fmla="*/ 2130435 w 5018777"/>
                <a:gd name="connsiteY296" fmla="*/ 2140857 h 2605314"/>
                <a:gd name="connsiteX297" fmla="*/ 2130435 w 5018777"/>
                <a:gd name="connsiteY297" fmla="*/ 2351314 h 2605314"/>
                <a:gd name="connsiteX298" fmla="*/ 2144949 w 5018777"/>
                <a:gd name="connsiteY298" fmla="*/ 2373085 h 2605314"/>
                <a:gd name="connsiteX299" fmla="*/ 2166720 w 5018777"/>
                <a:gd name="connsiteY299" fmla="*/ 2380342 h 2605314"/>
                <a:gd name="connsiteX300" fmla="*/ 2173977 w 5018777"/>
                <a:gd name="connsiteY300" fmla="*/ 2402114 h 2605314"/>
                <a:gd name="connsiteX301" fmla="*/ 2195749 w 5018777"/>
                <a:gd name="connsiteY301" fmla="*/ 2416628 h 2605314"/>
                <a:gd name="connsiteX302" fmla="*/ 2224777 w 5018777"/>
                <a:gd name="connsiteY302" fmla="*/ 2438400 h 2605314"/>
                <a:gd name="connsiteX303" fmla="*/ 2268320 w 5018777"/>
                <a:gd name="connsiteY303" fmla="*/ 2474685 h 2605314"/>
                <a:gd name="connsiteX304" fmla="*/ 2297349 w 5018777"/>
                <a:gd name="connsiteY304" fmla="*/ 2510971 h 2605314"/>
                <a:gd name="connsiteX305" fmla="*/ 2319120 w 5018777"/>
                <a:gd name="connsiteY305" fmla="*/ 2532742 h 2605314"/>
                <a:gd name="connsiteX306" fmla="*/ 2398949 w 5018777"/>
                <a:gd name="connsiteY306" fmla="*/ 2569028 h 2605314"/>
                <a:gd name="connsiteX307" fmla="*/ 2544092 w 5018777"/>
                <a:gd name="connsiteY307" fmla="*/ 2554514 h 2605314"/>
                <a:gd name="connsiteX308" fmla="*/ 2565863 w 5018777"/>
                <a:gd name="connsiteY308" fmla="*/ 2540000 h 2605314"/>
                <a:gd name="connsiteX309" fmla="*/ 2573120 w 5018777"/>
                <a:gd name="connsiteY309" fmla="*/ 2503714 h 2605314"/>
                <a:gd name="connsiteX310" fmla="*/ 2587635 w 5018777"/>
                <a:gd name="connsiteY310" fmla="*/ 2481942 h 2605314"/>
                <a:gd name="connsiteX311" fmla="*/ 2594892 w 5018777"/>
                <a:gd name="connsiteY311" fmla="*/ 2409371 h 2605314"/>
                <a:gd name="connsiteX312" fmla="*/ 2645692 w 5018777"/>
                <a:gd name="connsiteY312" fmla="*/ 2416628 h 2605314"/>
                <a:gd name="connsiteX313" fmla="*/ 2674720 w 5018777"/>
                <a:gd name="connsiteY313" fmla="*/ 2423885 h 2605314"/>
                <a:gd name="connsiteX314" fmla="*/ 2747292 w 5018777"/>
                <a:gd name="connsiteY314" fmla="*/ 2438400 h 2605314"/>
                <a:gd name="connsiteX315" fmla="*/ 2790835 w 5018777"/>
                <a:gd name="connsiteY315" fmla="*/ 2452914 h 2605314"/>
                <a:gd name="connsiteX316" fmla="*/ 2812606 w 5018777"/>
                <a:gd name="connsiteY316" fmla="*/ 2438400 h 2605314"/>
                <a:gd name="connsiteX317" fmla="*/ 2805349 w 5018777"/>
                <a:gd name="connsiteY317" fmla="*/ 2416628 h 2605314"/>
                <a:gd name="connsiteX318" fmla="*/ 2798092 w 5018777"/>
                <a:gd name="connsiteY318" fmla="*/ 2373085 h 2605314"/>
                <a:gd name="connsiteX319" fmla="*/ 2783577 w 5018777"/>
                <a:gd name="connsiteY319" fmla="*/ 2329542 h 2605314"/>
                <a:gd name="connsiteX320" fmla="*/ 2798092 w 5018777"/>
                <a:gd name="connsiteY320" fmla="*/ 2278742 h 2605314"/>
                <a:gd name="connsiteX321" fmla="*/ 2965006 w 5018777"/>
                <a:gd name="connsiteY321" fmla="*/ 2249714 h 2605314"/>
                <a:gd name="connsiteX322" fmla="*/ 2950492 w 5018777"/>
                <a:gd name="connsiteY322" fmla="*/ 2227942 h 2605314"/>
                <a:gd name="connsiteX323" fmla="*/ 2928720 w 5018777"/>
                <a:gd name="connsiteY323" fmla="*/ 2133600 h 2605314"/>
                <a:gd name="connsiteX324" fmla="*/ 2921463 w 5018777"/>
                <a:gd name="connsiteY324" fmla="*/ 2104571 h 2605314"/>
                <a:gd name="connsiteX325" fmla="*/ 2899692 w 5018777"/>
                <a:gd name="connsiteY325" fmla="*/ 2090057 h 2605314"/>
                <a:gd name="connsiteX326" fmla="*/ 2906949 w 5018777"/>
                <a:gd name="connsiteY326" fmla="*/ 2061028 h 2605314"/>
                <a:gd name="connsiteX327" fmla="*/ 3037577 w 5018777"/>
                <a:gd name="connsiteY327" fmla="*/ 2053771 h 2605314"/>
                <a:gd name="connsiteX328" fmla="*/ 3124663 w 5018777"/>
                <a:gd name="connsiteY328" fmla="*/ 2046514 h 2605314"/>
                <a:gd name="connsiteX329" fmla="*/ 3146435 w 5018777"/>
                <a:gd name="connsiteY329" fmla="*/ 2039257 h 2605314"/>
                <a:gd name="connsiteX330" fmla="*/ 3139177 w 5018777"/>
                <a:gd name="connsiteY330" fmla="*/ 2010228 h 2605314"/>
                <a:gd name="connsiteX331" fmla="*/ 3110149 w 5018777"/>
                <a:gd name="connsiteY331" fmla="*/ 1959428 h 2605314"/>
                <a:gd name="connsiteX332" fmla="*/ 3081120 w 5018777"/>
                <a:gd name="connsiteY332" fmla="*/ 1930400 h 2605314"/>
                <a:gd name="connsiteX333" fmla="*/ 3066606 w 5018777"/>
                <a:gd name="connsiteY333" fmla="*/ 1901371 h 2605314"/>
                <a:gd name="connsiteX334" fmla="*/ 3044835 w 5018777"/>
                <a:gd name="connsiteY334" fmla="*/ 1886857 h 2605314"/>
                <a:gd name="connsiteX335" fmla="*/ 3037577 w 5018777"/>
                <a:gd name="connsiteY335" fmla="*/ 1865085 h 2605314"/>
                <a:gd name="connsiteX336" fmla="*/ 3023063 w 5018777"/>
                <a:gd name="connsiteY336" fmla="*/ 1843314 h 2605314"/>
                <a:gd name="connsiteX337" fmla="*/ 3052092 w 5018777"/>
                <a:gd name="connsiteY337" fmla="*/ 1828800 h 2605314"/>
                <a:gd name="connsiteX338" fmla="*/ 3160949 w 5018777"/>
                <a:gd name="connsiteY338" fmla="*/ 1814285 h 2605314"/>
                <a:gd name="connsiteX339" fmla="*/ 3182720 w 5018777"/>
                <a:gd name="connsiteY339" fmla="*/ 1799771 h 2605314"/>
                <a:gd name="connsiteX340" fmla="*/ 3131920 w 5018777"/>
                <a:gd name="connsiteY340" fmla="*/ 1690914 h 2605314"/>
                <a:gd name="connsiteX341" fmla="*/ 3124663 w 5018777"/>
                <a:gd name="connsiteY341" fmla="*/ 1669142 h 2605314"/>
                <a:gd name="connsiteX342" fmla="*/ 3110149 w 5018777"/>
                <a:gd name="connsiteY342" fmla="*/ 1647371 h 2605314"/>
                <a:gd name="connsiteX343" fmla="*/ 3131920 w 5018777"/>
                <a:gd name="connsiteY343" fmla="*/ 1640114 h 2605314"/>
                <a:gd name="connsiteX344" fmla="*/ 3160949 w 5018777"/>
                <a:gd name="connsiteY344" fmla="*/ 1632857 h 2605314"/>
                <a:gd name="connsiteX345" fmla="*/ 3189977 w 5018777"/>
                <a:gd name="connsiteY345" fmla="*/ 1618342 h 2605314"/>
                <a:gd name="connsiteX346" fmla="*/ 3219006 w 5018777"/>
                <a:gd name="connsiteY346" fmla="*/ 1611085 h 2605314"/>
                <a:gd name="connsiteX347" fmla="*/ 3240777 w 5018777"/>
                <a:gd name="connsiteY347" fmla="*/ 1603828 h 2605314"/>
                <a:gd name="connsiteX348" fmla="*/ 3284320 w 5018777"/>
                <a:gd name="connsiteY348" fmla="*/ 1582057 h 2605314"/>
                <a:gd name="connsiteX349" fmla="*/ 3298835 w 5018777"/>
                <a:gd name="connsiteY349" fmla="*/ 1567542 h 2605314"/>
                <a:gd name="connsiteX350" fmla="*/ 3277063 w 5018777"/>
                <a:gd name="connsiteY350" fmla="*/ 1545771 h 2605314"/>
                <a:gd name="connsiteX351" fmla="*/ 3233520 w 5018777"/>
                <a:gd name="connsiteY351" fmla="*/ 1516742 h 2605314"/>
                <a:gd name="connsiteX352" fmla="*/ 3182720 w 5018777"/>
                <a:gd name="connsiteY352" fmla="*/ 1458685 h 2605314"/>
                <a:gd name="connsiteX353" fmla="*/ 3175463 w 5018777"/>
                <a:gd name="connsiteY353" fmla="*/ 1436914 h 2605314"/>
                <a:gd name="connsiteX354" fmla="*/ 3153692 w 5018777"/>
                <a:gd name="connsiteY354" fmla="*/ 1422400 h 2605314"/>
                <a:gd name="connsiteX355" fmla="*/ 3204492 w 5018777"/>
                <a:gd name="connsiteY355" fmla="*/ 1386114 h 2605314"/>
                <a:gd name="connsiteX356" fmla="*/ 3240777 w 5018777"/>
                <a:gd name="connsiteY356" fmla="*/ 1349828 h 2605314"/>
                <a:gd name="connsiteX357" fmla="*/ 3269806 w 5018777"/>
                <a:gd name="connsiteY357" fmla="*/ 1313542 h 2605314"/>
                <a:gd name="connsiteX358" fmla="*/ 3291577 w 5018777"/>
                <a:gd name="connsiteY358" fmla="*/ 1299028 h 2605314"/>
                <a:gd name="connsiteX359" fmla="*/ 3306092 w 5018777"/>
                <a:gd name="connsiteY359" fmla="*/ 1284514 h 2605314"/>
                <a:gd name="connsiteX360" fmla="*/ 3313349 w 5018777"/>
                <a:gd name="connsiteY360" fmla="*/ 1262742 h 2605314"/>
                <a:gd name="connsiteX361" fmla="*/ 3269806 w 5018777"/>
                <a:gd name="connsiteY361" fmla="*/ 1255485 h 2605314"/>
                <a:gd name="connsiteX362" fmla="*/ 3248035 w 5018777"/>
                <a:gd name="connsiteY362" fmla="*/ 1248228 h 2605314"/>
                <a:gd name="connsiteX363" fmla="*/ 3197235 w 5018777"/>
                <a:gd name="connsiteY363" fmla="*/ 1233714 h 2605314"/>
                <a:gd name="connsiteX364" fmla="*/ 3175463 w 5018777"/>
                <a:gd name="connsiteY364" fmla="*/ 1219200 h 2605314"/>
                <a:gd name="connsiteX365" fmla="*/ 3153692 w 5018777"/>
                <a:gd name="connsiteY365" fmla="*/ 1211942 h 2605314"/>
                <a:gd name="connsiteX366" fmla="*/ 3124663 w 5018777"/>
                <a:gd name="connsiteY366" fmla="*/ 1197428 h 2605314"/>
                <a:gd name="connsiteX367" fmla="*/ 3204492 w 5018777"/>
                <a:gd name="connsiteY367" fmla="*/ 1095828 h 2605314"/>
                <a:gd name="connsiteX368" fmla="*/ 3255292 w 5018777"/>
                <a:gd name="connsiteY368" fmla="*/ 1037771 h 2605314"/>
                <a:gd name="connsiteX369" fmla="*/ 3255292 w 5018777"/>
                <a:gd name="connsiteY369" fmla="*/ 994228 h 2605314"/>
                <a:gd name="connsiteX370" fmla="*/ 3211749 w 5018777"/>
                <a:gd name="connsiteY370" fmla="*/ 986971 h 2605314"/>
                <a:gd name="connsiteX371" fmla="*/ 3182720 w 5018777"/>
                <a:gd name="connsiteY371" fmla="*/ 979714 h 2605314"/>
                <a:gd name="connsiteX372" fmla="*/ 3124663 w 5018777"/>
                <a:gd name="connsiteY372" fmla="*/ 957942 h 2605314"/>
                <a:gd name="connsiteX373" fmla="*/ 3102892 w 5018777"/>
                <a:gd name="connsiteY373" fmla="*/ 950685 h 2605314"/>
                <a:gd name="connsiteX374" fmla="*/ 3052092 w 5018777"/>
                <a:gd name="connsiteY374" fmla="*/ 943428 h 2605314"/>
                <a:gd name="connsiteX375" fmla="*/ 3030320 w 5018777"/>
                <a:gd name="connsiteY375" fmla="*/ 936171 h 2605314"/>
                <a:gd name="connsiteX376" fmla="*/ 2994035 w 5018777"/>
                <a:gd name="connsiteY376" fmla="*/ 928914 h 2605314"/>
                <a:gd name="connsiteX377" fmla="*/ 2979520 w 5018777"/>
                <a:gd name="connsiteY377" fmla="*/ 914400 h 2605314"/>
                <a:gd name="connsiteX378" fmla="*/ 3037577 w 5018777"/>
                <a:gd name="connsiteY378" fmla="*/ 820057 h 2605314"/>
                <a:gd name="connsiteX379" fmla="*/ 3095635 w 5018777"/>
                <a:gd name="connsiteY379" fmla="*/ 747485 h 2605314"/>
                <a:gd name="connsiteX380" fmla="*/ 3131920 w 5018777"/>
                <a:gd name="connsiteY380" fmla="*/ 703942 h 2605314"/>
                <a:gd name="connsiteX381" fmla="*/ 3146435 w 5018777"/>
                <a:gd name="connsiteY381" fmla="*/ 682171 h 2605314"/>
                <a:gd name="connsiteX382" fmla="*/ 3037577 w 5018777"/>
                <a:gd name="connsiteY382" fmla="*/ 667657 h 2605314"/>
                <a:gd name="connsiteX383" fmla="*/ 2965006 w 5018777"/>
                <a:gd name="connsiteY383" fmla="*/ 660400 h 2605314"/>
                <a:gd name="connsiteX384" fmla="*/ 2892435 w 5018777"/>
                <a:gd name="connsiteY384" fmla="*/ 645885 h 2605314"/>
                <a:gd name="connsiteX385" fmla="*/ 2928720 w 5018777"/>
                <a:gd name="connsiteY385" fmla="*/ 609600 h 2605314"/>
                <a:gd name="connsiteX386" fmla="*/ 2965006 w 5018777"/>
                <a:gd name="connsiteY386" fmla="*/ 573314 h 2605314"/>
                <a:gd name="connsiteX387" fmla="*/ 2972263 w 5018777"/>
                <a:gd name="connsiteY387" fmla="*/ 529771 h 2605314"/>
                <a:gd name="connsiteX388" fmla="*/ 2986777 w 5018777"/>
                <a:gd name="connsiteY388" fmla="*/ 486228 h 2605314"/>
                <a:gd name="connsiteX389" fmla="*/ 3001292 w 5018777"/>
                <a:gd name="connsiteY389" fmla="*/ 435428 h 2605314"/>
                <a:gd name="connsiteX390" fmla="*/ 3015806 w 5018777"/>
                <a:gd name="connsiteY390" fmla="*/ 391885 h 2605314"/>
                <a:gd name="connsiteX391" fmla="*/ 2965006 w 5018777"/>
                <a:gd name="connsiteY391" fmla="*/ 399142 h 2605314"/>
                <a:gd name="connsiteX392" fmla="*/ 2921463 w 5018777"/>
                <a:gd name="connsiteY392" fmla="*/ 413657 h 2605314"/>
                <a:gd name="connsiteX393" fmla="*/ 2892435 w 5018777"/>
                <a:gd name="connsiteY393" fmla="*/ 420914 h 2605314"/>
                <a:gd name="connsiteX394" fmla="*/ 2856149 w 5018777"/>
                <a:gd name="connsiteY394" fmla="*/ 435428 h 2605314"/>
                <a:gd name="connsiteX395" fmla="*/ 2812606 w 5018777"/>
                <a:gd name="connsiteY395" fmla="*/ 442685 h 2605314"/>
                <a:gd name="connsiteX396" fmla="*/ 2783577 w 5018777"/>
                <a:gd name="connsiteY396" fmla="*/ 449942 h 2605314"/>
                <a:gd name="connsiteX397" fmla="*/ 2725520 w 5018777"/>
                <a:gd name="connsiteY397" fmla="*/ 442685 h 2605314"/>
                <a:gd name="connsiteX398" fmla="*/ 2732777 w 5018777"/>
                <a:gd name="connsiteY398" fmla="*/ 377371 h 2605314"/>
                <a:gd name="connsiteX399" fmla="*/ 2725520 w 5018777"/>
                <a:gd name="connsiteY399" fmla="*/ 290285 h 2605314"/>
                <a:gd name="connsiteX400" fmla="*/ 2711006 w 5018777"/>
                <a:gd name="connsiteY400" fmla="*/ 232228 h 2605314"/>
                <a:gd name="connsiteX401" fmla="*/ 2667463 w 5018777"/>
                <a:gd name="connsiteY401" fmla="*/ 210457 h 2605314"/>
                <a:gd name="connsiteX402" fmla="*/ 2660206 w 5018777"/>
                <a:gd name="connsiteY40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67692 w 5018777"/>
                <a:gd name="connsiteY154" fmla="*/ 341085 h 2605314"/>
                <a:gd name="connsiteX155" fmla="*/ 802015 w 5018777"/>
                <a:gd name="connsiteY155" fmla="*/ 391885 h 2605314"/>
                <a:gd name="connsiteX156" fmla="*/ 763189 w 5018777"/>
                <a:gd name="connsiteY156" fmla="*/ 420551 h 2605314"/>
                <a:gd name="connsiteX157" fmla="*/ 693520 w 5018777"/>
                <a:gd name="connsiteY157" fmla="*/ 500742 h 2605314"/>
                <a:gd name="connsiteX158" fmla="*/ 664492 w 5018777"/>
                <a:gd name="connsiteY158" fmla="*/ 544285 h 2605314"/>
                <a:gd name="connsiteX159" fmla="*/ 642720 w 5018777"/>
                <a:gd name="connsiteY159" fmla="*/ 609600 h 2605314"/>
                <a:gd name="connsiteX160" fmla="*/ 651792 w 5018777"/>
                <a:gd name="connsiteY160" fmla="*/ 740954 h 2605314"/>
                <a:gd name="connsiteX161" fmla="*/ 700052 w 5018777"/>
                <a:gd name="connsiteY161" fmla="*/ 804454 h 2605314"/>
                <a:gd name="connsiteX162" fmla="*/ 751577 w 5018777"/>
                <a:gd name="connsiteY162" fmla="*/ 804817 h 2605314"/>
                <a:gd name="connsiteX163" fmla="*/ 775889 w 5018777"/>
                <a:gd name="connsiteY163" fmla="*/ 748937 h 2605314"/>
                <a:gd name="connsiteX164" fmla="*/ 764640 w 5018777"/>
                <a:gd name="connsiteY164" fmla="*/ 679268 h 2605314"/>
                <a:gd name="connsiteX165" fmla="*/ 704769 w 5018777"/>
                <a:gd name="connsiteY165" fmla="*/ 644434 h 2605314"/>
                <a:gd name="connsiteX166" fmla="*/ 567246 w 5018777"/>
                <a:gd name="connsiteY166" fmla="*/ 638991 h 2605314"/>
                <a:gd name="connsiteX167" fmla="*/ 468549 w 5018777"/>
                <a:gd name="connsiteY167" fmla="*/ 682171 h 2605314"/>
                <a:gd name="connsiteX168" fmla="*/ 446777 w 5018777"/>
                <a:gd name="connsiteY168" fmla="*/ 754742 h 2605314"/>
                <a:gd name="connsiteX169" fmla="*/ 475806 w 5018777"/>
                <a:gd name="connsiteY169" fmla="*/ 849085 h 2605314"/>
                <a:gd name="connsiteX170" fmla="*/ 533863 w 5018777"/>
                <a:gd name="connsiteY170" fmla="*/ 841828 h 2605314"/>
                <a:gd name="connsiteX171" fmla="*/ 541120 w 5018777"/>
                <a:gd name="connsiteY171" fmla="*/ 820057 h 2605314"/>
                <a:gd name="connsiteX172" fmla="*/ 519349 w 5018777"/>
                <a:gd name="connsiteY172" fmla="*/ 740228 h 2605314"/>
                <a:gd name="connsiteX173" fmla="*/ 497577 w 5018777"/>
                <a:gd name="connsiteY173" fmla="*/ 725714 h 2605314"/>
                <a:gd name="connsiteX174" fmla="*/ 352435 w 5018777"/>
                <a:gd name="connsiteY174" fmla="*/ 732971 h 2605314"/>
                <a:gd name="connsiteX175" fmla="*/ 252286 w 5018777"/>
                <a:gd name="connsiteY175" fmla="*/ 791028 h 2605314"/>
                <a:gd name="connsiteX176" fmla="*/ 192777 w 5018777"/>
                <a:gd name="connsiteY176" fmla="*/ 892628 h 2605314"/>
                <a:gd name="connsiteX177" fmla="*/ 187335 w 5018777"/>
                <a:gd name="connsiteY177" fmla="*/ 1026522 h 2605314"/>
                <a:gd name="connsiteX178" fmla="*/ 218177 w 5018777"/>
                <a:gd name="connsiteY178" fmla="*/ 1070791 h 2605314"/>
                <a:gd name="connsiteX179" fmla="*/ 278049 w 5018777"/>
                <a:gd name="connsiteY179" fmla="*/ 1063534 h 2605314"/>
                <a:gd name="connsiteX180" fmla="*/ 297643 w 5018777"/>
                <a:gd name="connsiteY180" fmla="*/ 1022531 h 2605314"/>
                <a:gd name="connsiteX181" fmla="*/ 260995 w 5018777"/>
                <a:gd name="connsiteY181" fmla="*/ 957580 h 2605314"/>
                <a:gd name="connsiteX182" fmla="*/ 172095 w 5018777"/>
                <a:gd name="connsiteY182" fmla="*/ 952137 h 2605314"/>
                <a:gd name="connsiteX183" fmla="*/ 108957 w 5018777"/>
                <a:gd name="connsiteY183" fmla="*/ 996405 h 2605314"/>
                <a:gd name="connsiteX184" fmla="*/ 54892 w 5018777"/>
                <a:gd name="connsiteY184" fmla="*/ 1066800 h 2605314"/>
                <a:gd name="connsiteX185" fmla="*/ 14252 w 5018777"/>
                <a:gd name="connsiteY185" fmla="*/ 1156788 h 2605314"/>
                <a:gd name="connsiteX186" fmla="*/ 20783 w 5018777"/>
                <a:gd name="connsiteY186" fmla="*/ 1262017 h 2605314"/>
                <a:gd name="connsiteX187" fmla="*/ 69406 w 5018777"/>
                <a:gd name="connsiteY187" fmla="*/ 1313542 h 2605314"/>
                <a:gd name="connsiteX188" fmla="*/ 112949 w 5018777"/>
                <a:gd name="connsiteY188" fmla="*/ 1342571 h 2605314"/>
                <a:gd name="connsiteX189" fmla="*/ 159032 w 5018777"/>
                <a:gd name="connsiteY189" fmla="*/ 1341845 h 2605314"/>
                <a:gd name="connsiteX190" fmla="*/ 217089 w 5018777"/>
                <a:gd name="connsiteY190" fmla="*/ 1316445 h 2605314"/>
                <a:gd name="connsiteX191" fmla="*/ 199672 w 5018777"/>
                <a:gd name="connsiteY191" fmla="*/ 1243148 h 2605314"/>
                <a:gd name="connsiteX192" fmla="*/ 124197 w 5018777"/>
                <a:gd name="connsiteY192" fmla="*/ 1236254 h 2605314"/>
                <a:gd name="connsiteX193" fmla="*/ 54892 w 5018777"/>
                <a:gd name="connsiteY193" fmla="*/ 1262742 h 2605314"/>
                <a:gd name="connsiteX194" fmla="*/ 33120 w 5018777"/>
                <a:gd name="connsiteY194" fmla="*/ 1299028 h 2605314"/>
                <a:gd name="connsiteX195" fmla="*/ 18606 w 5018777"/>
                <a:gd name="connsiteY195" fmla="*/ 1320800 h 2605314"/>
                <a:gd name="connsiteX196" fmla="*/ 4092 w 5018777"/>
                <a:gd name="connsiteY196" fmla="*/ 1379582 h 2605314"/>
                <a:gd name="connsiteX197" fmla="*/ 3729 w 5018777"/>
                <a:gd name="connsiteY197" fmla="*/ 1436188 h 2605314"/>
                <a:gd name="connsiteX198" fmla="*/ 47635 w 5018777"/>
                <a:gd name="connsiteY198" fmla="*/ 1494971 h 2605314"/>
                <a:gd name="connsiteX199" fmla="*/ 91177 w 5018777"/>
                <a:gd name="connsiteY199" fmla="*/ 1524000 h 2605314"/>
                <a:gd name="connsiteX200" fmla="*/ 127100 w 5018777"/>
                <a:gd name="connsiteY200" fmla="*/ 1568268 h 2605314"/>
                <a:gd name="connsiteX201" fmla="*/ 171006 w 5018777"/>
                <a:gd name="connsiteY201" fmla="*/ 1582057 h 2605314"/>
                <a:gd name="connsiteX202" fmla="*/ 228337 w 5018777"/>
                <a:gd name="connsiteY202" fmla="*/ 1561737 h 2605314"/>
                <a:gd name="connsiteX203" fmla="*/ 236683 w 5018777"/>
                <a:gd name="connsiteY203" fmla="*/ 1483722 h 2605314"/>
                <a:gd name="connsiteX204" fmla="*/ 157217 w 5018777"/>
                <a:gd name="connsiteY204" fmla="*/ 1465580 h 2605314"/>
                <a:gd name="connsiteX205" fmla="*/ 105692 w 5018777"/>
                <a:gd name="connsiteY205" fmla="*/ 1502228 h 2605314"/>
                <a:gd name="connsiteX206" fmla="*/ 105692 w 5018777"/>
                <a:gd name="connsiteY206" fmla="*/ 1698171 h 2605314"/>
                <a:gd name="connsiteX207" fmla="*/ 141615 w 5018777"/>
                <a:gd name="connsiteY207" fmla="*/ 1749334 h 2605314"/>
                <a:gd name="connsiteX208" fmla="*/ 192777 w 5018777"/>
                <a:gd name="connsiteY208" fmla="*/ 1792514 h 2605314"/>
                <a:gd name="connsiteX209" fmla="*/ 250835 w 5018777"/>
                <a:gd name="connsiteY209" fmla="*/ 1828800 h 2605314"/>
                <a:gd name="connsiteX210" fmla="*/ 359692 w 5018777"/>
                <a:gd name="connsiteY210" fmla="*/ 1821542 h 2605314"/>
                <a:gd name="connsiteX211" fmla="*/ 394163 w 5018777"/>
                <a:gd name="connsiteY211" fmla="*/ 1796505 h 2605314"/>
                <a:gd name="connsiteX212" fmla="*/ 410492 w 5018777"/>
                <a:gd name="connsiteY212" fmla="*/ 1698171 h 2605314"/>
                <a:gd name="connsiteX213" fmla="*/ 366949 w 5018777"/>
                <a:gd name="connsiteY213" fmla="*/ 1683657 h 2605314"/>
                <a:gd name="connsiteX214" fmla="*/ 316149 w 5018777"/>
                <a:gd name="connsiteY214" fmla="*/ 1690914 h 2605314"/>
                <a:gd name="connsiteX215" fmla="*/ 279863 w 5018777"/>
                <a:gd name="connsiteY215" fmla="*/ 1719942 h 2605314"/>
                <a:gd name="connsiteX216" fmla="*/ 265349 w 5018777"/>
                <a:gd name="connsiteY216" fmla="*/ 1785257 h 2605314"/>
                <a:gd name="connsiteX217" fmla="*/ 276235 w 5018777"/>
                <a:gd name="connsiteY217" fmla="*/ 1939108 h 2605314"/>
                <a:gd name="connsiteX218" fmla="*/ 331026 w 5018777"/>
                <a:gd name="connsiteY218" fmla="*/ 1984465 h 2605314"/>
                <a:gd name="connsiteX219" fmla="*/ 417749 w 5018777"/>
                <a:gd name="connsiteY219" fmla="*/ 2002971 h 2605314"/>
                <a:gd name="connsiteX220" fmla="*/ 526606 w 5018777"/>
                <a:gd name="connsiteY220" fmla="*/ 1995714 h 2605314"/>
                <a:gd name="connsiteX221" fmla="*/ 555635 w 5018777"/>
                <a:gd name="connsiteY221" fmla="*/ 1973942 h 2605314"/>
                <a:gd name="connsiteX222" fmla="*/ 599177 w 5018777"/>
                <a:gd name="connsiteY222" fmla="*/ 1944914 h 2605314"/>
                <a:gd name="connsiteX223" fmla="*/ 628206 w 5018777"/>
                <a:gd name="connsiteY223" fmla="*/ 1901371 h 2605314"/>
                <a:gd name="connsiteX224" fmla="*/ 613692 w 5018777"/>
                <a:gd name="connsiteY224" fmla="*/ 1836057 h 2605314"/>
                <a:gd name="connsiteX225" fmla="*/ 570149 w 5018777"/>
                <a:gd name="connsiteY225" fmla="*/ 1792514 h 2605314"/>
                <a:gd name="connsiteX226" fmla="*/ 528057 w 5018777"/>
                <a:gd name="connsiteY226" fmla="*/ 1800497 h 2605314"/>
                <a:gd name="connsiteX227" fmla="*/ 481249 w 5018777"/>
                <a:gd name="connsiteY227" fmla="*/ 1898468 h 2605314"/>
                <a:gd name="connsiteX228" fmla="*/ 555635 w 5018777"/>
                <a:gd name="connsiteY228" fmla="*/ 1995714 h 2605314"/>
                <a:gd name="connsiteX229" fmla="*/ 570149 w 5018777"/>
                <a:gd name="connsiteY229" fmla="*/ 2017485 h 2605314"/>
                <a:gd name="connsiteX230" fmla="*/ 700777 w 5018777"/>
                <a:gd name="connsiteY230" fmla="*/ 2068285 h 2605314"/>
                <a:gd name="connsiteX231" fmla="*/ 737063 w 5018777"/>
                <a:gd name="connsiteY231" fmla="*/ 2082800 h 2605314"/>
                <a:gd name="connsiteX232" fmla="*/ 867692 w 5018777"/>
                <a:gd name="connsiteY232" fmla="*/ 2119811 h 2605314"/>
                <a:gd name="connsiteX233" fmla="*/ 969292 w 5018777"/>
                <a:gd name="connsiteY233" fmla="*/ 2148114 h 2605314"/>
                <a:gd name="connsiteX234" fmla="*/ 1078149 w 5018777"/>
                <a:gd name="connsiteY234" fmla="*/ 2133600 h 2605314"/>
                <a:gd name="connsiteX235" fmla="*/ 1128949 w 5018777"/>
                <a:gd name="connsiteY235" fmla="*/ 2104571 h 2605314"/>
                <a:gd name="connsiteX236" fmla="*/ 1247603 w 5018777"/>
                <a:gd name="connsiteY236" fmla="*/ 2013494 h 2605314"/>
                <a:gd name="connsiteX237" fmla="*/ 1291509 w 5018777"/>
                <a:gd name="connsiteY237" fmla="*/ 1957251 h 2605314"/>
                <a:gd name="connsiteX238" fmla="*/ 1278083 w 5018777"/>
                <a:gd name="connsiteY238" fmla="*/ 1839322 h 2605314"/>
                <a:gd name="connsiteX239" fmla="*/ 1223292 w 5018777"/>
                <a:gd name="connsiteY239" fmla="*/ 1814285 h 2605314"/>
                <a:gd name="connsiteX240" fmla="*/ 1129675 w 5018777"/>
                <a:gd name="connsiteY240" fmla="*/ 1833154 h 2605314"/>
                <a:gd name="connsiteX241" fmla="*/ 1107177 w 5018777"/>
                <a:gd name="connsiteY241" fmla="*/ 1894114 h 2605314"/>
                <a:gd name="connsiteX242" fmla="*/ 1085406 w 5018777"/>
                <a:gd name="connsiteY242" fmla="*/ 2002971 h 2605314"/>
                <a:gd name="connsiteX243" fmla="*/ 1020092 w 5018777"/>
                <a:gd name="connsiteY243" fmla="*/ 1995714 h 2605314"/>
                <a:gd name="connsiteX244" fmla="*/ 984532 w 5018777"/>
                <a:gd name="connsiteY244" fmla="*/ 1911531 h 2605314"/>
                <a:gd name="connsiteX245" fmla="*/ 996869 w 5018777"/>
                <a:gd name="connsiteY245" fmla="*/ 1807754 h 2605314"/>
                <a:gd name="connsiteX246" fmla="*/ 1070529 w 5018777"/>
                <a:gd name="connsiteY246" fmla="*/ 1731554 h 2605314"/>
                <a:gd name="connsiteX247" fmla="*/ 1230549 w 5018777"/>
                <a:gd name="connsiteY247" fmla="*/ 1690914 h 2605314"/>
                <a:gd name="connsiteX248" fmla="*/ 1339406 w 5018777"/>
                <a:gd name="connsiteY248" fmla="*/ 1698171 h 2605314"/>
                <a:gd name="connsiteX249" fmla="*/ 1426492 w 5018777"/>
                <a:gd name="connsiteY249" fmla="*/ 1741714 h 2605314"/>
                <a:gd name="connsiteX250" fmla="*/ 1480557 w 5018777"/>
                <a:gd name="connsiteY250" fmla="*/ 1792514 h 2605314"/>
                <a:gd name="connsiteX251" fmla="*/ 1510312 w 5018777"/>
                <a:gd name="connsiteY251" fmla="*/ 1859642 h 2605314"/>
                <a:gd name="connsiteX252" fmla="*/ 1511037 w 5018777"/>
                <a:gd name="connsiteY252" fmla="*/ 1961968 h 2605314"/>
                <a:gd name="connsiteX253" fmla="*/ 1463866 w 5018777"/>
                <a:gd name="connsiteY253" fmla="*/ 2046877 h 2605314"/>
                <a:gd name="connsiteX254" fmla="*/ 1411977 w 5018777"/>
                <a:gd name="connsiteY254" fmla="*/ 2140857 h 2605314"/>
                <a:gd name="connsiteX255" fmla="*/ 1404720 w 5018777"/>
                <a:gd name="connsiteY255" fmla="*/ 2162628 h 2605314"/>
                <a:gd name="connsiteX256" fmla="*/ 1368435 w 5018777"/>
                <a:gd name="connsiteY256" fmla="*/ 2293257 h 2605314"/>
                <a:gd name="connsiteX257" fmla="*/ 1370975 w 5018777"/>
                <a:gd name="connsiteY257" fmla="*/ 2449285 h 2605314"/>
                <a:gd name="connsiteX258" fmla="*/ 1513577 w 5018777"/>
                <a:gd name="connsiteY258" fmla="*/ 2554514 h 2605314"/>
                <a:gd name="connsiteX259" fmla="*/ 1636949 w 5018777"/>
                <a:gd name="connsiteY259" fmla="*/ 2590800 h 2605314"/>
                <a:gd name="connsiteX260" fmla="*/ 1851397 w 5018777"/>
                <a:gd name="connsiteY260" fmla="*/ 2605314 h 2605314"/>
                <a:gd name="connsiteX261" fmla="*/ 1922155 w 5018777"/>
                <a:gd name="connsiteY261" fmla="*/ 2576285 h 2605314"/>
                <a:gd name="connsiteX262" fmla="*/ 1963520 w 5018777"/>
                <a:gd name="connsiteY262" fmla="*/ 2496457 h 2605314"/>
                <a:gd name="connsiteX263" fmla="*/ 2006337 w 5018777"/>
                <a:gd name="connsiteY263" fmla="*/ 2315028 h 2605314"/>
                <a:gd name="connsiteX264" fmla="*/ 2043349 w 5018777"/>
                <a:gd name="connsiteY264" fmla="*/ 2111828 h 2605314"/>
                <a:gd name="connsiteX265" fmla="*/ 2066572 w 5018777"/>
                <a:gd name="connsiteY265" fmla="*/ 2048691 h 2605314"/>
                <a:gd name="connsiteX266" fmla="*/ 2102495 w 5018777"/>
                <a:gd name="connsiteY266" fmla="*/ 1987731 h 2605314"/>
                <a:gd name="connsiteX267" fmla="*/ 2221512 w 5018777"/>
                <a:gd name="connsiteY267" fmla="*/ 1879237 h 2605314"/>
                <a:gd name="connsiteX268" fmla="*/ 2377177 w 5018777"/>
                <a:gd name="connsiteY268" fmla="*/ 1872342 h 2605314"/>
                <a:gd name="connsiteX269" fmla="*/ 2398949 w 5018777"/>
                <a:gd name="connsiteY269" fmla="*/ 1879600 h 2605314"/>
                <a:gd name="connsiteX270" fmla="*/ 2457006 w 5018777"/>
                <a:gd name="connsiteY270" fmla="*/ 1930400 h 2605314"/>
                <a:gd name="connsiteX271" fmla="*/ 2471520 w 5018777"/>
                <a:gd name="connsiteY271" fmla="*/ 1952171 h 2605314"/>
                <a:gd name="connsiteX272" fmla="*/ 2493292 w 5018777"/>
                <a:gd name="connsiteY272" fmla="*/ 1973942 h 2605314"/>
                <a:gd name="connsiteX273" fmla="*/ 2507806 w 5018777"/>
                <a:gd name="connsiteY273" fmla="*/ 2024742 h 2605314"/>
                <a:gd name="connsiteX274" fmla="*/ 2515063 w 5018777"/>
                <a:gd name="connsiteY274" fmla="*/ 2053771 h 2605314"/>
                <a:gd name="connsiteX275" fmla="*/ 2529577 w 5018777"/>
                <a:gd name="connsiteY275" fmla="*/ 2075542 h 2605314"/>
                <a:gd name="connsiteX276" fmla="*/ 2544092 w 5018777"/>
                <a:gd name="connsiteY276" fmla="*/ 2126342 h 2605314"/>
                <a:gd name="connsiteX277" fmla="*/ 2536835 w 5018777"/>
                <a:gd name="connsiteY277" fmla="*/ 2271485 h 2605314"/>
                <a:gd name="connsiteX278" fmla="*/ 2522320 w 5018777"/>
                <a:gd name="connsiteY278" fmla="*/ 2300514 h 2605314"/>
                <a:gd name="connsiteX279" fmla="*/ 2478777 w 5018777"/>
                <a:gd name="connsiteY279" fmla="*/ 2329542 h 2605314"/>
                <a:gd name="connsiteX280" fmla="*/ 2457006 w 5018777"/>
                <a:gd name="connsiteY280" fmla="*/ 2336800 h 2605314"/>
                <a:gd name="connsiteX281" fmla="*/ 2333635 w 5018777"/>
                <a:gd name="connsiteY281" fmla="*/ 2329542 h 2605314"/>
                <a:gd name="connsiteX282" fmla="*/ 2311863 w 5018777"/>
                <a:gd name="connsiteY282" fmla="*/ 2322285 h 2605314"/>
                <a:gd name="connsiteX283" fmla="*/ 2297349 w 5018777"/>
                <a:gd name="connsiteY283" fmla="*/ 2286000 h 2605314"/>
                <a:gd name="connsiteX284" fmla="*/ 2290092 w 5018777"/>
                <a:gd name="connsiteY284" fmla="*/ 2249714 h 2605314"/>
                <a:gd name="connsiteX285" fmla="*/ 2398949 w 5018777"/>
                <a:gd name="connsiteY285" fmla="*/ 2111828 h 2605314"/>
                <a:gd name="connsiteX286" fmla="*/ 2398949 w 5018777"/>
                <a:gd name="connsiteY286" fmla="*/ 2024742 h 2605314"/>
                <a:gd name="connsiteX287" fmla="*/ 2377177 w 5018777"/>
                <a:gd name="connsiteY287" fmla="*/ 2010228 h 2605314"/>
                <a:gd name="connsiteX288" fmla="*/ 2275577 w 5018777"/>
                <a:gd name="connsiteY288" fmla="*/ 2017485 h 2605314"/>
                <a:gd name="connsiteX289" fmla="*/ 2261063 w 5018777"/>
                <a:gd name="connsiteY289" fmla="*/ 2032000 h 2605314"/>
                <a:gd name="connsiteX290" fmla="*/ 2239292 w 5018777"/>
                <a:gd name="connsiteY290" fmla="*/ 2046514 h 2605314"/>
                <a:gd name="connsiteX291" fmla="*/ 2224777 w 5018777"/>
                <a:gd name="connsiteY291" fmla="*/ 2061028 h 2605314"/>
                <a:gd name="connsiteX292" fmla="*/ 2195749 w 5018777"/>
                <a:gd name="connsiteY292" fmla="*/ 2068285 h 2605314"/>
                <a:gd name="connsiteX293" fmla="*/ 2166720 w 5018777"/>
                <a:gd name="connsiteY293" fmla="*/ 2090057 h 2605314"/>
                <a:gd name="connsiteX294" fmla="*/ 2152206 w 5018777"/>
                <a:gd name="connsiteY294" fmla="*/ 2111828 h 2605314"/>
                <a:gd name="connsiteX295" fmla="*/ 2130435 w 5018777"/>
                <a:gd name="connsiteY295" fmla="*/ 2140857 h 2605314"/>
                <a:gd name="connsiteX296" fmla="*/ 2130435 w 5018777"/>
                <a:gd name="connsiteY296" fmla="*/ 2351314 h 2605314"/>
                <a:gd name="connsiteX297" fmla="*/ 2144949 w 5018777"/>
                <a:gd name="connsiteY297" fmla="*/ 2373085 h 2605314"/>
                <a:gd name="connsiteX298" fmla="*/ 2166720 w 5018777"/>
                <a:gd name="connsiteY298" fmla="*/ 2380342 h 2605314"/>
                <a:gd name="connsiteX299" fmla="*/ 2173977 w 5018777"/>
                <a:gd name="connsiteY299" fmla="*/ 2402114 h 2605314"/>
                <a:gd name="connsiteX300" fmla="*/ 2195749 w 5018777"/>
                <a:gd name="connsiteY300" fmla="*/ 2416628 h 2605314"/>
                <a:gd name="connsiteX301" fmla="*/ 2224777 w 5018777"/>
                <a:gd name="connsiteY301" fmla="*/ 2438400 h 2605314"/>
                <a:gd name="connsiteX302" fmla="*/ 2268320 w 5018777"/>
                <a:gd name="connsiteY302" fmla="*/ 2474685 h 2605314"/>
                <a:gd name="connsiteX303" fmla="*/ 2297349 w 5018777"/>
                <a:gd name="connsiteY303" fmla="*/ 2510971 h 2605314"/>
                <a:gd name="connsiteX304" fmla="*/ 2319120 w 5018777"/>
                <a:gd name="connsiteY304" fmla="*/ 2532742 h 2605314"/>
                <a:gd name="connsiteX305" fmla="*/ 2398949 w 5018777"/>
                <a:gd name="connsiteY305" fmla="*/ 2569028 h 2605314"/>
                <a:gd name="connsiteX306" fmla="*/ 2544092 w 5018777"/>
                <a:gd name="connsiteY306" fmla="*/ 2554514 h 2605314"/>
                <a:gd name="connsiteX307" fmla="*/ 2565863 w 5018777"/>
                <a:gd name="connsiteY307" fmla="*/ 2540000 h 2605314"/>
                <a:gd name="connsiteX308" fmla="*/ 2573120 w 5018777"/>
                <a:gd name="connsiteY308" fmla="*/ 2503714 h 2605314"/>
                <a:gd name="connsiteX309" fmla="*/ 2587635 w 5018777"/>
                <a:gd name="connsiteY309" fmla="*/ 2481942 h 2605314"/>
                <a:gd name="connsiteX310" fmla="*/ 2594892 w 5018777"/>
                <a:gd name="connsiteY310" fmla="*/ 2409371 h 2605314"/>
                <a:gd name="connsiteX311" fmla="*/ 2645692 w 5018777"/>
                <a:gd name="connsiteY311" fmla="*/ 2416628 h 2605314"/>
                <a:gd name="connsiteX312" fmla="*/ 2674720 w 5018777"/>
                <a:gd name="connsiteY312" fmla="*/ 2423885 h 2605314"/>
                <a:gd name="connsiteX313" fmla="*/ 2747292 w 5018777"/>
                <a:gd name="connsiteY313" fmla="*/ 2438400 h 2605314"/>
                <a:gd name="connsiteX314" fmla="*/ 2790835 w 5018777"/>
                <a:gd name="connsiteY314" fmla="*/ 2452914 h 2605314"/>
                <a:gd name="connsiteX315" fmla="*/ 2812606 w 5018777"/>
                <a:gd name="connsiteY315" fmla="*/ 2438400 h 2605314"/>
                <a:gd name="connsiteX316" fmla="*/ 2805349 w 5018777"/>
                <a:gd name="connsiteY316" fmla="*/ 2416628 h 2605314"/>
                <a:gd name="connsiteX317" fmla="*/ 2798092 w 5018777"/>
                <a:gd name="connsiteY317" fmla="*/ 2373085 h 2605314"/>
                <a:gd name="connsiteX318" fmla="*/ 2783577 w 5018777"/>
                <a:gd name="connsiteY318" fmla="*/ 2329542 h 2605314"/>
                <a:gd name="connsiteX319" fmla="*/ 2798092 w 5018777"/>
                <a:gd name="connsiteY319" fmla="*/ 2278742 h 2605314"/>
                <a:gd name="connsiteX320" fmla="*/ 2965006 w 5018777"/>
                <a:gd name="connsiteY320" fmla="*/ 2249714 h 2605314"/>
                <a:gd name="connsiteX321" fmla="*/ 2950492 w 5018777"/>
                <a:gd name="connsiteY321" fmla="*/ 2227942 h 2605314"/>
                <a:gd name="connsiteX322" fmla="*/ 2928720 w 5018777"/>
                <a:gd name="connsiteY322" fmla="*/ 2133600 h 2605314"/>
                <a:gd name="connsiteX323" fmla="*/ 2921463 w 5018777"/>
                <a:gd name="connsiteY323" fmla="*/ 2104571 h 2605314"/>
                <a:gd name="connsiteX324" fmla="*/ 2899692 w 5018777"/>
                <a:gd name="connsiteY324" fmla="*/ 2090057 h 2605314"/>
                <a:gd name="connsiteX325" fmla="*/ 2906949 w 5018777"/>
                <a:gd name="connsiteY325" fmla="*/ 2061028 h 2605314"/>
                <a:gd name="connsiteX326" fmla="*/ 3037577 w 5018777"/>
                <a:gd name="connsiteY326" fmla="*/ 2053771 h 2605314"/>
                <a:gd name="connsiteX327" fmla="*/ 3124663 w 5018777"/>
                <a:gd name="connsiteY327" fmla="*/ 2046514 h 2605314"/>
                <a:gd name="connsiteX328" fmla="*/ 3146435 w 5018777"/>
                <a:gd name="connsiteY328" fmla="*/ 2039257 h 2605314"/>
                <a:gd name="connsiteX329" fmla="*/ 3139177 w 5018777"/>
                <a:gd name="connsiteY329" fmla="*/ 2010228 h 2605314"/>
                <a:gd name="connsiteX330" fmla="*/ 3110149 w 5018777"/>
                <a:gd name="connsiteY330" fmla="*/ 1959428 h 2605314"/>
                <a:gd name="connsiteX331" fmla="*/ 3081120 w 5018777"/>
                <a:gd name="connsiteY331" fmla="*/ 1930400 h 2605314"/>
                <a:gd name="connsiteX332" fmla="*/ 3066606 w 5018777"/>
                <a:gd name="connsiteY332" fmla="*/ 1901371 h 2605314"/>
                <a:gd name="connsiteX333" fmla="*/ 3044835 w 5018777"/>
                <a:gd name="connsiteY333" fmla="*/ 1886857 h 2605314"/>
                <a:gd name="connsiteX334" fmla="*/ 3037577 w 5018777"/>
                <a:gd name="connsiteY334" fmla="*/ 1865085 h 2605314"/>
                <a:gd name="connsiteX335" fmla="*/ 3023063 w 5018777"/>
                <a:gd name="connsiteY335" fmla="*/ 1843314 h 2605314"/>
                <a:gd name="connsiteX336" fmla="*/ 3052092 w 5018777"/>
                <a:gd name="connsiteY336" fmla="*/ 1828800 h 2605314"/>
                <a:gd name="connsiteX337" fmla="*/ 3160949 w 5018777"/>
                <a:gd name="connsiteY337" fmla="*/ 1814285 h 2605314"/>
                <a:gd name="connsiteX338" fmla="*/ 3182720 w 5018777"/>
                <a:gd name="connsiteY338" fmla="*/ 1799771 h 2605314"/>
                <a:gd name="connsiteX339" fmla="*/ 3131920 w 5018777"/>
                <a:gd name="connsiteY339" fmla="*/ 1690914 h 2605314"/>
                <a:gd name="connsiteX340" fmla="*/ 3124663 w 5018777"/>
                <a:gd name="connsiteY340" fmla="*/ 1669142 h 2605314"/>
                <a:gd name="connsiteX341" fmla="*/ 3110149 w 5018777"/>
                <a:gd name="connsiteY341" fmla="*/ 1647371 h 2605314"/>
                <a:gd name="connsiteX342" fmla="*/ 3131920 w 5018777"/>
                <a:gd name="connsiteY342" fmla="*/ 1640114 h 2605314"/>
                <a:gd name="connsiteX343" fmla="*/ 3160949 w 5018777"/>
                <a:gd name="connsiteY343" fmla="*/ 1632857 h 2605314"/>
                <a:gd name="connsiteX344" fmla="*/ 3189977 w 5018777"/>
                <a:gd name="connsiteY344" fmla="*/ 1618342 h 2605314"/>
                <a:gd name="connsiteX345" fmla="*/ 3219006 w 5018777"/>
                <a:gd name="connsiteY345" fmla="*/ 1611085 h 2605314"/>
                <a:gd name="connsiteX346" fmla="*/ 3240777 w 5018777"/>
                <a:gd name="connsiteY346" fmla="*/ 1603828 h 2605314"/>
                <a:gd name="connsiteX347" fmla="*/ 3284320 w 5018777"/>
                <a:gd name="connsiteY347" fmla="*/ 1582057 h 2605314"/>
                <a:gd name="connsiteX348" fmla="*/ 3298835 w 5018777"/>
                <a:gd name="connsiteY348" fmla="*/ 1567542 h 2605314"/>
                <a:gd name="connsiteX349" fmla="*/ 3277063 w 5018777"/>
                <a:gd name="connsiteY349" fmla="*/ 1545771 h 2605314"/>
                <a:gd name="connsiteX350" fmla="*/ 3233520 w 5018777"/>
                <a:gd name="connsiteY350" fmla="*/ 1516742 h 2605314"/>
                <a:gd name="connsiteX351" fmla="*/ 3182720 w 5018777"/>
                <a:gd name="connsiteY351" fmla="*/ 1458685 h 2605314"/>
                <a:gd name="connsiteX352" fmla="*/ 3175463 w 5018777"/>
                <a:gd name="connsiteY352" fmla="*/ 1436914 h 2605314"/>
                <a:gd name="connsiteX353" fmla="*/ 3153692 w 5018777"/>
                <a:gd name="connsiteY353" fmla="*/ 1422400 h 2605314"/>
                <a:gd name="connsiteX354" fmla="*/ 3204492 w 5018777"/>
                <a:gd name="connsiteY354" fmla="*/ 1386114 h 2605314"/>
                <a:gd name="connsiteX355" fmla="*/ 3240777 w 5018777"/>
                <a:gd name="connsiteY355" fmla="*/ 1349828 h 2605314"/>
                <a:gd name="connsiteX356" fmla="*/ 3269806 w 5018777"/>
                <a:gd name="connsiteY356" fmla="*/ 1313542 h 2605314"/>
                <a:gd name="connsiteX357" fmla="*/ 3291577 w 5018777"/>
                <a:gd name="connsiteY357" fmla="*/ 1299028 h 2605314"/>
                <a:gd name="connsiteX358" fmla="*/ 3306092 w 5018777"/>
                <a:gd name="connsiteY358" fmla="*/ 1284514 h 2605314"/>
                <a:gd name="connsiteX359" fmla="*/ 3313349 w 5018777"/>
                <a:gd name="connsiteY359" fmla="*/ 1262742 h 2605314"/>
                <a:gd name="connsiteX360" fmla="*/ 3269806 w 5018777"/>
                <a:gd name="connsiteY360" fmla="*/ 1255485 h 2605314"/>
                <a:gd name="connsiteX361" fmla="*/ 3248035 w 5018777"/>
                <a:gd name="connsiteY361" fmla="*/ 1248228 h 2605314"/>
                <a:gd name="connsiteX362" fmla="*/ 3197235 w 5018777"/>
                <a:gd name="connsiteY362" fmla="*/ 1233714 h 2605314"/>
                <a:gd name="connsiteX363" fmla="*/ 3175463 w 5018777"/>
                <a:gd name="connsiteY363" fmla="*/ 1219200 h 2605314"/>
                <a:gd name="connsiteX364" fmla="*/ 3153692 w 5018777"/>
                <a:gd name="connsiteY364" fmla="*/ 1211942 h 2605314"/>
                <a:gd name="connsiteX365" fmla="*/ 3124663 w 5018777"/>
                <a:gd name="connsiteY365" fmla="*/ 1197428 h 2605314"/>
                <a:gd name="connsiteX366" fmla="*/ 3204492 w 5018777"/>
                <a:gd name="connsiteY366" fmla="*/ 1095828 h 2605314"/>
                <a:gd name="connsiteX367" fmla="*/ 3255292 w 5018777"/>
                <a:gd name="connsiteY367" fmla="*/ 1037771 h 2605314"/>
                <a:gd name="connsiteX368" fmla="*/ 3255292 w 5018777"/>
                <a:gd name="connsiteY368" fmla="*/ 994228 h 2605314"/>
                <a:gd name="connsiteX369" fmla="*/ 3211749 w 5018777"/>
                <a:gd name="connsiteY369" fmla="*/ 986971 h 2605314"/>
                <a:gd name="connsiteX370" fmla="*/ 3182720 w 5018777"/>
                <a:gd name="connsiteY370" fmla="*/ 979714 h 2605314"/>
                <a:gd name="connsiteX371" fmla="*/ 3124663 w 5018777"/>
                <a:gd name="connsiteY371" fmla="*/ 957942 h 2605314"/>
                <a:gd name="connsiteX372" fmla="*/ 3102892 w 5018777"/>
                <a:gd name="connsiteY372" fmla="*/ 950685 h 2605314"/>
                <a:gd name="connsiteX373" fmla="*/ 3052092 w 5018777"/>
                <a:gd name="connsiteY373" fmla="*/ 943428 h 2605314"/>
                <a:gd name="connsiteX374" fmla="*/ 3030320 w 5018777"/>
                <a:gd name="connsiteY374" fmla="*/ 936171 h 2605314"/>
                <a:gd name="connsiteX375" fmla="*/ 2994035 w 5018777"/>
                <a:gd name="connsiteY375" fmla="*/ 928914 h 2605314"/>
                <a:gd name="connsiteX376" fmla="*/ 2979520 w 5018777"/>
                <a:gd name="connsiteY376" fmla="*/ 914400 h 2605314"/>
                <a:gd name="connsiteX377" fmla="*/ 3037577 w 5018777"/>
                <a:gd name="connsiteY377" fmla="*/ 820057 h 2605314"/>
                <a:gd name="connsiteX378" fmla="*/ 3095635 w 5018777"/>
                <a:gd name="connsiteY378" fmla="*/ 747485 h 2605314"/>
                <a:gd name="connsiteX379" fmla="*/ 3131920 w 5018777"/>
                <a:gd name="connsiteY379" fmla="*/ 703942 h 2605314"/>
                <a:gd name="connsiteX380" fmla="*/ 3146435 w 5018777"/>
                <a:gd name="connsiteY380" fmla="*/ 682171 h 2605314"/>
                <a:gd name="connsiteX381" fmla="*/ 3037577 w 5018777"/>
                <a:gd name="connsiteY381" fmla="*/ 667657 h 2605314"/>
                <a:gd name="connsiteX382" fmla="*/ 2965006 w 5018777"/>
                <a:gd name="connsiteY382" fmla="*/ 660400 h 2605314"/>
                <a:gd name="connsiteX383" fmla="*/ 2892435 w 5018777"/>
                <a:gd name="connsiteY383" fmla="*/ 645885 h 2605314"/>
                <a:gd name="connsiteX384" fmla="*/ 2928720 w 5018777"/>
                <a:gd name="connsiteY384" fmla="*/ 609600 h 2605314"/>
                <a:gd name="connsiteX385" fmla="*/ 2965006 w 5018777"/>
                <a:gd name="connsiteY385" fmla="*/ 573314 h 2605314"/>
                <a:gd name="connsiteX386" fmla="*/ 2972263 w 5018777"/>
                <a:gd name="connsiteY386" fmla="*/ 529771 h 2605314"/>
                <a:gd name="connsiteX387" fmla="*/ 2986777 w 5018777"/>
                <a:gd name="connsiteY387" fmla="*/ 486228 h 2605314"/>
                <a:gd name="connsiteX388" fmla="*/ 3001292 w 5018777"/>
                <a:gd name="connsiteY388" fmla="*/ 435428 h 2605314"/>
                <a:gd name="connsiteX389" fmla="*/ 3015806 w 5018777"/>
                <a:gd name="connsiteY389" fmla="*/ 391885 h 2605314"/>
                <a:gd name="connsiteX390" fmla="*/ 2965006 w 5018777"/>
                <a:gd name="connsiteY390" fmla="*/ 399142 h 2605314"/>
                <a:gd name="connsiteX391" fmla="*/ 2921463 w 5018777"/>
                <a:gd name="connsiteY391" fmla="*/ 413657 h 2605314"/>
                <a:gd name="connsiteX392" fmla="*/ 2892435 w 5018777"/>
                <a:gd name="connsiteY392" fmla="*/ 420914 h 2605314"/>
                <a:gd name="connsiteX393" fmla="*/ 2856149 w 5018777"/>
                <a:gd name="connsiteY393" fmla="*/ 435428 h 2605314"/>
                <a:gd name="connsiteX394" fmla="*/ 2812606 w 5018777"/>
                <a:gd name="connsiteY394" fmla="*/ 442685 h 2605314"/>
                <a:gd name="connsiteX395" fmla="*/ 2783577 w 5018777"/>
                <a:gd name="connsiteY395" fmla="*/ 449942 h 2605314"/>
                <a:gd name="connsiteX396" fmla="*/ 2725520 w 5018777"/>
                <a:gd name="connsiteY396" fmla="*/ 442685 h 2605314"/>
                <a:gd name="connsiteX397" fmla="*/ 2732777 w 5018777"/>
                <a:gd name="connsiteY397" fmla="*/ 377371 h 2605314"/>
                <a:gd name="connsiteX398" fmla="*/ 2725520 w 5018777"/>
                <a:gd name="connsiteY398" fmla="*/ 290285 h 2605314"/>
                <a:gd name="connsiteX399" fmla="*/ 2711006 w 5018777"/>
                <a:gd name="connsiteY399" fmla="*/ 232228 h 2605314"/>
                <a:gd name="connsiteX400" fmla="*/ 2667463 w 5018777"/>
                <a:gd name="connsiteY400" fmla="*/ 210457 h 2605314"/>
                <a:gd name="connsiteX401" fmla="*/ 2660206 w 5018777"/>
                <a:gd name="connsiteY40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02015 w 5018777"/>
                <a:gd name="connsiteY154" fmla="*/ 391885 h 2605314"/>
                <a:gd name="connsiteX155" fmla="*/ 763189 w 5018777"/>
                <a:gd name="connsiteY155" fmla="*/ 420551 h 2605314"/>
                <a:gd name="connsiteX156" fmla="*/ 693520 w 5018777"/>
                <a:gd name="connsiteY156" fmla="*/ 500742 h 2605314"/>
                <a:gd name="connsiteX157" fmla="*/ 664492 w 5018777"/>
                <a:gd name="connsiteY157" fmla="*/ 544285 h 2605314"/>
                <a:gd name="connsiteX158" fmla="*/ 642720 w 5018777"/>
                <a:gd name="connsiteY158" fmla="*/ 609600 h 2605314"/>
                <a:gd name="connsiteX159" fmla="*/ 651792 w 5018777"/>
                <a:gd name="connsiteY159" fmla="*/ 740954 h 2605314"/>
                <a:gd name="connsiteX160" fmla="*/ 700052 w 5018777"/>
                <a:gd name="connsiteY160" fmla="*/ 804454 h 2605314"/>
                <a:gd name="connsiteX161" fmla="*/ 751577 w 5018777"/>
                <a:gd name="connsiteY161" fmla="*/ 804817 h 2605314"/>
                <a:gd name="connsiteX162" fmla="*/ 775889 w 5018777"/>
                <a:gd name="connsiteY162" fmla="*/ 748937 h 2605314"/>
                <a:gd name="connsiteX163" fmla="*/ 764640 w 5018777"/>
                <a:gd name="connsiteY163" fmla="*/ 679268 h 2605314"/>
                <a:gd name="connsiteX164" fmla="*/ 704769 w 5018777"/>
                <a:gd name="connsiteY164" fmla="*/ 644434 h 2605314"/>
                <a:gd name="connsiteX165" fmla="*/ 567246 w 5018777"/>
                <a:gd name="connsiteY165" fmla="*/ 638991 h 2605314"/>
                <a:gd name="connsiteX166" fmla="*/ 468549 w 5018777"/>
                <a:gd name="connsiteY166" fmla="*/ 682171 h 2605314"/>
                <a:gd name="connsiteX167" fmla="*/ 446777 w 5018777"/>
                <a:gd name="connsiteY167" fmla="*/ 754742 h 2605314"/>
                <a:gd name="connsiteX168" fmla="*/ 475806 w 5018777"/>
                <a:gd name="connsiteY168" fmla="*/ 849085 h 2605314"/>
                <a:gd name="connsiteX169" fmla="*/ 533863 w 5018777"/>
                <a:gd name="connsiteY169" fmla="*/ 841828 h 2605314"/>
                <a:gd name="connsiteX170" fmla="*/ 541120 w 5018777"/>
                <a:gd name="connsiteY170" fmla="*/ 820057 h 2605314"/>
                <a:gd name="connsiteX171" fmla="*/ 519349 w 5018777"/>
                <a:gd name="connsiteY171" fmla="*/ 740228 h 2605314"/>
                <a:gd name="connsiteX172" fmla="*/ 497577 w 5018777"/>
                <a:gd name="connsiteY172" fmla="*/ 725714 h 2605314"/>
                <a:gd name="connsiteX173" fmla="*/ 352435 w 5018777"/>
                <a:gd name="connsiteY173" fmla="*/ 732971 h 2605314"/>
                <a:gd name="connsiteX174" fmla="*/ 252286 w 5018777"/>
                <a:gd name="connsiteY174" fmla="*/ 791028 h 2605314"/>
                <a:gd name="connsiteX175" fmla="*/ 192777 w 5018777"/>
                <a:gd name="connsiteY175" fmla="*/ 892628 h 2605314"/>
                <a:gd name="connsiteX176" fmla="*/ 187335 w 5018777"/>
                <a:gd name="connsiteY176" fmla="*/ 1026522 h 2605314"/>
                <a:gd name="connsiteX177" fmla="*/ 218177 w 5018777"/>
                <a:gd name="connsiteY177" fmla="*/ 1070791 h 2605314"/>
                <a:gd name="connsiteX178" fmla="*/ 278049 w 5018777"/>
                <a:gd name="connsiteY178" fmla="*/ 1063534 h 2605314"/>
                <a:gd name="connsiteX179" fmla="*/ 297643 w 5018777"/>
                <a:gd name="connsiteY179" fmla="*/ 1022531 h 2605314"/>
                <a:gd name="connsiteX180" fmla="*/ 260995 w 5018777"/>
                <a:gd name="connsiteY180" fmla="*/ 957580 h 2605314"/>
                <a:gd name="connsiteX181" fmla="*/ 172095 w 5018777"/>
                <a:gd name="connsiteY181" fmla="*/ 952137 h 2605314"/>
                <a:gd name="connsiteX182" fmla="*/ 108957 w 5018777"/>
                <a:gd name="connsiteY182" fmla="*/ 996405 h 2605314"/>
                <a:gd name="connsiteX183" fmla="*/ 54892 w 5018777"/>
                <a:gd name="connsiteY183" fmla="*/ 1066800 h 2605314"/>
                <a:gd name="connsiteX184" fmla="*/ 14252 w 5018777"/>
                <a:gd name="connsiteY184" fmla="*/ 1156788 h 2605314"/>
                <a:gd name="connsiteX185" fmla="*/ 20783 w 5018777"/>
                <a:gd name="connsiteY185" fmla="*/ 1262017 h 2605314"/>
                <a:gd name="connsiteX186" fmla="*/ 69406 w 5018777"/>
                <a:gd name="connsiteY186" fmla="*/ 1313542 h 2605314"/>
                <a:gd name="connsiteX187" fmla="*/ 112949 w 5018777"/>
                <a:gd name="connsiteY187" fmla="*/ 1342571 h 2605314"/>
                <a:gd name="connsiteX188" fmla="*/ 159032 w 5018777"/>
                <a:gd name="connsiteY188" fmla="*/ 1341845 h 2605314"/>
                <a:gd name="connsiteX189" fmla="*/ 217089 w 5018777"/>
                <a:gd name="connsiteY189" fmla="*/ 1316445 h 2605314"/>
                <a:gd name="connsiteX190" fmla="*/ 199672 w 5018777"/>
                <a:gd name="connsiteY190" fmla="*/ 1243148 h 2605314"/>
                <a:gd name="connsiteX191" fmla="*/ 124197 w 5018777"/>
                <a:gd name="connsiteY191" fmla="*/ 1236254 h 2605314"/>
                <a:gd name="connsiteX192" fmla="*/ 54892 w 5018777"/>
                <a:gd name="connsiteY192" fmla="*/ 1262742 h 2605314"/>
                <a:gd name="connsiteX193" fmla="*/ 33120 w 5018777"/>
                <a:gd name="connsiteY193" fmla="*/ 1299028 h 2605314"/>
                <a:gd name="connsiteX194" fmla="*/ 18606 w 5018777"/>
                <a:gd name="connsiteY194" fmla="*/ 1320800 h 2605314"/>
                <a:gd name="connsiteX195" fmla="*/ 4092 w 5018777"/>
                <a:gd name="connsiteY195" fmla="*/ 1379582 h 2605314"/>
                <a:gd name="connsiteX196" fmla="*/ 3729 w 5018777"/>
                <a:gd name="connsiteY196" fmla="*/ 1436188 h 2605314"/>
                <a:gd name="connsiteX197" fmla="*/ 47635 w 5018777"/>
                <a:gd name="connsiteY197" fmla="*/ 1494971 h 2605314"/>
                <a:gd name="connsiteX198" fmla="*/ 91177 w 5018777"/>
                <a:gd name="connsiteY198" fmla="*/ 1524000 h 2605314"/>
                <a:gd name="connsiteX199" fmla="*/ 127100 w 5018777"/>
                <a:gd name="connsiteY199" fmla="*/ 1568268 h 2605314"/>
                <a:gd name="connsiteX200" fmla="*/ 171006 w 5018777"/>
                <a:gd name="connsiteY200" fmla="*/ 1582057 h 2605314"/>
                <a:gd name="connsiteX201" fmla="*/ 228337 w 5018777"/>
                <a:gd name="connsiteY201" fmla="*/ 1561737 h 2605314"/>
                <a:gd name="connsiteX202" fmla="*/ 236683 w 5018777"/>
                <a:gd name="connsiteY202" fmla="*/ 1483722 h 2605314"/>
                <a:gd name="connsiteX203" fmla="*/ 157217 w 5018777"/>
                <a:gd name="connsiteY203" fmla="*/ 1465580 h 2605314"/>
                <a:gd name="connsiteX204" fmla="*/ 105692 w 5018777"/>
                <a:gd name="connsiteY204" fmla="*/ 1502228 h 2605314"/>
                <a:gd name="connsiteX205" fmla="*/ 105692 w 5018777"/>
                <a:gd name="connsiteY205" fmla="*/ 1698171 h 2605314"/>
                <a:gd name="connsiteX206" fmla="*/ 141615 w 5018777"/>
                <a:gd name="connsiteY206" fmla="*/ 1749334 h 2605314"/>
                <a:gd name="connsiteX207" fmla="*/ 192777 w 5018777"/>
                <a:gd name="connsiteY207" fmla="*/ 1792514 h 2605314"/>
                <a:gd name="connsiteX208" fmla="*/ 250835 w 5018777"/>
                <a:gd name="connsiteY208" fmla="*/ 1828800 h 2605314"/>
                <a:gd name="connsiteX209" fmla="*/ 359692 w 5018777"/>
                <a:gd name="connsiteY209" fmla="*/ 1821542 h 2605314"/>
                <a:gd name="connsiteX210" fmla="*/ 394163 w 5018777"/>
                <a:gd name="connsiteY210" fmla="*/ 1796505 h 2605314"/>
                <a:gd name="connsiteX211" fmla="*/ 410492 w 5018777"/>
                <a:gd name="connsiteY211" fmla="*/ 1698171 h 2605314"/>
                <a:gd name="connsiteX212" fmla="*/ 366949 w 5018777"/>
                <a:gd name="connsiteY212" fmla="*/ 1683657 h 2605314"/>
                <a:gd name="connsiteX213" fmla="*/ 316149 w 5018777"/>
                <a:gd name="connsiteY213" fmla="*/ 1690914 h 2605314"/>
                <a:gd name="connsiteX214" fmla="*/ 279863 w 5018777"/>
                <a:gd name="connsiteY214" fmla="*/ 1719942 h 2605314"/>
                <a:gd name="connsiteX215" fmla="*/ 265349 w 5018777"/>
                <a:gd name="connsiteY215" fmla="*/ 1785257 h 2605314"/>
                <a:gd name="connsiteX216" fmla="*/ 276235 w 5018777"/>
                <a:gd name="connsiteY216" fmla="*/ 1939108 h 2605314"/>
                <a:gd name="connsiteX217" fmla="*/ 331026 w 5018777"/>
                <a:gd name="connsiteY217" fmla="*/ 1984465 h 2605314"/>
                <a:gd name="connsiteX218" fmla="*/ 417749 w 5018777"/>
                <a:gd name="connsiteY218" fmla="*/ 2002971 h 2605314"/>
                <a:gd name="connsiteX219" fmla="*/ 526606 w 5018777"/>
                <a:gd name="connsiteY219" fmla="*/ 1995714 h 2605314"/>
                <a:gd name="connsiteX220" fmla="*/ 555635 w 5018777"/>
                <a:gd name="connsiteY220" fmla="*/ 1973942 h 2605314"/>
                <a:gd name="connsiteX221" fmla="*/ 599177 w 5018777"/>
                <a:gd name="connsiteY221" fmla="*/ 1944914 h 2605314"/>
                <a:gd name="connsiteX222" fmla="*/ 628206 w 5018777"/>
                <a:gd name="connsiteY222" fmla="*/ 1901371 h 2605314"/>
                <a:gd name="connsiteX223" fmla="*/ 613692 w 5018777"/>
                <a:gd name="connsiteY223" fmla="*/ 1836057 h 2605314"/>
                <a:gd name="connsiteX224" fmla="*/ 570149 w 5018777"/>
                <a:gd name="connsiteY224" fmla="*/ 1792514 h 2605314"/>
                <a:gd name="connsiteX225" fmla="*/ 528057 w 5018777"/>
                <a:gd name="connsiteY225" fmla="*/ 1800497 h 2605314"/>
                <a:gd name="connsiteX226" fmla="*/ 481249 w 5018777"/>
                <a:gd name="connsiteY226" fmla="*/ 1898468 h 2605314"/>
                <a:gd name="connsiteX227" fmla="*/ 555635 w 5018777"/>
                <a:gd name="connsiteY227" fmla="*/ 1995714 h 2605314"/>
                <a:gd name="connsiteX228" fmla="*/ 570149 w 5018777"/>
                <a:gd name="connsiteY228" fmla="*/ 2017485 h 2605314"/>
                <a:gd name="connsiteX229" fmla="*/ 700777 w 5018777"/>
                <a:gd name="connsiteY229" fmla="*/ 2068285 h 2605314"/>
                <a:gd name="connsiteX230" fmla="*/ 737063 w 5018777"/>
                <a:gd name="connsiteY230" fmla="*/ 2082800 h 2605314"/>
                <a:gd name="connsiteX231" fmla="*/ 867692 w 5018777"/>
                <a:gd name="connsiteY231" fmla="*/ 2119811 h 2605314"/>
                <a:gd name="connsiteX232" fmla="*/ 969292 w 5018777"/>
                <a:gd name="connsiteY232" fmla="*/ 2148114 h 2605314"/>
                <a:gd name="connsiteX233" fmla="*/ 1078149 w 5018777"/>
                <a:gd name="connsiteY233" fmla="*/ 2133600 h 2605314"/>
                <a:gd name="connsiteX234" fmla="*/ 1128949 w 5018777"/>
                <a:gd name="connsiteY234" fmla="*/ 2104571 h 2605314"/>
                <a:gd name="connsiteX235" fmla="*/ 1247603 w 5018777"/>
                <a:gd name="connsiteY235" fmla="*/ 2013494 h 2605314"/>
                <a:gd name="connsiteX236" fmla="*/ 1291509 w 5018777"/>
                <a:gd name="connsiteY236" fmla="*/ 1957251 h 2605314"/>
                <a:gd name="connsiteX237" fmla="*/ 1278083 w 5018777"/>
                <a:gd name="connsiteY237" fmla="*/ 1839322 h 2605314"/>
                <a:gd name="connsiteX238" fmla="*/ 1223292 w 5018777"/>
                <a:gd name="connsiteY238" fmla="*/ 1814285 h 2605314"/>
                <a:gd name="connsiteX239" fmla="*/ 1129675 w 5018777"/>
                <a:gd name="connsiteY239" fmla="*/ 1833154 h 2605314"/>
                <a:gd name="connsiteX240" fmla="*/ 1107177 w 5018777"/>
                <a:gd name="connsiteY240" fmla="*/ 1894114 h 2605314"/>
                <a:gd name="connsiteX241" fmla="*/ 1085406 w 5018777"/>
                <a:gd name="connsiteY241" fmla="*/ 2002971 h 2605314"/>
                <a:gd name="connsiteX242" fmla="*/ 1020092 w 5018777"/>
                <a:gd name="connsiteY242" fmla="*/ 1995714 h 2605314"/>
                <a:gd name="connsiteX243" fmla="*/ 984532 w 5018777"/>
                <a:gd name="connsiteY243" fmla="*/ 1911531 h 2605314"/>
                <a:gd name="connsiteX244" fmla="*/ 996869 w 5018777"/>
                <a:gd name="connsiteY244" fmla="*/ 1807754 h 2605314"/>
                <a:gd name="connsiteX245" fmla="*/ 1070529 w 5018777"/>
                <a:gd name="connsiteY245" fmla="*/ 1731554 h 2605314"/>
                <a:gd name="connsiteX246" fmla="*/ 1230549 w 5018777"/>
                <a:gd name="connsiteY246" fmla="*/ 1690914 h 2605314"/>
                <a:gd name="connsiteX247" fmla="*/ 1339406 w 5018777"/>
                <a:gd name="connsiteY247" fmla="*/ 1698171 h 2605314"/>
                <a:gd name="connsiteX248" fmla="*/ 1426492 w 5018777"/>
                <a:gd name="connsiteY248" fmla="*/ 1741714 h 2605314"/>
                <a:gd name="connsiteX249" fmla="*/ 1480557 w 5018777"/>
                <a:gd name="connsiteY249" fmla="*/ 1792514 h 2605314"/>
                <a:gd name="connsiteX250" fmla="*/ 1510312 w 5018777"/>
                <a:gd name="connsiteY250" fmla="*/ 1859642 h 2605314"/>
                <a:gd name="connsiteX251" fmla="*/ 1511037 w 5018777"/>
                <a:gd name="connsiteY251" fmla="*/ 1961968 h 2605314"/>
                <a:gd name="connsiteX252" fmla="*/ 1463866 w 5018777"/>
                <a:gd name="connsiteY252" fmla="*/ 2046877 h 2605314"/>
                <a:gd name="connsiteX253" fmla="*/ 1411977 w 5018777"/>
                <a:gd name="connsiteY253" fmla="*/ 2140857 h 2605314"/>
                <a:gd name="connsiteX254" fmla="*/ 1404720 w 5018777"/>
                <a:gd name="connsiteY254" fmla="*/ 2162628 h 2605314"/>
                <a:gd name="connsiteX255" fmla="*/ 1368435 w 5018777"/>
                <a:gd name="connsiteY255" fmla="*/ 2293257 h 2605314"/>
                <a:gd name="connsiteX256" fmla="*/ 1370975 w 5018777"/>
                <a:gd name="connsiteY256" fmla="*/ 2449285 h 2605314"/>
                <a:gd name="connsiteX257" fmla="*/ 1513577 w 5018777"/>
                <a:gd name="connsiteY257" fmla="*/ 2554514 h 2605314"/>
                <a:gd name="connsiteX258" fmla="*/ 1636949 w 5018777"/>
                <a:gd name="connsiteY258" fmla="*/ 2590800 h 2605314"/>
                <a:gd name="connsiteX259" fmla="*/ 1851397 w 5018777"/>
                <a:gd name="connsiteY259" fmla="*/ 2605314 h 2605314"/>
                <a:gd name="connsiteX260" fmla="*/ 1922155 w 5018777"/>
                <a:gd name="connsiteY260" fmla="*/ 2576285 h 2605314"/>
                <a:gd name="connsiteX261" fmla="*/ 1963520 w 5018777"/>
                <a:gd name="connsiteY261" fmla="*/ 2496457 h 2605314"/>
                <a:gd name="connsiteX262" fmla="*/ 2006337 w 5018777"/>
                <a:gd name="connsiteY262" fmla="*/ 2315028 h 2605314"/>
                <a:gd name="connsiteX263" fmla="*/ 2043349 w 5018777"/>
                <a:gd name="connsiteY263" fmla="*/ 2111828 h 2605314"/>
                <a:gd name="connsiteX264" fmla="*/ 2066572 w 5018777"/>
                <a:gd name="connsiteY264" fmla="*/ 2048691 h 2605314"/>
                <a:gd name="connsiteX265" fmla="*/ 2102495 w 5018777"/>
                <a:gd name="connsiteY265" fmla="*/ 1987731 h 2605314"/>
                <a:gd name="connsiteX266" fmla="*/ 2221512 w 5018777"/>
                <a:gd name="connsiteY266" fmla="*/ 1879237 h 2605314"/>
                <a:gd name="connsiteX267" fmla="*/ 2377177 w 5018777"/>
                <a:gd name="connsiteY267" fmla="*/ 1872342 h 2605314"/>
                <a:gd name="connsiteX268" fmla="*/ 2398949 w 5018777"/>
                <a:gd name="connsiteY268" fmla="*/ 1879600 h 2605314"/>
                <a:gd name="connsiteX269" fmla="*/ 2457006 w 5018777"/>
                <a:gd name="connsiteY269" fmla="*/ 1930400 h 2605314"/>
                <a:gd name="connsiteX270" fmla="*/ 2471520 w 5018777"/>
                <a:gd name="connsiteY270" fmla="*/ 1952171 h 2605314"/>
                <a:gd name="connsiteX271" fmla="*/ 2493292 w 5018777"/>
                <a:gd name="connsiteY271" fmla="*/ 1973942 h 2605314"/>
                <a:gd name="connsiteX272" fmla="*/ 2507806 w 5018777"/>
                <a:gd name="connsiteY272" fmla="*/ 2024742 h 2605314"/>
                <a:gd name="connsiteX273" fmla="*/ 2515063 w 5018777"/>
                <a:gd name="connsiteY273" fmla="*/ 2053771 h 2605314"/>
                <a:gd name="connsiteX274" fmla="*/ 2529577 w 5018777"/>
                <a:gd name="connsiteY274" fmla="*/ 2075542 h 2605314"/>
                <a:gd name="connsiteX275" fmla="*/ 2544092 w 5018777"/>
                <a:gd name="connsiteY275" fmla="*/ 2126342 h 2605314"/>
                <a:gd name="connsiteX276" fmla="*/ 2536835 w 5018777"/>
                <a:gd name="connsiteY276" fmla="*/ 2271485 h 2605314"/>
                <a:gd name="connsiteX277" fmla="*/ 2522320 w 5018777"/>
                <a:gd name="connsiteY277" fmla="*/ 2300514 h 2605314"/>
                <a:gd name="connsiteX278" fmla="*/ 2478777 w 5018777"/>
                <a:gd name="connsiteY278" fmla="*/ 2329542 h 2605314"/>
                <a:gd name="connsiteX279" fmla="*/ 2457006 w 5018777"/>
                <a:gd name="connsiteY279" fmla="*/ 2336800 h 2605314"/>
                <a:gd name="connsiteX280" fmla="*/ 2333635 w 5018777"/>
                <a:gd name="connsiteY280" fmla="*/ 2329542 h 2605314"/>
                <a:gd name="connsiteX281" fmla="*/ 2311863 w 5018777"/>
                <a:gd name="connsiteY281" fmla="*/ 2322285 h 2605314"/>
                <a:gd name="connsiteX282" fmla="*/ 2297349 w 5018777"/>
                <a:gd name="connsiteY282" fmla="*/ 2286000 h 2605314"/>
                <a:gd name="connsiteX283" fmla="*/ 2290092 w 5018777"/>
                <a:gd name="connsiteY283" fmla="*/ 2249714 h 2605314"/>
                <a:gd name="connsiteX284" fmla="*/ 2398949 w 5018777"/>
                <a:gd name="connsiteY284" fmla="*/ 2111828 h 2605314"/>
                <a:gd name="connsiteX285" fmla="*/ 2398949 w 5018777"/>
                <a:gd name="connsiteY285" fmla="*/ 2024742 h 2605314"/>
                <a:gd name="connsiteX286" fmla="*/ 2377177 w 5018777"/>
                <a:gd name="connsiteY286" fmla="*/ 2010228 h 2605314"/>
                <a:gd name="connsiteX287" fmla="*/ 2275577 w 5018777"/>
                <a:gd name="connsiteY287" fmla="*/ 2017485 h 2605314"/>
                <a:gd name="connsiteX288" fmla="*/ 2261063 w 5018777"/>
                <a:gd name="connsiteY288" fmla="*/ 2032000 h 2605314"/>
                <a:gd name="connsiteX289" fmla="*/ 2239292 w 5018777"/>
                <a:gd name="connsiteY289" fmla="*/ 2046514 h 2605314"/>
                <a:gd name="connsiteX290" fmla="*/ 2224777 w 5018777"/>
                <a:gd name="connsiteY290" fmla="*/ 2061028 h 2605314"/>
                <a:gd name="connsiteX291" fmla="*/ 2195749 w 5018777"/>
                <a:gd name="connsiteY291" fmla="*/ 2068285 h 2605314"/>
                <a:gd name="connsiteX292" fmla="*/ 2166720 w 5018777"/>
                <a:gd name="connsiteY292" fmla="*/ 2090057 h 2605314"/>
                <a:gd name="connsiteX293" fmla="*/ 2152206 w 5018777"/>
                <a:gd name="connsiteY293" fmla="*/ 2111828 h 2605314"/>
                <a:gd name="connsiteX294" fmla="*/ 2130435 w 5018777"/>
                <a:gd name="connsiteY294" fmla="*/ 2140857 h 2605314"/>
                <a:gd name="connsiteX295" fmla="*/ 2130435 w 5018777"/>
                <a:gd name="connsiteY295" fmla="*/ 2351314 h 2605314"/>
                <a:gd name="connsiteX296" fmla="*/ 2144949 w 5018777"/>
                <a:gd name="connsiteY296" fmla="*/ 2373085 h 2605314"/>
                <a:gd name="connsiteX297" fmla="*/ 2166720 w 5018777"/>
                <a:gd name="connsiteY297" fmla="*/ 2380342 h 2605314"/>
                <a:gd name="connsiteX298" fmla="*/ 2173977 w 5018777"/>
                <a:gd name="connsiteY298" fmla="*/ 2402114 h 2605314"/>
                <a:gd name="connsiteX299" fmla="*/ 2195749 w 5018777"/>
                <a:gd name="connsiteY299" fmla="*/ 2416628 h 2605314"/>
                <a:gd name="connsiteX300" fmla="*/ 2224777 w 5018777"/>
                <a:gd name="connsiteY300" fmla="*/ 2438400 h 2605314"/>
                <a:gd name="connsiteX301" fmla="*/ 2268320 w 5018777"/>
                <a:gd name="connsiteY301" fmla="*/ 2474685 h 2605314"/>
                <a:gd name="connsiteX302" fmla="*/ 2297349 w 5018777"/>
                <a:gd name="connsiteY302" fmla="*/ 2510971 h 2605314"/>
                <a:gd name="connsiteX303" fmla="*/ 2319120 w 5018777"/>
                <a:gd name="connsiteY303" fmla="*/ 2532742 h 2605314"/>
                <a:gd name="connsiteX304" fmla="*/ 2398949 w 5018777"/>
                <a:gd name="connsiteY304" fmla="*/ 2569028 h 2605314"/>
                <a:gd name="connsiteX305" fmla="*/ 2544092 w 5018777"/>
                <a:gd name="connsiteY305" fmla="*/ 2554514 h 2605314"/>
                <a:gd name="connsiteX306" fmla="*/ 2565863 w 5018777"/>
                <a:gd name="connsiteY306" fmla="*/ 2540000 h 2605314"/>
                <a:gd name="connsiteX307" fmla="*/ 2573120 w 5018777"/>
                <a:gd name="connsiteY307" fmla="*/ 2503714 h 2605314"/>
                <a:gd name="connsiteX308" fmla="*/ 2587635 w 5018777"/>
                <a:gd name="connsiteY308" fmla="*/ 2481942 h 2605314"/>
                <a:gd name="connsiteX309" fmla="*/ 2594892 w 5018777"/>
                <a:gd name="connsiteY309" fmla="*/ 2409371 h 2605314"/>
                <a:gd name="connsiteX310" fmla="*/ 2645692 w 5018777"/>
                <a:gd name="connsiteY310" fmla="*/ 2416628 h 2605314"/>
                <a:gd name="connsiteX311" fmla="*/ 2674720 w 5018777"/>
                <a:gd name="connsiteY311" fmla="*/ 2423885 h 2605314"/>
                <a:gd name="connsiteX312" fmla="*/ 2747292 w 5018777"/>
                <a:gd name="connsiteY312" fmla="*/ 2438400 h 2605314"/>
                <a:gd name="connsiteX313" fmla="*/ 2790835 w 5018777"/>
                <a:gd name="connsiteY313" fmla="*/ 2452914 h 2605314"/>
                <a:gd name="connsiteX314" fmla="*/ 2812606 w 5018777"/>
                <a:gd name="connsiteY314" fmla="*/ 2438400 h 2605314"/>
                <a:gd name="connsiteX315" fmla="*/ 2805349 w 5018777"/>
                <a:gd name="connsiteY315" fmla="*/ 2416628 h 2605314"/>
                <a:gd name="connsiteX316" fmla="*/ 2798092 w 5018777"/>
                <a:gd name="connsiteY316" fmla="*/ 2373085 h 2605314"/>
                <a:gd name="connsiteX317" fmla="*/ 2783577 w 5018777"/>
                <a:gd name="connsiteY317" fmla="*/ 2329542 h 2605314"/>
                <a:gd name="connsiteX318" fmla="*/ 2798092 w 5018777"/>
                <a:gd name="connsiteY318" fmla="*/ 2278742 h 2605314"/>
                <a:gd name="connsiteX319" fmla="*/ 2965006 w 5018777"/>
                <a:gd name="connsiteY319" fmla="*/ 2249714 h 2605314"/>
                <a:gd name="connsiteX320" fmla="*/ 2950492 w 5018777"/>
                <a:gd name="connsiteY320" fmla="*/ 2227942 h 2605314"/>
                <a:gd name="connsiteX321" fmla="*/ 2928720 w 5018777"/>
                <a:gd name="connsiteY321" fmla="*/ 2133600 h 2605314"/>
                <a:gd name="connsiteX322" fmla="*/ 2921463 w 5018777"/>
                <a:gd name="connsiteY322" fmla="*/ 2104571 h 2605314"/>
                <a:gd name="connsiteX323" fmla="*/ 2899692 w 5018777"/>
                <a:gd name="connsiteY323" fmla="*/ 2090057 h 2605314"/>
                <a:gd name="connsiteX324" fmla="*/ 2906949 w 5018777"/>
                <a:gd name="connsiteY324" fmla="*/ 2061028 h 2605314"/>
                <a:gd name="connsiteX325" fmla="*/ 3037577 w 5018777"/>
                <a:gd name="connsiteY325" fmla="*/ 2053771 h 2605314"/>
                <a:gd name="connsiteX326" fmla="*/ 3124663 w 5018777"/>
                <a:gd name="connsiteY326" fmla="*/ 2046514 h 2605314"/>
                <a:gd name="connsiteX327" fmla="*/ 3146435 w 5018777"/>
                <a:gd name="connsiteY327" fmla="*/ 2039257 h 2605314"/>
                <a:gd name="connsiteX328" fmla="*/ 3139177 w 5018777"/>
                <a:gd name="connsiteY328" fmla="*/ 2010228 h 2605314"/>
                <a:gd name="connsiteX329" fmla="*/ 3110149 w 5018777"/>
                <a:gd name="connsiteY329" fmla="*/ 1959428 h 2605314"/>
                <a:gd name="connsiteX330" fmla="*/ 3081120 w 5018777"/>
                <a:gd name="connsiteY330" fmla="*/ 1930400 h 2605314"/>
                <a:gd name="connsiteX331" fmla="*/ 3066606 w 5018777"/>
                <a:gd name="connsiteY331" fmla="*/ 1901371 h 2605314"/>
                <a:gd name="connsiteX332" fmla="*/ 3044835 w 5018777"/>
                <a:gd name="connsiteY332" fmla="*/ 1886857 h 2605314"/>
                <a:gd name="connsiteX333" fmla="*/ 3037577 w 5018777"/>
                <a:gd name="connsiteY333" fmla="*/ 1865085 h 2605314"/>
                <a:gd name="connsiteX334" fmla="*/ 3023063 w 5018777"/>
                <a:gd name="connsiteY334" fmla="*/ 1843314 h 2605314"/>
                <a:gd name="connsiteX335" fmla="*/ 3052092 w 5018777"/>
                <a:gd name="connsiteY335" fmla="*/ 1828800 h 2605314"/>
                <a:gd name="connsiteX336" fmla="*/ 3160949 w 5018777"/>
                <a:gd name="connsiteY336" fmla="*/ 1814285 h 2605314"/>
                <a:gd name="connsiteX337" fmla="*/ 3182720 w 5018777"/>
                <a:gd name="connsiteY337" fmla="*/ 1799771 h 2605314"/>
                <a:gd name="connsiteX338" fmla="*/ 3131920 w 5018777"/>
                <a:gd name="connsiteY338" fmla="*/ 1690914 h 2605314"/>
                <a:gd name="connsiteX339" fmla="*/ 3124663 w 5018777"/>
                <a:gd name="connsiteY339" fmla="*/ 1669142 h 2605314"/>
                <a:gd name="connsiteX340" fmla="*/ 3110149 w 5018777"/>
                <a:gd name="connsiteY340" fmla="*/ 1647371 h 2605314"/>
                <a:gd name="connsiteX341" fmla="*/ 3131920 w 5018777"/>
                <a:gd name="connsiteY341" fmla="*/ 1640114 h 2605314"/>
                <a:gd name="connsiteX342" fmla="*/ 3160949 w 5018777"/>
                <a:gd name="connsiteY342" fmla="*/ 1632857 h 2605314"/>
                <a:gd name="connsiteX343" fmla="*/ 3189977 w 5018777"/>
                <a:gd name="connsiteY343" fmla="*/ 1618342 h 2605314"/>
                <a:gd name="connsiteX344" fmla="*/ 3219006 w 5018777"/>
                <a:gd name="connsiteY344" fmla="*/ 1611085 h 2605314"/>
                <a:gd name="connsiteX345" fmla="*/ 3240777 w 5018777"/>
                <a:gd name="connsiteY345" fmla="*/ 1603828 h 2605314"/>
                <a:gd name="connsiteX346" fmla="*/ 3284320 w 5018777"/>
                <a:gd name="connsiteY346" fmla="*/ 1582057 h 2605314"/>
                <a:gd name="connsiteX347" fmla="*/ 3298835 w 5018777"/>
                <a:gd name="connsiteY347" fmla="*/ 1567542 h 2605314"/>
                <a:gd name="connsiteX348" fmla="*/ 3277063 w 5018777"/>
                <a:gd name="connsiteY348" fmla="*/ 1545771 h 2605314"/>
                <a:gd name="connsiteX349" fmla="*/ 3233520 w 5018777"/>
                <a:gd name="connsiteY349" fmla="*/ 1516742 h 2605314"/>
                <a:gd name="connsiteX350" fmla="*/ 3182720 w 5018777"/>
                <a:gd name="connsiteY350" fmla="*/ 1458685 h 2605314"/>
                <a:gd name="connsiteX351" fmla="*/ 3175463 w 5018777"/>
                <a:gd name="connsiteY351" fmla="*/ 1436914 h 2605314"/>
                <a:gd name="connsiteX352" fmla="*/ 3153692 w 5018777"/>
                <a:gd name="connsiteY352" fmla="*/ 1422400 h 2605314"/>
                <a:gd name="connsiteX353" fmla="*/ 3204492 w 5018777"/>
                <a:gd name="connsiteY353" fmla="*/ 1386114 h 2605314"/>
                <a:gd name="connsiteX354" fmla="*/ 3240777 w 5018777"/>
                <a:gd name="connsiteY354" fmla="*/ 1349828 h 2605314"/>
                <a:gd name="connsiteX355" fmla="*/ 3269806 w 5018777"/>
                <a:gd name="connsiteY355" fmla="*/ 1313542 h 2605314"/>
                <a:gd name="connsiteX356" fmla="*/ 3291577 w 5018777"/>
                <a:gd name="connsiteY356" fmla="*/ 1299028 h 2605314"/>
                <a:gd name="connsiteX357" fmla="*/ 3306092 w 5018777"/>
                <a:gd name="connsiteY357" fmla="*/ 1284514 h 2605314"/>
                <a:gd name="connsiteX358" fmla="*/ 3313349 w 5018777"/>
                <a:gd name="connsiteY358" fmla="*/ 1262742 h 2605314"/>
                <a:gd name="connsiteX359" fmla="*/ 3269806 w 5018777"/>
                <a:gd name="connsiteY359" fmla="*/ 1255485 h 2605314"/>
                <a:gd name="connsiteX360" fmla="*/ 3248035 w 5018777"/>
                <a:gd name="connsiteY360" fmla="*/ 1248228 h 2605314"/>
                <a:gd name="connsiteX361" fmla="*/ 3197235 w 5018777"/>
                <a:gd name="connsiteY361" fmla="*/ 1233714 h 2605314"/>
                <a:gd name="connsiteX362" fmla="*/ 3175463 w 5018777"/>
                <a:gd name="connsiteY362" fmla="*/ 1219200 h 2605314"/>
                <a:gd name="connsiteX363" fmla="*/ 3153692 w 5018777"/>
                <a:gd name="connsiteY363" fmla="*/ 1211942 h 2605314"/>
                <a:gd name="connsiteX364" fmla="*/ 3124663 w 5018777"/>
                <a:gd name="connsiteY364" fmla="*/ 1197428 h 2605314"/>
                <a:gd name="connsiteX365" fmla="*/ 3204492 w 5018777"/>
                <a:gd name="connsiteY365" fmla="*/ 1095828 h 2605314"/>
                <a:gd name="connsiteX366" fmla="*/ 3255292 w 5018777"/>
                <a:gd name="connsiteY366" fmla="*/ 1037771 h 2605314"/>
                <a:gd name="connsiteX367" fmla="*/ 3255292 w 5018777"/>
                <a:gd name="connsiteY367" fmla="*/ 994228 h 2605314"/>
                <a:gd name="connsiteX368" fmla="*/ 3211749 w 5018777"/>
                <a:gd name="connsiteY368" fmla="*/ 986971 h 2605314"/>
                <a:gd name="connsiteX369" fmla="*/ 3182720 w 5018777"/>
                <a:gd name="connsiteY369" fmla="*/ 979714 h 2605314"/>
                <a:gd name="connsiteX370" fmla="*/ 3124663 w 5018777"/>
                <a:gd name="connsiteY370" fmla="*/ 957942 h 2605314"/>
                <a:gd name="connsiteX371" fmla="*/ 3102892 w 5018777"/>
                <a:gd name="connsiteY371" fmla="*/ 950685 h 2605314"/>
                <a:gd name="connsiteX372" fmla="*/ 3052092 w 5018777"/>
                <a:gd name="connsiteY372" fmla="*/ 943428 h 2605314"/>
                <a:gd name="connsiteX373" fmla="*/ 3030320 w 5018777"/>
                <a:gd name="connsiteY373" fmla="*/ 936171 h 2605314"/>
                <a:gd name="connsiteX374" fmla="*/ 2994035 w 5018777"/>
                <a:gd name="connsiteY374" fmla="*/ 928914 h 2605314"/>
                <a:gd name="connsiteX375" fmla="*/ 2979520 w 5018777"/>
                <a:gd name="connsiteY375" fmla="*/ 914400 h 2605314"/>
                <a:gd name="connsiteX376" fmla="*/ 3037577 w 5018777"/>
                <a:gd name="connsiteY376" fmla="*/ 820057 h 2605314"/>
                <a:gd name="connsiteX377" fmla="*/ 3095635 w 5018777"/>
                <a:gd name="connsiteY377" fmla="*/ 747485 h 2605314"/>
                <a:gd name="connsiteX378" fmla="*/ 3131920 w 5018777"/>
                <a:gd name="connsiteY378" fmla="*/ 703942 h 2605314"/>
                <a:gd name="connsiteX379" fmla="*/ 3146435 w 5018777"/>
                <a:gd name="connsiteY379" fmla="*/ 682171 h 2605314"/>
                <a:gd name="connsiteX380" fmla="*/ 3037577 w 5018777"/>
                <a:gd name="connsiteY380" fmla="*/ 667657 h 2605314"/>
                <a:gd name="connsiteX381" fmla="*/ 2965006 w 5018777"/>
                <a:gd name="connsiteY381" fmla="*/ 660400 h 2605314"/>
                <a:gd name="connsiteX382" fmla="*/ 2892435 w 5018777"/>
                <a:gd name="connsiteY382" fmla="*/ 645885 h 2605314"/>
                <a:gd name="connsiteX383" fmla="*/ 2928720 w 5018777"/>
                <a:gd name="connsiteY383" fmla="*/ 609600 h 2605314"/>
                <a:gd name="connsiteX384" fmla="*/ 2965006 w 5018777"/>
                <a:gd name="connsiteY384" fmla="*/ 573314 h 2605314"/>
                <a:gd name="connsiteX385" fmla="*/ 2972263 w 5018777"/>
                <a:gd name="connsiteY385" fmla="*/ 529771 h 2605314"/>
                <a:gd name="connsiteX386" fmla="*/ 2986777 w 5018777"/>
                <a:gd name="connsiteY386" fmla="*/ 486228 h 2605314"/>
                <a:gd name="connsiteX387" fmla="*/ 3001292 w 5018777"/>
                <a:gd name="connsiteY387" fmla="*/ 435428 h 2605314"/>
                <a:gd name="connsiteX388" fmla="*/ 3015806 w 5018777"/>
                <a:gd name="connsiteY388" fmla="*/ 391885 h 2605314"/>
                <a:gd name="connsiteX389" fmla="*/ 2965006 w 5018777"/>
                <a:gd name="connsiteY389" fmla="*/ 399142 h 2605314"/>
                <a:gd name="connsiteX390" fmla="*/ 2921463 w 5018777"/>
                <a:gd name="connsiteY390" fmla="*/ 413657 h 2605314"/>
                <a:gd name="connsiteX391" fmla="*/ 2892435 w 5018777"/>
                <a:gd name="connsiteY391" fmla="*/ 420914 h 2605314"/>
                <a:gd name="connsiteX392" fmla="*/ 2856149 w 5018777"/>
                <a:gd name="connsiteY392" fmla="*/ 435428 h 2605314"/>
                <a:gd name="connsiteX393" fmla="*/ 2812606 w 5018777"/>
                <a:gd name="connsiteY393" fmla="*/ 442685 h 2605314"/>
                <a:gd name="connsiteX394" fmla="*/ 2783577 w 5018777"/>
                <a:gd name="connsiteY394" fmla="*/ 449942 h 2605314"/>
                <a:gd name="connsiteX395" fmla="*/ 2725520 w 5018777"/>
                <a:gd name="connsiteY395" fmla="*/ 442685 h 2605314"/>
                <a:gd name="connsiteX396" fmla="*/ 2732777 w 5018777"/>
                <a:gd name="connsiteY396" fmla="*/ 377371 h 2605314"/>
                <a:gd name="connsiteX397" fmla="*/ 2725520 w 5018777"/>
                <a:gd name="connsiteY397" fmla="*/ 290285 h 2605314"/>
                <a:gd name="connsiteX398" fmla="*/ 2711006 w 5018777"/>
                <a:gd name="connsiteY398" fmla="*/ 232228 h 2605314"/>
                <a:gd name="connsiteX399" fmla="*/ 2667463 w 5018777"/>
                <a:gd name="connsiteY399" fmla="*/ 210457 h 2605314"/>
                <a:gd name="connsiteX400" fmla="*/ 2660206 w 5018777"/>
                <a:gd name="connsiteY40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763189 w 5018777"/>
                <a:gd name="connsiteY154" fmla="*/ 420551 h 2605314"/>
                <a:gd name="connsiteX155" fmla="*/ 693520 w 5018777"/>
                <a:gd name="connsiteY155" fmla="*/ 500742 h 2605314"/>
                <a:gd name="connsiteX156" fmla="*/ 664492 w 5018777"/>
                <a:gd name="connsiteY156" fmla="*/ 544285 h 2605314"/>
                <a:gd name="connsiteX157" fmla="*/ 642720 w 5018777"/>
                <a:gd name="connsiteY157" fmla="*/ 609600 h 2605314"/>
                <a:gd name="connsiteX158" fmla="*/ 651792 w 5018777"/>
                <a:gd name="connsiteY158" fmla="*/ 740954 h 2605314"/>
                <a:gd name="connsiteX159" fmla="*/ 700052 w 5018777"/>
                <a:gd name="connsiteY159" fmla="*/ 804454 h 2605314"/>
                <a:gd name="connsiteX160" fmla="*/ 751577 w 5018777"/>
                <a:gd name="connsiteY160" fmla="*/ 804817 h 2605314"/>
                <a:gd name="connsiteX161" fmla="*/ 775889 w 5018777"/>
                <a:gd name="connsiteY161" fmla="*/ 748937 h 2605314"/>
                <a:gd name="connsiteX162" fmla="*/ 764640 w 5018777"/>
                <a:gd name="connsiteY162" fmla="*/ 679268 h 2605314"/>
                <a:gd name="connsiteX163" fmla="*/ 704769 w 5018777"/>
                <a:gd name="connsiteY163" fmla="*/ 644434 h 2605314"/>
                <a:gd name="connsiteX164" fmla="*/ 567246 w 5018777"/>
                <a:gd name="connsiteY164" fmla="*/ 638991 h 2605314"/>
                <a:gd name="connsiteX165" fmla="*/ 468549 w 5018777"/>
                <a:gd name="connsiteY165" fmla="*/ 682171 h 2605314"/>
                <a:gd name="connsiteX166" fmla="*/ 446777 w 5018777"/>
                <a:gd name="connsiteY166" fmla="*/ 754742 h 2605314"/>
                <a:gd name="connsiteX167" fmla="*/ 475806 w 5018777"/>
                <a:gd name="connsiteY167" fmla="*/ 849085 h 2605314"/>
                <a:gd name="connsiteX168" fmla="*/ 533863 w 5018777"/>
                <a:gd name="connsiteY168" fmla="*/ 841828 h 2605314"/>
                <a:gd name="connsiteX169" fmla="*/ 541120 w 5018777"/>
                <a:gd name="connsiteY169" fmla="*/ 820057 h 2605314"/>
                <a:gd name="connsiteX170" fmla="*/ 519349 w 5018777"/>
                <a:gd name="connsiteY170" fmla="*/ 740228 h 2605314"/>
                <a:gd name="connsiteX171" fmla="*/ 497577 w 5018777"/>
                <a:gd name="connsiteY171" fmla="*/ 725714 h 2605314"/>
                <a:gd name="connsiteX172" fmla="*/ 352435 w 5018777"/>
                <a:gd name="connsiteY172" fmla="*/ 732971 h 2605314"/>
                <a:gd name="connsiteX173" fmla="*/ 252286 w 5018777"/>
                <a:gd name="connsiteY173" fmla="*/ 791028 h 2605314"/>
                <a:gd name="connsiteX174" fmla="*/ 192777 w 5018777"/>
                <a:gd name="connsiteY174" fmla="*/ 892628 h 2605314"/>
                <a:gd name="connsiteX175" fmla="*/ 187335 w 5018777"/>
                <a:gd name="connsiteY175" fmla="*/ 1026522 h 2605314"/>
                <a:gd name="connsiteX176" fmla="*/ 218177 w 5018777"/>
                <a:gd name="connsiteY176" fmla="*/ 1070791 h 2605314"/>
                <a:gd name="connsiteX177" fmla="*/ 278049 w 5018777"/>
                <a:gd name="connsiteY177" fmla="*/ 1063534 h 2605314"/>
                <a:gd name="connsiteX178" fmla="*/ 297643 w 5018777"/>
                <a:gd name="connsiteY178" fmla="*/ 1022531 h 2605314"/>
                <a:gd name="connsiteX179" fmla="*/ 260995 w 5018777"/>
                <a:gd name="connsiteY179" fmla="*/ 957580 h 2605314"/>
                <a:gd name="connsiteX180" fmla="*/ 172095 w 5018777"/>
                <a:gd name="connsiteY180" fmla="*/ 952137 h 2605314"/>
                <a:gd name="connsiteX181" fmla="*/ 108957 w 5018777"/>
                <a:gd name="connsiteY181" fmla="*/ 996405 h 2605314"/>
                <a:gd name="connsiteX182" fmla="*/ 54892 w 5018777"/>
                <a:gd name="connsiteY182" fmla="*/ 1066800 h 2605314"/>
                <a:gd name="connsiteX183" fmla="*/ 14252 w 5018777"/>
                <a:gd name="connsiteY183" fmla="*/ 1156788 h 2605314"/>
                <a:gd name="connsiteX184" fmla="*/ 20783 w 5018777"/>
                <a:gd name="connsiteY184" fmla="*/ 1262017 h 2605314"/>
                <a:gd name="connsiteX185" fmla="*/ 69406 w 5018777"/>
                <a:gd name="connsiteY185" fmla="*/ 1313542 h 2605314"/>
                <a:gd name="connsiteX186" fmla="*/ 112949 w 5018777"/>
                <a:gd name="connsiteY186" fmla="*/ 1342571 h 2605314"/>
                <a:gd name="connsiteX187" fmla="*/ 159032 w 5018777"/>
                <a:gd name="connsiteY187" fmla="*/ 1341845 h 2605314"/>
                <a:gd name="connsiteX188" fmla="*/ 217089 w 5018777"/>
                <a:gd name="connsiteY188" fmla="*/ 1316445 h 2605314"/>
                <a:gd name="connsiteX189" fmla="*/ 199672 w 5018777"/>
                <a:gd name="connsiteY189" fmla="*/ 1243148 h 2605314"/>
                <a:gd name="connsiteX190" fmla="*/ 124197 w 5018777"/>
                <a:gd name="connsiteY190" fmla="*/ 1236254 h 2605314"/>
                <a:gd name="connsiteX191" fmla="*/ 54892 w 5018777"/>
                <a:gd name="connsiteY191" fmla="*/ 1262742 h 2605314"/>
                <a:gd name="connsiteX192" fmla="*/ 33120 w 5018777"/>
                <a:gd name="connsiteY192" fmla="*/ 1299028 h 2605314"/>
                <a:gd name="connsiteX193" fmla="*/ 18606 w 5018777"/>
                <a:gd name="connsiteY193" fmla="*/ 1320800 h 2605314"/>
                <a:gd name="connsiteX194" fmla="*/ 4092 w 5018777"/>
                <a:gd name="connsiteY194" fmla="*/ 1379582 h 2605314"/>
                <a:gd name="connsiteX195" fmla="*/ 3729 w 5018777"/>
                <a:gd name="connsiteY195" fmla="*/ 1436188 h 2605314"/>
                <a:gd name="connsiteX196" fmla="*/ 47635 w 5018777"/>
                <a:gd name="connsiteY196" fmla="*/ 1494971 h 2605314"/>
                <a:gd name="connsiteX197" fmla="*/ 91177 w 5018777"/>
                <a:gd name="connsiteY197" fmla="*/ 1524000 h 2605314"/>
                <a:gd name="connsiteX198" fmla="*/ 127100 w 5018777"/>
                <a:gd name="connsiteY198" fmla="*/ 1568268 h 2605314"/>
                <a:gd name="connsiteX199" fmla="*/ 171006 w 5018777"/>
                <a:gd name="connsiteY199" fmla="*/ 1582057 h 2605314"/>
                <a:gd name="connsiteX200" fmla="*/ 228337 w 5018777"/>
                <a:gd name="connsiteY200" fmla="*/ 1561737 h 2605314"/>
                <a:gd name="connsiteX201" fmla="*/ 236683 w 5018777"/>
                <a:gd name="connsiteY201" fmla="*/ 1483722 h 2605314"/>
                <a:gd name="connsiteX202" fmla="*/ 157217 w 5018777"/>
                <a:gd name="connsiteY202" fmla="*/ 1465580 h 2605314"/>
                <a:gd name="connsiteX203" fmla="*/ 105692 w 5018777"/>
                <a:gd name="connsiteY203" fmla="*/ 1502228 h 2605314"/>
                <a:gd name="connsiteX204" fmla="*/ 105692 w 5018777"/>
                <a:gd name="connsiteY204" fmla="*/ 1698171 h 2605314"/>
                <a:gd name="connsiteX205" fmla="*/ 141615 w 5018777"/>
                <a:gd name="connsiteY205" fmla="*/ 1749334 h 2605314"/>
                <a:gd name="connsiteX206" fmla="*/ 192777 w 5018777"/>
                <a:gd name="connsiteY206" fmla="*/ 1792514 h 2605314"/>
                <a:gd name="connsiteX207" fmla="*/ 250835 w 5018777"/>
                <a:gd name="connsiteY207" fmla="*/ 1828800 h 2605314"/>
                <a:gd name="connsiteX208" fmla="*/ 359692 w 5018777"/>
                <a:gd name="connsiteY208" fmla="*/ 1821542 h 2605314"/>
                <a:gd name="connsiteX209" fmla="*/ 394163 w 5018777"/>
                <a:gd name="connsiteY209" fmla="*/ 1796505 h 2605314"/>
                <a:gd name="connsiteX210" fmla="*/ 410492 w 5018777"/>
                <a:gd name="connsiteY210" fmla="*/ 1698171 h 2605314"/>
                <a:gd name="connsiteX211" fmla="*/ 366949 w 5018777"/>
                <a:gd name="connsiteY211" fmla="*/ 1683657 h 2605314"/>
                <a:gd name="connsiteX212" fmla="*/ 316149 w 5018777"/>
                <a:gd name="connsiteY212" fmla="*/ 1690914 h 2605314"/>
                <a:gd name="connsiteX213" fmla="*/ 279863 w 5018777"/>
                <a:gd name="connsiteY213" fmla="*/ 1719942 h 2605314"/>
                <a:gd name="connsiteX214" fmla="*/ 265349 w 5018777"/>
                <a:gd name="connsiteY214" fmla="*/ 1785257 h 2605314"/>
                <a:gd name="connsiteX215" fmla="*/ 276235 w 5018777"/>
                <a:gd name="connsiteY215" fmla="*/ 1939108 h 2605314"/>
                <a:gd name="connsiteX216" fmla="*/ 331026 w 5018777"/>
                <a:gd name="connsiteY216" fmla="*/ 1984465 h 2605314"/>
                <a:gd name="connsiteX217" fmla="*/ 417749 w 5018777"/>
                <a:gd name="connsiteY217" fmla="*/ 2002971 h 2605314"/>
                <a:gd name="connsiteX218" fmla="*/ 526606 w 5018777"/>
                <a:gd name="connsiteY218" fmla="*/ 1995714 h 2605314"/>
                <a:gd name="connsiteX219" fmla="*/ 555635 w 5018777"/>
                <a:gd name="connsiteY219" fmla="*/ 1973942 h 2605314"/>
                <a:gd name="connsiteX220" fmla="*/ 599177 w 5018777"/>
                <a:gd name="connsiteY220" fmla="*/ 1944914 h 2605314"/>
                <a:gd name="connsiteX221" fmla="*/ 628206 w 5018777"/>
                <a:gd name="connsiteY221" fmla="*/ 1901371 h 2605314"/>
                <a:gd name="connsiteX222" fmla="*/ 613692 w 5018777"/>
                <a:gd name="connsiteY222" fmla="*/ 1836057 h 2605314"/>
                <a:gd name="connsiteX223" fmla="*/ 570149 w 5018777"/>
                <a:gd name="connsiteY223" fmla="*/ 1792514 h 2605314"/>
                <a:gd name="connsiteX224" fmla="*/ 528057 w 5018777"/>
                <a:gd name="connsiteY224" fmla="*/ 1800497 h 2605314"/>
                <a:gd name="connsiteX225" fmla="*/ 481249 w 5018777"/>
                <a:gd name="connsiteY225" fmla="*/ 1898468 h 2605314"/>
                <a:gd name="connsiteX226" fmla="*/ 555635 w 5018777"/>
                <a:gd name="connsiteY226" fmla="*/ 1995714 h 2605314"/>
                <a:gd name="connsiteX227" fmla="*/ 570149 w 5018777"/>
                <a:gd name="connsiteY227" fmla="*/ 2017485 h 2605314"/>
                <a:gd name="connsiteX228" fmla="*/ 700777 w 5018777"/>
                <a:gd name="connsiteY228" fmla="*/ 2068285 h 2605314"/>
                <a:gd name="connsiteX229" fmla="*/ 737063 w 5018777"/>
                <a:gd name="connsiteY229" fmla="*/ 2082800 h 2605314"/>
                <a:gd name="connsiteX230" fmla="*/ 867692 w 5018777"/>
                <a:gd name="connsiteY230" fmla="*/ 2119811 h 2605314"/>
                <a:gd name="connsiteX231" fmla="*/ 969292 w 5018777"/>
                <a:gd name="connsiteY231" fmla="*/ 2148114 h 2605314"/>
                <a:gd name="connsiteX232" fmla="*/ 1078149 w 5018777"/>
                <a:gd name="connsiteY232" fmla="*/ 2133600 h 2605314"/>
                <a:gd name="connsiteX233" fmla="*/ 1128949 w 5018777"/>
                <a:gd name="connsiteY233" fmla="*/ 2104571 h 2605314"/>
                <a:gd name="connsiteX234" fmla="*/ 1247603 w 5018777"/>
                <a:gd name="connsiteY234" fmla="*/ 2013494 h 2605314"/>
                <a:gd name="connsiteX235" fmla="*/ 1291509 w 5018777"/>
                <a:gd name="connsiteY235" fmla="*/ 1957251 h 2605314"/>
                <a:gd name="connsiteX236" fmla="*/ 1278083 w 5018777"/>
                <a:gd name="connsiteY236" fmla="*/ 1839322 h 2605314"/>
                <a:gd name="connsiteX237" fmla="*/ 1223292 w 5018777"/>
                <a:gd name="connsiteY237" fmla="*/ 1814285 h 2605314"/>
                <a:gd name="connsiteX238" fmla="*/ 1129675 w 5018777"/>
                <a:gd name="connsiteY238" fmla="*/ 1833154 h 2605314"/>
                <a:gd name="connsiteX239" fmla="*/ 1107177 w 5018777"/>
                <a:gd name="connsiteY239" fmla="*/ 1894114 h 2605314"/>
                <a:gd name="connsiteX240" fmla="*/ 1085406 w 5018777"/>
                <a:gd name="connsiteY240" fmla="*/ 2002971 h 2605314"/>
                <a:gd name="connsiteX241" fmla="*/ 1020092 w 5018777"/>
                <a:gd name="connsiteY241" fmla="*/ 1995714 h 2605314"/>
                <a:gd name="connsiteX242" fmla="*/ 984532 w 5018777"/>
                <a:gd name="connsiteY242" fmla="*/ 1911531 h 2605314"/>
                <a:gd name="connsiteX243" fmla="*/ 996869 w 5018777"/>
                <a:gd name="connsiteY243" fmla="*/ 1807754 h 2605314"/>
                <a:gd name="connsiteX244" fmla="*/ 1070529 w 5018777"/>
                <a:gd name="connsiteY244" fmla="*/ 1731554 h 2605314"/>
                <a:gd name="connsiteX245" fmla="*/ 1230549 w 5018777"/>
                <a:gd name="connsiteY245" fmla="*/ 1690914 h 2605314"/>
                <a:gd name="connsiteX246" fmla="*/ 1339406 w 5018777"/>
                <a:gd name="connsiteY246" fmla="*/ 1698171 h 2605314"/>
                <a:gd name="connsiteX247" fmla="*/ 1426492 w 5018777"/>
                <a:gd name="connsiteY247" fmla="*/ 1741714 h 2605314"/>
                <a:gd name="connsiteX248" fmla="*/ 1480557 w 5018777"/>
                <a:gd name="connsiteY248" fmla="*/ 1792514 h 2605314"/>
                <a:gd name="connsiteX249" fmla="*/ 1510312 w 5018777"/>
                <a:gd name="connsiteY249" fmla="*/ 1859642 h 2605314"/>
                <a:gd name="connsiteX250" fmla="*/ 1511037 w 5018777"/>
                <a:gd name="connsiteY250" fmla="*/ 1961968 h 2605314"/>
                <a:gd name="connsiteX251" fmla="*/ 1463866 w 5018777"/>
                <a:gd name="connsiteY251" fmla="*/ 2046877 h 2605314"/>
                <a:gd name="connsiteX252" fmla="*/ 1411977 w 5018777"/>
                <a:gd name="connsiteY252" fmla="*/ 2140857 h 2605314"/>
                <a:gd name="connsiteX253" fmla="*/ 1404720 w 5018777"/>
                <a:gd name="connsiteY253" fmla="*/ 2162628 h 2605314"/>
                <a:gd name="connsiteX254" fmla="*/ 1368435 w 5018777"/>
                <a:gd name="connsiteY254" fmla="*/ 2293257 h 2605314"/>
                <a:gd name="connsiteX255" fmla="*/ 1370975 w 5018777"/>
                <a:gd name="connsiteY255" fmla="*/ 2449285 h 2605314"/>
                <a:gd name="connsiteX256" fmla="*/ 1513577 w 5018777"/>
                <a:gd name="connsiteY256" fmla="*/ 2554514 h 2605314"/>
                <a:gd name="connsiteX257" fmla="*/ 1636949 w 5018777"/>
                <a:gd name="connsiteY257" fmla="*/ 2590800 h 2605314"/>
                <a:gd name="connsiteX258" fmla="*/ 1851397 w 5018777"/>
                <a:gd name="connsiteY258" fmla="*/ 2605314 h 2605314"/>
                <a:gd name="connsiteX259" fmla="*/ 1922155 w 5018777"/>
                <a:gd name="connsiteY259" fmla="*/ 2576285 h 2605314"/>
                <a:gd name="connsiteX260" fmla="*/ 1963520 w 5018777"/>
                <a:gd name="connsiteY260" fmla="*/ 2496457 h 2605314"/>
                <a:gd name="connsiteX261" fmla="*/ 2006337 w 5018777"/>
                <a:gd name="connsiteY261" fmla="*/ 2315028 h 2605314"/>
                <a:gd name="connsiteX262" fmla="*/ 2043349 w 5018777"/>
                <a:gd name="connsiteY262" fmla="*/ 2111828 h 2605314"/>
                <a:gd name="connsiteX263" fmla="*/ 2066572 w 5018777"/>
                <a:gd name="connsiteY263" fmla="*/ 2048691 h 2605314"/>
                <a:gd name="connsiteX264" fmla="*/ 2102495 w 5018777"/>
                <a:gd name="connsiteY264" fmla="*/ 1987731 h 2605314"/>
                <a:gd name="connsiteX265" fmla="*/ 2221512 w 5018777"/>
                <a:gd name="connsiteY265" fmla="*/ 1879237 h 2605314"/>
                <a:gd name="connsiteX266" fmla="*/ 2377177 w 5018777"/>
                <a:gd name="connsiteY266" fmla="*/ 1872342 h 2605314"/>
                <a:gd name="connsiteX267" fmla="*/ 2398949 w 5018777"/>
                <a:gd name="connsiteY267" fmla="*/ 1879600 h 2605314"/>
                <a:gd name="connsiteX268" fmla="*/ 2457006 w 5018777"/>
                <a:gd name="connsiteY268" fmla="*/ 1930400 h 2605314"/>
                <a:gd name="connsiteX269" fmla="*/ 2471520 w 5018777"/>
                <a:gd name="connsiteY269" fmla="*/ 1952171 h 2605314"/>
                <a:gd name="connsiteX270" fmla="*/ 2493292 w 5018777"/>
                <a:gd name="connsiteY270" fmla="*/ 1973942 h 2605314"/>
                <a:gd name="connsiteX271" fmla="*/ 2507806 w 5018777"/>
                <a:gd name="connsiteY271" fmla="*/ 2024742 h 2605314"/>
                <a:gd name="connsiteX272" fmla="*/ 2515063 w 5018777"/>
                <a:gd name="connsiteY272" fmla="*/ 2053771 h 2605314"/>
                <a:gd name="connsiteX273" fmla="*/ 2529577 w 5018777"/>
                <a:gd name="connsiteY273" fmla="*/ 2075542 h 2605314"/>
                <a:gd name="connsiteX274" fmla="*/ 2544092 w 5018777"/>
                <a:gd name="connsiteY274" fmla="*/ 2126342 h 2605314"/>
                <a:gd name="connsiteX275" fmla="*/ 2536835 w 5018777"/>
                <a:gd name="connsiteY275" fmla="*/ 2271485 h 2605314"/>
                <a:gd name="connsiteX276" fmla="*/ 2522320 w 5018777"/>
                <a:gd name="connsiteY276" fmla="*/ 2300514 h 2605314"/>
                <a:gd name="connsiteX277" fmla="*/ 2478777 w 5018777"/>
                <a:gd name="connsiteY277" fmla="*/ 2329542 h 2605314"/>
                <a:gd name="connsiteX278" fmla="*/ 2457006 w 5018777"/>
                <a:gd name="connsiteY278" fmla="*/ 2336800 h 2605314"/>
                <a:gd name="connsiteX279" fmla="*/ 2333635 w 5018777"/>
                <a:gd name="connsiteY279" fmla="*/ 2329542 h 2605314"/>
                <a:gd name="connsiteX280" fmla="*/ 2311863 w 5018777"/>
                <a:gd name="connsiteY280" fmla="*/ 2322285 h 2605314"/>
                <a:gd name="connsiteX281" fmla="*/ 2297349 w 5018777"/>
                <a:gd name="connsiteY281" fmla="*/ 2286000 h 2605314"/>
                <a:gd name="connsiteX282" fmla="*/ 2290092 w 5018777"/>
                <a:gd name="connsiteY282" fmla="*/ 2249714 h 2605314"/>
                <a:gd name="connsiteX283" fmla="*/ 2398949 w 5018777"/>
                <a:gd name="connsiteY283" fmla="*/ 2111828 h 2605314"/>
                <a:gd name="connsiteX284" fmla="*/ 2398949 w 5018777"/>
                <a:gd name="connsiteY284" fmla="*/ 2024742 h 2605314"/>
                <a:gd name="connsiteX285" fmla="*/ 2377177 w 5018777"/>
                <a:gd name="connsiteY285" fmla="*/ 2010228 h 2605314"/>
                <a:gd name="connsiteX286" fmla="*/ 2275577 w 5018777"/>
                <a:gd name="connsiteY286" fmla="*/ 2017485 h 2605314"/>
                <a:gd name="connsiteX287" fmla="*/ 2261063 w 5018777"/>
                <a:gd name="connsiteY287" fmla="*/ 2032000 h 2605314"/>
                <a:gd name="connsiteX288" fmla="*/ 2239292 w 5018777"/>
                <a:gd name="connsiteY288" fmla="*/ 2046514 h 2605314"/>
                <a:gd name="connsiteX289" fmla="*/ 2224777 w 5018777"/>
                <a:gd name="connsiteY289" fmla="*/ 2061028 h 2605314"/>
                <a:gd name="connsiteX290" fmla="*/ 2195749 w 5018777"/>
                <a:gd name="connsiteY290" fmla="*/ 2068285 h 2605314"/>
                <a:gd name="connsiteX291" fmla="*/ 2166720 w 5018777"/>
                <a:gd name="connsiteY291" fmla="*/ 2090057 h 2605314"/>
                <a:gd name="connsiteX292" fmla="*/ 2152206 w 5018777"/>
                <a:gd name="connsiteY292" fmla="*/ 2111828 h 2605314"/>
                <a:gd name="connsiteX293" fmla="*/ 2130435 w 5018777"/>
                <a:gd name="connsiteY293" fmla="*/ 2140857 h 2605314"/>
                <a:gd name="connsiteX294" fmla="*/ 2130435 w 5018777"/>
                <a:gd name="connsiteY294" fmla="*/ 2351314 h 2605314"/>
                <a:gd name="connsiteX295" fmla="*/ 2144949 w 5018777"/>
                <a:gd name="connsiteY295" fmla="*/ 2373085 h 2605314"/>
                <a:gd name="connsiteX296" fmla="*/ 2166720 w 5018777"/>
                <a:gd name="connsiteY296" fmla="*/ 2380342 h 2605314"/>
                <a:gd name="connsiteX297" fmla="*/ 2173977 w 5018777"/>
                <a:gd name="connsiteY297" fmla="*/ 2402114 h 2605314"/>
                <a:gd name="connsiteX298" fmla="*/ 2195749 w 5018777"/>
                <a:gd name="connsiteY298" fmla="*/ 2416628 h 2605314"/>
                <a:gd name="connsiteX299" fmla="*/ 2224777 w 5018777"/>
                <a:gd name="connsiteY299" fmla="*/ 2438400 h 2605314"/>
                <a:gd name="connsiteX300" fmla="*/ 2268320 w 5018777"/>
                <a:gd name="connsiteY300" fmla="*/ 2474685 h 2605314"/>
                <a:gd name="connsiteX301" fmla="*/ 2297349 w 5018777"/>
                <a:gd name="connsiteY301" fmla="*/ 2510971 h 2605314"/>
                <a:gd name="connsiteX302" fmla="*/ 2319120 w 5018777"/>
                <a:gd name="connsiteY302" fmla="*/ 2532742 h 2605314"/>
                <a:gd name="connsiteX303" fmla="*/ 2398949 w 5018777"/>
                <a:gd name="connsiteY303" fmla="*/ 2569028 h 2605314"/>
                <a:gd name="connsiteX304" fmla="*/ 2544092 w 5018777"/>
                <a:gd name="connsiteY304" fmla="*/ 2554514 h 2605314"/>
                <a:gd name="connsiteX305" fmla="*/ 2565863 w 5018777"/>
                <a:gd name="connsiteY305" fmla="*/ 2540000 h 2605314"/>
                <a:gd name="connsiteX306" fmla="*/ 2573120 w 5018777"/>
                <a:gd name="connsiteY306" fmla="*/ 2503714 h 2605314"/>
                <a:gd name="connsiteX307" fmla="*/ 2587635 w 5018777"/>
                <a:gd name="connsiteY307" fmla="*/ 2481942 h 2605314"/>
                <a:gd name="connsiteX308" fmla="*/ 2594892 w 5018777"/>
                <a:gd name="connsiteY308" fmla="*/ 2409371 h 2605314"/>
                <a:gd name="connsiteX309" fmla="*/ 2645692 w 5018777"/>
                <a:gd name="connsiteY309" fmla="*/ 2416628 h 2605314"/>
                <a:gd name="connsiteX310" fmla="*/ 2674720 w 5018777"/>
                <a:gd name="connsiteY310" fmla="*/ 2423885 h 2605314"/>
                <a:gd name="connsiteX311" fmla="*/ 2747292 w 5018777"/>
                <a:gd name="connsiteY311" fmla="*/ 2438400 h 2605314"/>
                <a:gd name="connsiteX312" fmla="*/ 2790835 w 5018777"/>
                <a:gd name="connsiteY312" fmla="*/ 2452914 h 2605314"/>
                <a:gd name="connsiteX313" fmla="*/ 2812606 w 5018777"/>
                <a:gd name="connsiteY313" fmla="*/ 2438400 h 2605314"/>
                <a:gd name="connsiteX314" fmla="*/ 2805349 w 5018777"/>
                <a:gd name="connsiteY314" fmla="*/ 2416628 h 2605314"/>
                <a:gd name="connsiteX315" fmla="*/ 2798092 w 5018777"/>
                <a:gd name="connsiteY315" fmla="*/ 2373085 h 2605314"/>
                <a:gd name="connsiteX316" fmla="*/ 2783577 w 5018777"/>
                <a:gd name="connsiteY316" fmla="*/ 2329542 h 2605314"/>
                <a:gd name="connsiteX317" fmla="*/ 2798092 w 5018777"/>
                <a:gd name="connsiteY317" fmla="*/ 2278742 h 2605314"/>
                <a:gd name="connsiteX318" fmla="*/ 2965006 w 5018777"/>
                <a:gd name="connsiteY318" fmla="*/ 2249714 h 2605314"/>
                <a:gd name="connsiteX319" fmla="*/ 2950492 w 5018777"/>
                <a:gd name="connsiteY319" fmla="*/ 2227942 h 2605314"/>
                <a:gd name="connsiteX320" fmla="*/ 2928720 w 5018777"/>
                <a:gd name="connsiteY320" fmla="*/ 2133600 h 2605314"/>
                <a:gd name="connsiteX321" fmla="*/ 2921463 w 5018777"/>
                <a:gd name="connsiteY321" fmla="*/ 2104571 h 2605314"/>
                <a:gd name="connsiteX322" fmla="*/ 2899692 w 5018777"/>
                <a:gd name="connsiteY322" fmla="*/ 2090057 h 2605314"/>
                <a:gd name="connsiteX323" fmla="*/ 2906949 w 5018777"/>
                <a:gd name="connsiteY323" fmla="*/ 2061028 h 2605314"/>
                <a:gd name="connsiteX324" fmla="*/ 3037577 w 5018777"/>
                <a:gd name="connsiteY324" fmla="*/ 2053771 h 2605314"/>
                <a:gd name="connsiteX325" fmla="*/ 3124663 w 5018777"/>
                <a:gd name="connsiteY325" fmla="*/ 2046514 h 2605314"/>
                <a:gd name="connsiteX326" fmla="*/ 3146435 w 5018777"/>
                <a:gd name="connsiteY326" fmla="*/ 2039257 h 2605314"/>
                <a:gd name="connsiteX327" fmla="*/ 3139177 w 5018777"/>
                <a:gd name="connsiteY327" fmla="*/ 2010228 h 2605314"/>
                <a:gd name="connsiteX328" fmla="*/ 3110149 w 5018777"/>
                <a:gd name="connsiteY328" fmla="*/ 1959428 h 2605314"/>
                <a:gd name="connsiteX329" fmla="*/ 3081120 w 5018777"/>
                <a:gd name="connsiteY329" fmla="*/ 1930400 h 2605314"/>
                <a:gd name="connsiteX330" fmla="*/ 3066606 w 5018777"/>
                <a:gd name="connsiteY330" fmla="*/ 1901371 h 2605314"/>
                <a:gd name="connsiteX331" fmla="*/ 3044835 w 5018777"/>
                <a:gd name="connsiteY331" fmla="*/ 1886857 h 2605314"/>
                <a:gd name="connsiteX332" fmla="*/ 3037577 w 5018777"/>
                <a:gd name="connsiteY332" fmla="*/ 1865085 h 2605314"/>
                <a:gd name="connsiteX333" fmla="*/ 3023063 w 5018777"/>
                <a:gd name="connsiteY333" fmla="*/ 1843314 h 2605314"/>
                <a:gd name="connsiteX334" fmla="*/ 3052092 w 5018777"/>
                <a:gd name="connsiteY334" fmla="*/ 1828800 h 2605314"/>
                <a:gd name="connsiteX335" fmla="*/ 3160949 w 5018777"/>
                <a:gd name="connsiteY335" fmla="*/ 1814285 h 2605314"/>
                <a:gd name="connsiteX336" fmla="*/ 3182720 w 5018777"/>
                <a:gd name="connsiteY336" fmla="*/ 1799771 h 2605314"/>
                <a:gd name="connsiteX337" fmla="*/ 3131920 w 5018777"/>
                <a:gd name="connsiteY337" fmla="*/ 1690914 h 2605314"/>
                <a:gd name="connsiteX338" fmla="*/ 3124663 w 5018777"/>
                <a:gd name="connsiteY338" fmla="*/ 1669142 h 2605314"/>
                <a:gd name="connsiteX339" fmla="*/ 3110149 w 5018777"/>
                <a:gd name="connsiteY339" fmla="*/ 1647371 h 2605314"/>
                <a:gd name="connsiteX340" fmla="*/ 3131920 w 5018777"/>
                <a:gd name="connsiteY340" fmla="*/ 1640114 h 2605314"/>
                <a:gd name="connsiteX341" fmla="*/ 3160949 w 5018777"/>
                <a:gd name="connsiteY341" fmla="*/ 1632857 h 2605314"/>
                <a:gd name="connsiteX342" fmla="*/ 3189977 w 5018777"/>
                <a:gd name="connsiteY342" fmla="*/ 1618342 h 2605314"/>
                <a:gd name="connsiteX343" fmla="*/ 3219006 w 5018777"/>
                <a:gd name="connsiteY343" fmla="*/ 1611085 h 2605314"/>
                <a:gd name="connsiteX344" fmla="*/ 3240777 w 5018777"/>
                <a:gd name="connsiteY344" fmla="*/ 1603828 h 2605314"/>
                <a:gd name="connsiteX345" fmla="*/ 3284320 w 5018777"/>
                <a:gd name="connsiteY345" fmla="*/ 1582057 h 2605314"/>
                <a:gd name="connsiteX346" fmla="*/ 3298835 w 5018777"/>
                <a:gd name="connsiteY346" fmla="*/ 1567542 h 2605314"/>
                <a:gd name="connsiteX347" fmla="*/ 3277063 w 5018777"/>
                <a:gd name="connsiteY347" fmla="*/ 1545771 h 2605314"/>
                <a:gd name="connsiteX348" fmla="*/ 3233520 w 5018777"/>
                <a:gd name="connsiteY348" fmla="*/ 1516742 h 2605314"/>
                <a:gd name="connsiteX349" fmla="*/ 3182720 w 5018777"/>
                <a:gd name="connsiteY349" fmla="*/ 1458685 h 2605314"/>
                <a:gd name="connsiteX350" fmla="*/ 3175463 w 5018777"/>
                <a:gd name="connsiteY350" fmla="*/ 1436914 h 2605314"/>
                <a:gd name="connsiteX351" fmla="*/ 3153692 w 5018777"/>
                <a:gd name="connsiteY351" fmla="*/ 1422400 h 2605314"/>
                <a:gd name="connsiteX352" fmla="*/ 3204492 w 5018777"/>
                <a:gd name="connsiteY352" fmla="*/ 1386114 h 2605314"/>
                <a:gd name="connsiteX353" fmla="*/ 3240777 w 5018777"/>
                <a:gd name="connsiteY353" fmla="*/ 1349828 h 2605314"/>
                <a:gd name="connsiteX354" fmla="*/ 3269806 w 5018777"/>
                <a:gd name="connsiteY354" fmla="*/ 1313542 h 2605314"/>
                <a:gd name="connsiteX355" fmla="*/ 3291577 w 5018777"/>
                <a:gd name="connsiteY355" fmla="*/ 1299028 h 2605314"/>
                <a:gd name="connsiteX356" fmla="*/ 3306092 w 5018777"/>
                <a:gd name="connsiteY356" fmla="*/ 1284514 h 2605314"/>
                <a:gd name="connsiteX357" fmla="*/ 3313349 w 5018777"/>
                <a:gd name="connsiteY357" fmla="*/ 1262742 h 2605314"/>
                <a:gd name="connsiteX358" fmla="*/ 3269806 w 5018777"/>
                <a:gd name="connsiteY358" fmla="*/ 1255485 h 2605314"/>
                <a:gd name="connsiteX359" fmla="*/ 3248035 w 5018777"/>
                <a:gd name="connsiteY359" fmla="*/ 1248228 h 2605314"/>
                <a:gd name="connsiteX360" fmla="*/ 3197235 w 5018777"/>
                <a:gd name="connsiteY360" fmla="*/ 1233714 h 2605314"/>
                <a:gd name="connsiteX361" fmla="*/ 3175463 w 5018777"/>
                <a:gd name="connsiteY361" fmla="*/ 1219200 h 2605314"/>
                <a:gd name="connsiteX362" fmla="*/ 3153692 w 5018777"/>
                <a:gd name="connsiteY362" fmla="*/ 1211942 h 2605314"/>
                <a:gd name="connsiteX363" fmla="*/ 3124663 w 5018777"/>
                <a:gd name="connsiteY363" fmla="*/ 1197428 h 2605314"/>
                <a:gd name="connsiteX364" fmla="*/ 3204492 w 5018777"/>
                <a:gd name="connsiteY364" fmla="*/ 1095828 h 2605314"/>
                <a:gd name="connsiteX365" fmla="*/ 3255292 w 5018777"/>
                <a:gd name="connsiteY365" fmla="*/ 1037771 h 2605314"/>
                <a:gd name="connsiteX366" fmla="*/ 3255292 w 5018777"/>
                <a:gd name="connsiteY366" fmla="*/ 994228 h 2605314"/>
                <a:gd name="connsiteX367" fmla="*/ 3211749 w 5018777"/>
                <a:gd name="connsiteY367" fmla="*/ 986971 h 2605314"/>
                <a:gd name="connsiteX368" fmla="*/ 3182720 w 5018777"/>
                <a:gd name="connsiteY368" fmla="*/ 979714 h 2605314"/>
                <a:gd name="connsiteX369" fmla="*/ 3124663 w 5018777"/>
                <a:gd name="connsiteY369" fmla="*/ 957942 h 2605314"/>
                <a:gd name="connsiteX370" fmla="*/ 3102892 w 5018777"/>
                <a:gd name="connsiteY370" fmla="*/ 950685 h 2605314"/>
                <a:gd name="connsiteX371" fmla="*/ 3052092 w 5018777"/>
                <a:gd name="connsiteY371" fmla="*/ 943428 h 2605314"/>
                <a:gd name="connsiteX372" fmla="*/ 3030320 w 5018777"/>
                <a:gd name="connsiteY372" fmla="*/ 936171 h 2605314"/>
                <a:gd name="connsiteX373" fmla="*/ 2994035 w 5018777"/>
                <a:gd name="connsiteY373" fmla="*/ 928914 h 2605314"/>
                <a:gd name="connsiteX374" fmla="*/ 2979520 w 5018777"/>
                <a:gd name="connsiteY374" fmla="*/ 914400 h 2605314"/>
                <a:gd name="connsiteX375" fmla="*/ 3037577 w 5018777"/>
                <a:gd name="connsiteY375" fmla="*/ 820057 h 2605314"/>
                <a:gd name="connsiteX376" fmla="*/ 3095635 w 5018777"/>
                <a:gd name="connsiteY376" fmla="*/ 747485 h 2605314"/>
                <a:gd name="connsiteX377" fmla="*/ 3131920 w 5018777"/>
                <a:gd name="connsiteY377" fmla="*/ 703942 h 2605314"/>
                <a:gd name="connsiteX378" fmla="*/ 3146435 w 5018777"/>
                <a:gd name="connsiteY378" fmla="*/ 682171 h 2605314"/>
                <a:gd name="connsiteX379" fmla="*/ 3037577 w 5018777"/>
                <a:gd name="connsiteY379" fmla="*/ 667657 h 2605314"/>
                <a:gd name="connsiteX380" fmla="*/ 2965006 w 5018777"/>
                <a:gd name="connsiteY380" fmla="*/ 660400 h 2605314"/>
                <a:gd name="connsiteX381" fmla="*/ 2892435 w 5018777"/>
                <a:gd name="connsiteY381" fmla="*/ 645885 h 2605314"/>
                <a:gd name="connsiteX382" fmla="*/ 2928720 w 5018777"/>
                <a:gd name="connsiteY382" fmla="*/ 609600 h 2605314"/>
                <a:gd name="connsiteX383" fmla="*/ 2965006 w 5018777"/>
                <a:gd name="connsiteY383" fmla="*/ 573314 h 2605314"/>
                <a:gd name="connsiteX384" fmla="*/ 2972263 w 5018777"/>
                <a:gd name="connsiteY384" fmla="*/ 529771 h 2605314"/>
                <a:gd name="connsiteX385" fmla="*/ 2986777 w 5018777"/>
                <a:gd name="connsiteY385" fmla="*/ 486228 h 2605314"/>
                <a:gd name="connsiteX386" fmla="*/ 3001292 w 5018777"/>
                <a:gd name="connsiteY386" fmla="*/ 435428 h 2605314"/>
                <a:gd name="connsiteX387" fmla="*/ 3015806 w 5018777"/>
                <a:gd name="connsiteY387" fmla="*/ 391885 h 2605314"/>
                <a:gd name="connsiteX388" fmla="*/ 2965006 w 5018777"/>
                <a:gd name="connsiteY388" fmla="*/ 399142 h 2605314"/>
                <a:gd name="connsiteX389" fmla="*/ 2921463 w 5018777"/>
                <a:gd name="connsiteY389" fmla="*/ 413657 h 2605314"/>
                <a:gd name="connsiteX390" fmla="*/ 2892435 w 5018777"/>
                <a:gd name="connsiteY390" fmla="*/ 420914 h 2605314"/>
                <a:gd name="connsiteX391" fmla="*/ 2856149 w 5018777"/>
                <a:gd name="connsiteY391" fmla="*/ 435428 h 2605314"/>
                <a:gd name="connsiteX392" fmla="*/ 2812606 w 5018777"/>
                <a:gd name="connsiteY392" fmla="*/ 442685 h 2605314"/>
                <a:gd name="connsiteX393" fmla="*/ 2783577 w 5018777"/>
                <a:gd name="connsiteY393" fmla="*/ 449942 h 2605314"/>
                <a:gd name="connsiteX394" fmla="*/ 2725520 w 5018777"/>
                <a:gd name="connsiteY394" fmla="*/ 442685 h 2605314"/>
                <a:gd name="connsiteX395" fmla="*/ 2732777 w 5018777"/>
                <a:gd name="connsiteY395" fmla="*/ 377371 h 2605314"/>
                <a:gd name="connsiteX396" fmla="*/ 2725520 w 5018777"/>
                <a:gd name="connsiteY396" fmla="*/ 290285 h 2605314"/>
                <a:gd name="connsiteX397" fmla="*/ 2711006 w 5018777"/>
                <a:gd name="connsiteY397" fmla="*/ 232228 h 2605314"/>
                <a:gd name="connsiteX398" fmla="*/ 2667463 w 5018777"/>
                <a:gd name="connsiteY398" fmla="*/ 210457 h 2605314"/>
                <a:gd name="connsiteX399" fmla="*/ 2660206 w 5018777"/>
                <a:gd name="connsiteY39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295863 w 5018777"/>
                <a:gd name="connsiteY149" fmla="*/ 159657 h 2605314"/>
                <a:gd name="connsiteX150" fmla="*/ 1157977 w 5018777"/>
                <a:gd name="connsiteY150" fmla="*/ 190500 h 2605314"/>
                <a:gd name="connsiteX151" fmla="*/ 969292 w 5018777"/>
                <a:gd name="connsiteY151" fmla="*/ 261257 h 2605314"/>
                <a:gd name="connsiteX152" fmla="*/ 889463 w 5018777"/>
                <a:gd name="connsiteY152" fmla="*/ 319314 h 2605314"/>
                <a:gd name="connsiteX153" fmla="*/ 763189 w 5018777"/>
                <a:gd name="connsiteY153" fmla="*/ 420551 h 2605314"/>
                <a:gd name="connsiteX154" fmla="*/ 693520 w 5018777"/>
                <a:gd name="connsiteY154" fmla="*/ 500742 h 2605314"/>
                <a:gd name="connsiteX155" fmla="*/ 664492 w 5018777"/>
                <a:gd name="connsiteY155" fmla="*/ 544285 h 2605314"/>
                <a:gd name="connsiteX156" fmla="*/ 642720 w 5018777"/>
                <a:gd name="connsiteY156" fmla="*/ 609600 h 2605314"/>
                <a:gd name="connsiteX157" fmla="*/ 651792 w 5018777"/>
                <a:gd name="connsiteY157" fmla="*/ 740954 h 2605314"/>
                <a:gd name="connsiteX158" fmla="*/ 700052 w 5018777"/>
                <a:gd name="connsiteY158" fmla="*/ 804454 h 2605314"/>
                <a:gd name="connsiteX159" fmla="*/ 751577 w 5018777"/>
                <a:gd name="connsiteY159" fmla="*/ 804817 h 2605314"/>
                <a:gd name="connsiteX160" fmla="*/ 775889 w 5018777"/>
                <a:gd name="connsiteY160" fmla="*/ 748937 h 2605314"/>
                <a:gd name="connsiteX161" fmla="*/ 764640 w 5018777"/>
                <a:gd name="connsiteY161" fmla="*/ 679268 h 2605314"/>
                <a:gd name="connsiteX162" fmla="*/ 704769 w 5018777"/>
                <a:gd name="connsiteY162" fmla="*/ 644434 h 2605314"/>
                <a:gd name="connsiteX163" fmla="*/ 567246 w 5018777"/>
                <a:gd name="connsiteY163" fmla="*/ 638991 h 2605314"/>
                <a:gd name="connsiteX164" fmla="*/ 468549 w 5018777"/>
                <a:gd name="connsiteY164" fmla="*/ 682171 h 2605314"/>
                <a:gd name="connsiteX165" fmla="*/ 446777 w 5018777"/>
                <a:gd name="connsiteY165" fmla="*/ 754742 h 2605314"/>
                <a:gd name="connsiteX166" fmla="*/ 475806 w 5018777"/>
                <a:gd name="connsiteY166" fmla="*/ 849085 h 2605314"/>
                <a:gd name="connsiteX167" fmla="*/ 533863 w 5018777"/>
                <a:gd name="connsiteY167" fmla="*/ 841828 h 2605314"/>
                <a:gd name="connsiteX168" fmla="*/ 541120 w 5018777"/>
                <a:gd name="connsiteY168" fmla="*/ 820057 h 2605314"/>
                <a:gd name="connsiteX169" fmla="*/ 519349 w 5018777"/>
                <a:gd name="connsiteY169" fmla="*/ 740228 h 2605314"/>
                <a:gd name="connsiteX170" fmla="*/ 497577 w 5018777"/>
                <a:gd name="connsiteY170" fmla="*/ 725714 h 2605314"/>
                <a:gd name="connsiteX171" fmla="*/ 352435 w 5018777"/>
                <a:gd name="connsiteY171" fmla="*/ 732971 h 2605314"/>
                <a:gd name="connsiteX172" fmla="*/ 252286 w 5018777"/>
                <a:gd name="connsiteY172" fmla="*/ 791028 h 2605314"/>
                <a:gd name="connsiteX173" fmla="*/ 192777 w 5018777"/>
                <a:gd name="connsiteY173" fmla="*/ 892628 h 2605314"/>
                <a:gd name="connsiteX174" fmla="*/ 187335 w 5018777"/>
                <a:gd name="connsiteY174" fmla="*/ 1026522 h 2605314"/>
                <a:gd name="connsiteX175" fmla="*/ 218177 w 5018777"/>
                <a:gd name="connsiteY175" fmla="*/ 1070791 h 2605314"/>
                <a:gd name="connsiteX176" fmla="*/ 278049 w 5018777"/>
                <a:gd name="connsiteY176" fmla="*/ 1063534 h 2605314"/>
                <a:gd name="connsiteX177" fmla="*/ 297643 w 5018777"/>
                <a:gd name="connsiteY177" fmla="*/ 1022531 h 2605314"/>
                <a:gd name="connsiteX178" fmla="*/ 260995 w 5018777"/>
                <a:gd name="connsiteY178" fmla="*/ 957580 h 2605314"/>
                <a:gd name="connsiteX179" fmla="*/ 172095 w 5018777"/>
                <a:gd name="connsiteY179" fmla="*/ 952137 h 2605314"/>
                <a:gd name="connsiteX180" fmla="*/ 108957 w 5018777"/>
                <a:gd name="connsiteY180" fmla="*/ 996405 h 2605314"/>
                <a:gd name="connsiteX181" fmla="*/ 54892 w 5018777"/>
                <a:gd name="connsiteY181" fmla="*/ 1066800 h 2605314"/>
                <a:gd name="connsiteX182" fmla="*/ 14252 w 5018777"/>
                <a:gd name="connsiteY182" fmla="*/ 1156788 h 2605314"/>
                <a:gd name="connsiteX183" fmla="*/ 20783 w 5018777"/>
                <a:gd name="connsiteY183" fmla="*/ 1262017 h 2605314"/>
                <a:gd name="connsiteX184" fmla="*/ 69406 w 5018777"/>
                <a:gd name="connsiteY184" fmla="*/ 1313542 h 2605314"/>
                <a:gd name="connsiteX185" fmla="*/ 112949 w 5018777"/>
                <a:gd name="connsiteY185" fmla="*/ 1342571 h 2605314"/>
                <a:gd name="connsiteX186" fmla="*/ 159032 w 5018777"/>
                <a:gd name="connsiteY186" fmla="*/ 1341845 h 2605314"/>
                <a:gd name="connsiteX187" fmla="*/ 217089 w 5018777"/>
                <a:gd name="connsiteY187" fmla="*/ 1316445 h 2605314"/>
                <a:gd name="connsiteX188" fmla="*/ 199672 w 5018777"/>
                <a:gd name="connsiteY188" fmla="*/ 1243148 h 2605314"/>
                <a:gd name="connsiteX189" fmla="*/ 124197 w 5018777"/>
                <a:gd name="connsiteY189" fmla="*/ 1236254 h 2605314"/>
                <a:gd name="connsiteX190" fmla="*/ 54892 w 5018777"/>
                <a:gd name="connsiteY190" fmla="*/ 1262742 h 2605314"/>
                <a:gd name="connsiteX191" fmla="*/ 33120 w 5018777"/>
                <a:gd name="connsiteY191" fmla="*/ 1299028 h 2605314"/>
                <a:gd name="connsiteX192" fmla="*/ 18606 w 5018777"/>
                <a:gd name="connsiteY192" fmla="*/ 1320800 h 2605314"/>
                <a:gd name="connsiteX193" fmla="*/ 4092 w 5018777"/>
                <a:gd name="connsiteY193" fmla="*/ 1379582 h 2605314"/>
                <a:gd name="connsiteX194" fmla="*/ 3729 w 5018777"/>
                <a:gd name="connsiteY194" fmla="*/ 1436188 h 2605314"/>
                <a:gd name="connsiteX195" fmla="*/ 47635 w 5018777"/>
                <a:gd name="connsiteY195" fmla="*/ 1494971 h 2605314"/>
                <a:gd name="connsiteX196" fmla="*/ 91177 w 5018777"/>
                <a:gd name="connsiteY196" fmla="*/ 1524000 h 2605314"/>
                <a:gd name="connsiteX197" fmla="*/ 127100 w 5018777"/>
                <a:gd name="connsiteY197" fmla="*/ 1568268 h 2605314"/>
                <a:gd name="connsiteX198" fmla="*/ 171006 w 5018777"/>
                <a:gd name="connsiteY198" fmla="*/ 1582057 h 2605314"/>
                <a:gd name="connsiteX199" fmla="*/ 228337 w 5018777"/>
                <a:gd name="connsiteY199" fmla="*/ 1561737 h 2605314"/>
                <a:gd name="connsiteX200" fmla="*/ 236683 w 5018777"/>
                <a:gd name="connsiteY200" fmla="*/ 1483722 h 2605314"/>
                <a:gd name="connsiteX201" fmla="*/ 157217 w 5018777"/>
                <a:gd name="connsiteY201" fmla="*/ 1465580 h 2605314"/>
                <a:gd name="connsiteX202" fmla="*/ 105692 w 5018777"/>
                <a:gd name="connsiteY202" fmla="*/ 1502228 h 2605314"/>
                <a:gd name="connsiteX203" fmla="*/ 105692 w 5018777"/>
                <a:gd name="connsiteY203" fmla="*/ 1698171 h 2605314"/>
                <a:gd name="connsiteX204" fmla="*/ 141615 w 5018777"/>
                <a:gd name="connsiteY204" fmla="*/ 1749334 h 2605314"/>
                <a:gd name="connsiteX205" fmla="*/ 192777 w 5018777"/>
                <a:gd name="connsiteY205" fmla="*/ 1792514 h 2605314"/>
                <a:gd name="connsiteX206" fmla="*/ 250835 w 5018777"/>
                <a:gd name="connsiteY206" fmla="*/ 1828800 h 2605314"/>
                <a:gd name="connsiteX207" fmla="*/ 359692 w 5018777"/>
                <a:gd name="connsiteY207" fmla="*/ 1821542 h 2605314"/>
                <a:gd name="connsiteX208" fmla="*/ 394163 w 5018777"/>
                <a:gd name="connsiteY208" fmla="*/ 1796505 h 2605314"/>
                <a:gd name="connsiteX209" fmla="*/ 410492 w 5018777"/>
                <a:gd name="connsiteY209" fmla="*/ 1698171 h 2605314"/>
                <a:gd name="connsiteX210" fmla="*/ 366949 w 5018777"/>
                <a:gd name="connsiteY210" fmla="*/ 1683657 h 2605314"/>
                <a:gd name="connsiteX211" fmla="*/ 316149 w 5018777"/>
                <a:gd name="connsiteY211" fmla="*/ 1690914 h 2605314"/>
                <a:gd name="connsiteX212" fmla="*/ 279863 w 5018777"/>
                <a:gd name="connsiteY212" fmla="*/ 1719942 h 2605314"/>
                <a:gd name="connsiteX213" fmla="*/ 265349 w 5018777"/>
                <a:gd name="connsiteY213" fmla="*/ 1785257 h 2605314"/>
                <a:gd name="connsiteX214" fmla="*/ 276235 w 5018777"/>
                <a:gd name="connsiteY214" fmla="*/ 1939108 h 2605314"/>
                <a:gd name="connsiteX215" fmla="*/ 331026 w 5018777"/>
                <a:gd name="connsiteY215" fmla="*/ 1984465 h 2605314"/>
                <a:gd name="connsiteX216" fmla="*/ 417749 w 5018777"/>
                <a:gd name="connsiteY216" fmla="*/ 2002971 h 2605314"/>
                <a:gd name="connsiteX217" fmla="*/ 526606 w 5018777"/>
                <a:gd name="connsiteY217" fmla="*/ 1995714 h 2605314"/>
                <a:gd name="connsiteX218" fmla="*/ 555635 w 5018777"/>
                <a:gd name="connsiteY218" fmla="*/ 1973942 h 2605314"/>
                <a:gd name="connsiteX219" fmla="*/ 599177 w 5018777"/>
                <a:gd name="connsiteY219" fmla="*/ 1944914 h 2605314"/>
                <a:gd name="connsiteX220" fmla="*/ 628206 w 5018777"/>
                <a:gd name="connsiteY220" fmla="*/ 1901371 h 2605314"/>
                <a:gd name="connsiteX221" fmla="*/ 613692 w 5018777"/>
                <a:gd name="connsiteY221" fmla="*/ 1836057 h 2605314"/>
                <a:gd name="connsiteX222" fmla="*/ 570149 w 5018777"/>
                <a:gd name="connsiteY222" fmla="*/ 1792514 h 2605314"/>
                <a:gd name="connsiteX223" fmla="*/ 528057 w 5018777"/>
                <a:gd name="connsiteY223" fmla="*/ 1800497 h 2605314"/>
                <a:gd name="connsiteX224" fmla="*/ 481249 w 5018777"/>
                <a:gd name="connsiteY224" fmla="*/ 1898468 h 2605314"/>
                <a:gd name="connsiteX225" fmla="*/ 555635 w 5018777"/>
                <a:gd name="connsiteY225" fmla="*/ 1995714 h 2605314"/>
                <a:gd name="connsiteX226" fmla="*/ 570149 w 5018777"/>
                <a:gd name="connsiteY226" fmla="*/ 2017485 h 2605314"/>
                <a:gd name="connsiteX227" fmla="*/ 700777 w 5018777"/>
                <a:gd name="connsiteY227" fmla="*/ 2068285 h 2605314"/>
                <a:gd name="connsiteX228" fmla="*/ 737063 w 5018777"/>
                <a:gd name="connsiteY228" fmla="*/ 2082800 h 2605314"/>
                <a:gd name="connsiteX229" fmla="*/ 867692 w 5018777"/>
                <a:gd name="connsiteY229" fmla="*/ 2119811 h 2605314"/>
                <a:gd name="connsiteX230" fmla="*/ 969292 w 5018777"/>
                <a:gd name="connsiteY230" fmla="*/ 2148114 h 2605314"/>
                <a:gd name="connsiteX231" fmla="*/ 1078149 w 5018777"/>
                <a:gd name="connsiteY231" fmla="*/ 2133600 h 2605314"/>
                <a:gd name="connsiteX232" fmla="*/ 1128949 w 5018777"/>
                <a:gd name="connsiteY232" fmla="*/ 2104571 h 2605314"/>
                <a:gd name="connsiteX233" fmla="*/ 1247603 w 5018777"/>
                <a:gd name="connsiteY233" fmla="*/ 2013494 h 2605314"/>
                <a:gd name="connsiteX234" fmla="*/ 1291509 w 5018777"/>
                <a:gd name="connsiteY234" fmla="*/ 1957251 h 2605314"/>
                <a:gd name="connsiteX235" fmla="*/ 1278083 w 5018777"/>
                <a:gd name="connsiteY235" fmla="*/ 1839322 h 2605314"/>
                <a:gd name="connsiteX236" fmla="*/ 1223292 w 5018777"/>
                <a:gd name="connsiteY236" fmla="*/ 1814285 h 2605314"/>
                <a:gd name="connsiteX237" fmla="*/ 1129675 w 5018777"/>
                <a:gd name="connsiteY237" fmla="*/ 1833154 h 2605314"/>
                <a:gd name="connsiteX238" fmla="*/ 1107177 w 5018777"/>
                <a:gd name="connsiteY238" fmla="*/ 1894114 h 2605314"/>
                <a:gd name="connsiteX239" fmla="*/ 1085406 w 5018777"/>
                <a:gd name="connsiteY239" fmla="*/ 2002971 h 2605314"/>
                <a:gd name="connsiteX240" fmla="*/ 1020092 w 5018777"/>
                <a:gd name="connsiteY240" fmla="*/ 1995714 h 2605314"/>
                <a:gd name="connsiteX241" fmla="*/ 984532 w 5018777"/>
                <a:gd name="connsiteY241" fmla="*/ 1911531 h 2605314"/>
                <a:gd name="connsiteX242" fmla="*/ 996869 w 5018777"/>
                <a:gd name="connsiteY242" fmla="*/ 1807754 h 2605314"/>
                <a:gd name="connsiteX243" fmla="*/ 1070529 w 5018777"/>
                <a:gd name="connsiteY243" fmla="*/ 1731554 h 2605314"/>
                <a:gd name="connsiteX244" fmla="*/ 1230549 w 5018777"/>
                <a:gd name="connsiteY244" fmla="*/ 1690914 h 2605314"/>
                <a:gd name="connsiteX245" fmla="*/ 1339406 w 5018777"/>
                <a:gd name="connsiteY245" fmla="*/ 1698171 h 2605314"/>
                <a:gd name="connsiteX246" fmla="*/ 1426492 w 5018777"/>
                <a:gd name="connsiteY246" fmla="*/ 1741714 h 2605314"/>
                <a:gd name="connsiteX247" fmla="*/ 1480557 w 5018777"/>
                <a:gd name="connsiteY247" fmla="*/ 1792514 h 2605314"/>
                <a:gd name="connsiteX248" fmla="*/ 1510312 w 5018777"/>
                <a:gd name="connsiteY248" fmla="*/ 1859642 h 2605314"/>
                <a:gd name="connsiteX249" fmla="*/ 1511037 w 5018777"/>
                <a:gd name="connsiteY249" fmla="*/ 1961968 h 2605314"/>
                <a:gd name="connsiteX250" fmla="*/ 1463866 w 5018777"/>
                <a:gd name="connsiteY250" fmla="*/ 2046877 h 2605314"/>
                <a:gd name="connsiteX251" fmla="*/ 1411977 w 5018777"/>
                <a:gd name="connsiteY251" fmla="*/ 2140857 h 2605314"/>
                <a:gd name="connsiteX252" fmla="*/ 1404720 w 5018777"/>
                <a:gd name="connsiteY252" fmla="*/ 2162628 h 2605314"/>
                <a:gd name="connsiteX253" fmla="*/ 1368435 w 5018777"/>
                <a:gd name="connsiteY253" fmla="*/ 2293257 h 2605314"/>
                <a:gd name="connsiteX254" fmla="*/ 1370975 w 5018777"/>
                <a:gd name="connsiteY254" fmla="*/ 2449285 h 2605314"/>
                <a:gd name="connsiteX255" fmla="*/ 1513577 w 5018777"/>
                <a:gd name="connsiteY255" fmla="*/ 2554514 h 2605314"/>
                <a:gd name="connsiteX256" fmla="*/ 1636949 w 5018777"/>
                <a:gd name="connsiteY256" fmla="*/ 2590800 h 2605314"/>
                <a:gd name="connsiteX257" fmla="*/ 1851397 w 5018777"/>
                <a:gd name="connsiteY257" fmla="*/ 2605314 h 2605314"/>
                <a:gd name="connsiteX258" fmla="*/ 1922155 w 5018777"/>
                <a:gd name="connsiteY258" fmla="*/ 2576285 h 2605314"/>
                <a:gd name="connsiteX259" fmla="*/ 1963520 w 5018777"/>
                <a:gd name="connsiteY259" fmla="*/ 2496457 h 2605314"/>
                <a:gd name="connsiteX260" fmla="*/ 2006337 w 5018777"/>
                <a:gd name="connsiteY260" fmla="*/ 2315028 h 2605314"/>
                <a:gd name="connsiteX261" fmla="*/ 2043349 w 5018777"/>
                <a:gd name="connsiteY261" fmla="*/ 2111828 h 2605314"/>
                <a:gd name="connsiteX262" fmla="*/ 2066572 w 5018777"/>
                <a:gd name="connsiteY262" fmla="*/ 2048691 h 2605314"/>
                <a:gd name="connsiteX263" fmla="*/ 2102495 w 5018777"/>
                <a:gd name="connsiteY263" fmla="*/ 1987731 h 2605314"/>
                <a:gd name="connsiteX264" fmla="*/ 2221512 w 5018777"/>
                <a:gd name="connsiteY264" fmla="*/ 1879237 h 2605314"/>
                <a:gd name="connsiteX265" fmla="*/ 2377177 w 5018777"/>
                <a:gd name="connsiteY265" fmla="*/ 1872342 h 2605314"/>
                <a:gd name="connsiteX266" fmla="*/ 2398949 w 5018777"/>
                <a:gd name="connsiteY266" fmla="*/ 1879600 h 2605314"/>
                <a:gd name="connsiteX267" fmla="*/ 2457006 w 5018777"/>
                <a:gd name="connsiteY267" fmla="*/ 1930400 h 2605314"/>
                <a:gd name="connsiteX268" fmla="*/ 2471520 w 5018777"/>
                <a:gd name="connsiteY268" fmla="*/ 1952171 h 2605314"/>
                <a:gd name="connsiteX269" fmla="*/ 2493292 w 5018777"/>
                <a:gd name="connsiteY269" fmla="*/ 1973942 h 2605314"/>
                <a:gd name="connsiteX270" fmla="*/ 2507806 w 5018777"/>
                <a:gd name="connsiteY270" fmla="*/ 2024742 h 2605314"/>
                <a:gd name="connsiteX271" fmla="*/ 2515063 w 5018777"/>
                <a:gd name="connsiteY271" fmla="*/ 2053771 h 2605314"/>
                <a:gd name="connsiteX272" fmla="*/ 2529577 w 5018777"/>
                <a:gd name="connsiteY272" fmla="*/ 2075542 h 2605314"/>
                <a:gd name="connsiteX273" fmla="*/ 2544092 w 5018777"/>
                <a:gd name="connsiteY273" fmla="*/ 2126342 h 2605314"/>
                <a:gd name="connsiteX274" fmla="*/ 2536835 w 5018777"/>
                <a:gd name="connsiteY274" fmla="*/ 2271485 h 2605314"/>
                <a:gd name="connsiteX275" fmla="*/ 2522320 w 5018777"/>
                <a:gd name="connsiteY275" fmla="*/ 2300514 h 2605314"/>
                <a:gd name="connsiteX276" fmla="*/ 2478777 w 5018777"/>
                <a:gd name="connsiteY276" fmla="*/ 2329542 h 2605314"/>
                <a:gd name="connsiteX277" fmla="*/ 2457006 w 5018777"/>
                <a:gd name="connsiteY277" fmla="*/ 2336800 h 2605314"/>
                <a:gd name="connsiteX278" fmla="*/ 2333635 w 5018777"/>
                <a:gd name="connsiteY278" fmla="*/ 2329542 h 2605314"/>
                <a:gd name="connsiteX279" fmla="*/ 2311863 w 5018777"/>
                <a:gd name="connsiteY279" fmla="*/ 2322285 h 2605314"/>
                <a:gd name="connsiteX280" fmla="*/ 2297349 w 5018777"/>
                <a:gd name="connsiteY280" fmla="*/ 2286000 h 2605314"/>
                <a:gd name="connsiteX281" fmla="*/ 2290092 w 5018777"/>
                <a:gd name="connsiteY281" fmla="*/ 2249714 h 2605314"/>
                <a:gd name="connsiteX282" fmla="*/ 2398949 w 5018777"/>
                <a:gd name="connsiteY282" fmla="*/ 2111828 h 2605314"/>
                <a:gd name="connsiteX283" fmla="*/ 2398949 w 5018777"/>
                <a:gd name="connsiteY283" fmla="*/ 2024742 h 2605314"/>
                <a:gd name="connsiteX284" fmla="*/ 2377177 w 5018777"/>
                <a:gd name="connsiteY284" fmla="*/ 2010228 h 2605314"/>
                <a:gd name="connsiteX285" fmla="*/ 2275577 w 5018777"/>
                <a:gd name="connsiteY285" fmla="*/ 2017485 h 2605314"/>
                <a:gd name="connsiteX286" fmla="*/ 2261063 w 5018777"/>
                <a:gd name="connsiteY286" fmla="*/ 2032000 h 2605314"/>
                <a:gd name="connsiteX287" fmla="*/ 2239292 w 5018777"/>
                <a:gd name="connsiteY287" fmla="*/ 2046514 h 2605314"/>
                <a:gd name="connsiteX288" fmla="*/ 2224777 w 5018777"/>
                <a:gd name="connsiteY288" fmla="*/ 2061028 h 2605314"/>
                <a:gd name="connsiteX289" fmla="*/ 2195749 w 5018777"/>
                <a:gd name="connsiteY289" fmla="*/ 2068285 h 2605314"/>
                <a:gd name="connsiteX290" fmla="*/ 2166720 w 5018777"/>
                <a:gd name="connsiteY290" fmla="*/ 2090057 h 2605314"/>
                <a:gd name="connsiteX291" fmla="*/ 2152206 w 5018777"/>
                <a:gd name="connsiteY291" fmla="*/ 2111828 h 2605314"/>
                <a:gd name="connsiteX292" fmla="*/ 2130435 w 5018777"/>
                <a:gd name="connsiteY292" fmla="*/ 2140857 h 2605314"/>
                <a:gd name="connsiteX293" fmla="*/ 2130435 w 5018777"/>
                <a:gd name="connsiteY293" fmla="*/ 2351314 h 2605314"/>
                <a:gd name="connsiteX294" fmla="*/ 2144949 w 5018777"/>
                <a:gd name="connsiteY294" fmla="*/ 2373085 h 2605314"/>
                <a:gd name="connsiteX295" fmla="*/ 2166720 w 5018777"/>
                <a:gd name="connsiteY295" fmla="*/ 2380342 h 2605314"/>
                <a:gd name="connsiteX296" fmla="*/ 2173977 w 5018777"/>
                <a:gd name="connsiteY296" fmla="*/ 2402114 h 2605314"/>
                <a:gd name="connsiteX297" fmla="*/ 2195749 w 5018777"/>
                <a:gd name="connsiteY297" fmla="*/ 2416628 h 2605314"/>
                <a:gd name="connsiteX298" fmla="*/ 2224777 w 5018777"/>
                <a:gd name="connsiteY298" fmla="*/ 2438400 h 2605314"/>
                <a:gd name="connsiteX299" fmla="*/ 2268320 w 5018777"/>
                <a:gd name="connsiteY299" fmla="*/ 2474685 h 2605314"/>
                <a:gd name="connsiteX300" fmla="*/ 2297349 w 5018777"/>
                <a:gd name="connsiteY300" fmla="*/ 2510971 h 2605314"/>
                <a:gd name="connsiteX301" fmla="*/ 2319120 w 5018777"/>
                <a:gd name="connsiteY301" fmla="*/ 2532742 h 2605314"/>
                <a:gd name="connsiteX302" fmla="*/ 2398949 w 5018777"/>
                <a:gd name="connsiteY302" fmla="*/ 2569028 h 2605314"/>
                <a:gd name="connsiteX303" fmla="*/ 2544092 w 5018777"/>
                <a:gd name="connsiteY303" fmla="*/ 2554514 h 2605314"/>
                <a:gd name="connsiteX304" fmla="*/ 2565863 w 5018777"/>
                <a:gd name="connsiteY304" fmla="*/ 2540000 h 2605314"/>
                <a:gd name="connsiteX305" fmla="*/ 2573120 w 5018777"/>
                <a:gd name="connsiteY305" fmla="*/ 2503714 h 2605314"/>
                <a:gd name="connsiteX306" fmla="*/ 2587635 w 5018777"/>
                <a:gd name="connsiteY306" fmla="*/ 2481942 h 2605314"/>
                <a:gd name="connsiteX307" fmla="*/ 2594892 w 5018777"/>
                <a:gd name="connsiteY307" fmla="*/ 2409371 h 2605314"/>
                <a:gd name="connsiteX308" fmla="*/ 2645692 w 5018777"/>
                <a:gd name="connsiteY308" fmla="*/ 2416628 h 2605314"/>
                <a:gd name="connsiteX309" fmla="*/ 2674720 w 5018777"/>
                <a:gd name="connsiteY309" fmla="*/ 2423885 h 2605314"/>
                <a:gd name="connsiteX310" fmla="*/ 2747292 w 5018777"/>
                <a:gd name="connsiteY310" fmla="*/ 2438400 h 2605314"/>
                <a:gd name="connsiteX311" fmla="*/ 2790835 w 5018777"/>
                <a:gd name="connsiteY311" fmla="*/ 2452914 h 2605314"/>
                <a:gd name="connsiteX312" fmla="*/ 2812606 w 5018777"/>
                <a:gd name="connsiteY312" fmla="*/ 2438400 h 2605314"/>
                <a:gd name="connsiteX313" fmla="*/ 2805349 w 5018777"/>
                <a:gd name="connsiteY313" fmla="*/ 2416628 h 2605314"/>
                <a:gd name="connsiteX314" fmla="*/ 2798092 w 5018777"/>
                <a:gd name="connsiteY314" fmla="*/ 2373085 h 2605314"/>
                <a:gd name="connsiteX315" fmla="*/ 2783577 w 5018777"/>
                <a:gd name="connsiteY315" fmla="*/ 2329542 h 2605314"/>
                <a:gd name="connsiteX316" fmla="*/ 2798092 w 5018777"/>
                <a:gd name="connsiteY316" fmla="*/ 2278742 h 2605314"/>
                <a:gd name="connsiteX317" fmla="*/ 2965006 w 5018777"/>
                <a:gd name="connsiteY317" fmla="*/ 2249714 h 2605314"/>
                <a:gd name="connsiteX318" fmla="*/ 2950492 w 5018777"/>
                <a:gd name="connsiteY318" fmla="*/ 2227942 h 2605314"/>
                <a:gd name="connsiteX319" fmla="*/ 2928720 w 5018777"/>
                <a:gd name="connsiteY319" fmla="*/ 2133600 h 2605314"/>
                <a:gd name="connsiteX320" fmla="*/ 2921463 w 5018777"/>
                <a:gd name="connsiteY320" fmla="*/ 2104571 h 2605314"/>
                <a:gd name="connsiteX321" fmla="*/ 2899692 w 5018777"/>
                <a:gd name="connsiteY321" fmla="*/ 2090057 h 2605314"/>
                <a:gd name="connsiteX322" fmla="*/ 2906949 w 5018777"/>
                <a:gd name="connsiteY322" fmla="*/ 2061028 h 2605314"/>
                <a:gd name="connsiteX323" fmla="*/ 3037577 w 5018777"/>
                <a:gd name="connsiteY323" fmla="*/ 2053771 h 2605314"/>
                <a:gd name="connsiteX324" fmla="*/ 3124663 w 5018777"/>
                <a:gd name="connsiteY324" fmla="*/ 2046514 h 2605314"/>
                <a:gd name="connsiteX325" fmla="*/ 3146435 w 5018777"/>
                <a:gd name="connsiteY325" fmla="*/ 2039257 h 2605314"/>
                <a:gd name="connsiteX326" fmla="*/ 3139177 w 5018777"/>
                <a:gd name="connsiteY326" fmla="*/ 2010228 h 2605314"/>
                <a:gd name="connsiteX327" fmla="*/ 3110149 w 5018777"/>
                <a:gd name="connsiteY327" fmla="*/ 1959428 h 2605314"/>
                <a:gd name="connsiteX328" fmla="*/ 3081120 w 5018777"/>
                <a:gd name="connsiteY328" fmla="*/ 1930400 h 2605314"/>
                <a:gd name="connsiteX329" fmla="*/ 3066606 w 5018777"/>
                <a:gd name="connsiteY329" fmla="*/ 1901371 h 2605314"/>
                <a:gd name="connsiteX330" fmla="*/ 3044835 w 5018777"/>
                <a:gd name="connsiteY330" fmla="*/ 1886857 h 2605314"/>
                <a:gd name="connsiteX331" fmla="*/ 3037577 w 5018777"/>
                <a:gd name="connsiteY331" fmla="*/ 1865085 h 2605314"/>
                <a:gd name="connsiteX332" fmla="*/ 3023063 w 5018777"/>
                <a:gd name="connsiteY332" fmla="*/ 1843314 h 2605314"/>
                <a:gd name="connsiteX333" fmla="*/ 3052092 w 5018777"/>
                <a:gd name="connsiteY333" fmla="*/ 1828800 h 2605314"/>
                <a:gd name="connsiteX334" fmla="*/ 3160949 w 5018777"/>
                <a:gd name="connsiteY334" fmla="*/ 1814285 h 2605314"/>
                <a:gd name="connsiteX335" fmla="*/ 3182720 w 5018777"/>
                <a:gd name="connsiteY335" fmla="*/ 1799771 h 2605314"/>
                <a:gd name="connsiteX336" fmla="*/ 3131920 w 5018777"/>
                <a:gd name="connsiteY336" fmla="*/ 1690914 h 2605314"/>
                <a:gd name="connsiteX337" fmla="*/ 3124663 w 5018777"/>
                <a:gd name="connsiteY337" fmla="*/ 1669142 h 2605314"/>
                <a:gd name="connsiteX338" fmla="*/ 3110149 w 5018777"/>
                <a:gd name="connsiteY338" fmla="*/ 1647371 h 2605314"/>
                <a:gd name="connsiteX339" fmla="*/ 3131920 w 5018777"/>
                <a:gd name="connsiteY339" fmla="*/ 1640114 h 2605314"/>
                <a:gd name="connsiteX340" fmla="*/ 3160949 w 5018777"/>
                <a:gd name="connsiteY340" fmla="*/ 1632857 h 2605314"/>
                <a:gd name="connsiteX341" fmla="*/ 3189977 w 5018777"/>
                <a:gd name="connsiteY341" fmla="*/ 1618342 h 2605314"/>
                <a:gd name="connsiteX342" fmla="*/ 3219006 w 5018777"/>
                <a:gd name="connsiteY342" fmla="*/ 1611085 h 2605314"/>
                <a:gd name="connsiteX343" fmla="*/ 3240777 w 5018777"/>
                <a:gd name="connsiteY343" fmla="*/ 1603828 h 2605314"/>
                <a:gd name="connsiteX344" fmla="*/ 3284320 w 5018777"/>
                <a:gd name="connsiteY344" fmla="*/ 1582057 h 2605314"/>
                <a:gd name="connsiteX345" fmla="*/ 3298835 w 5018777"/>
                <a:gd name="connsiteY345" fmla="*/ 1567542 h 2605314"/>
                <a:gd name="connsiteX346" fmla="*/ 3277063 w 5018777"/>
                <a:gd name="connsiteY346" fmla="*/ 1545771 h 2605314"/>
                <a:gd name="connsiteX347" fmla="*/ 3233520 w 5018777"/>
                <a:gd name="connsiteY347" fmla="*/ 1516742 h 2605314"/>
                <a:gd name="connsiteX348" fmla="*/ 3182720 w 5018777"/>
                <a:gd name="connsiteY348" fmla="*/ 1458685 h 2605314"/>
                <a:gd name="connsiteX349" fmla="*/ 3175463 w 5018777"/>
                <a:gd name="connsiteY349" fmla="*/ 1436914 h 2605314"/>
                <a:gd name="connsiteX350" fmla="*/ 3153692 w 5018777"/>
                <a:gd name="connsiteY350" fmla="*/ 1422400 h 2605314"/>
                <a:gd name="connsiteX351" fmla="*/ 3204492 w 5018777"/>
                <a:gd name="connsiteY351" fmla="*/ 1386114 h 2605314"/>
                <a:gd name="connsiteX352" fmla="*/ 3240777 w 5018777"/>
                <a:gd name="connsiteY352" fmla="*/ 1349828 h 2605314"/>
                <a:gd name="connsiteX353" fmla="*/ 3269806 w 5018777"/>
                <a:gd name="connsiteY353" fmla="*/ 1313542 h 2605314"/>
                <a:gd name="connsiteX354" fmla="*/ 3291577 w 5018777"/>
                <a:gd name="connsiteY354" fmla="*/ 1299028 h 2605314"/>
                <a:gd name="connsiteX355" fmla="*/ 3306092 w 5018777"/>
                <a:gd name="connsiteY355" fmla="*/ 1284514 h 2605314"/>
                <a:gd name="connsiteX356" fmla="*/ 3313349 w 5018777"/>
                <a:gd name="connsiteY356" fmla="*/ 1262742 h 2605314"/>
                <a:gd name="connsiteX357" fmla="*/ 3269806 w 5018777"/>
                <a:gd name="connsiteY357" fmla="*/ 1255485 h 2605314"/>
                <a:gd name="connsiteX358" fmla="*/ 3248035 w 5018777"/>
                <a:gd name="connsiteY358" fmla="*/ 1248228 h 2605314"/>
                <a:gd name="connsiteX359" fmla="*/ 3197235 w 5018777"/>
                <a:gd name="connsiteY359" fmla="*/ 1233714 h 2605314"/>
                <a:gd name="connsiteX360" fmla="*/ 3175463 w 5018777"/>
                <a:gd name="connsiteY360" fmla="*/ 1219200 h 2605314"/>
                <a:gd name="connsiteX361" fmla="*/ 3153692 w 5018777"/>
                <a:gd name="connsiteY361" fmla="*/ 1211942 h 2605314"/>
                <a:gd name="connsiteX362" fmla="*/ 3124663 w 5018777"/>
                <a:gd name="connsiteY362" fmla="*/ 1197428 h 2605314"/>
                <a:gd name="connsiteX363" fmla="*/ 3204492 w 5018777"/>
                <a:gd name="connsiteY363" fmla="*/ 1095828 h 2605314"/>
                <a:gd name="connsiteX364" fmla="*/ 3255292 w 5018777"/>
                <a:gd name="connsiteY364" fmla="*/ 1037771 h 2605314"/>
                <a:gd name="connsiteX365" fmla="*/ 3255292 w 5018777"/>
                <a:gd name="connsiteY365" fmla="*/ 994228 h 2605314"/>
                <a:gd name="connsiteX366" fmla="*/ 3211749 w 5018777"/>
                <a:gd name="connsiteY366" fmla="*/ 986971 h 2605314"/>
                <a:gd name="connsiteX367" fmla="*/ 3182720 w 5018777"/>
                <a:gd name="connsiteY367" fmla="*/ 979714 h 2605314"/>
                <a:gd name="connsiteX368" fmla="*/ 3124663 w 5018777"/>
                <a:gd name="connsiteY368" fmla="*/ 957942 h 2605314"/>
                <a:gd name="connsiteX369" fmla="*/ 3102892 w 5018777"/>
                <a:gd name="connsiteY369" fmla="*/ 950685 h 2605314"/>
                <a:gd name="connsiteX370" fmla="*/ 3052092 w 5018777"/>
                <a:gd name="connsiteY370" fmla="*/ 943428 h 2605314"/>
                <a:gd name="connsiteX371" fmla="*/ 3030320 w 5018777"/>
                <a:gd name="connsiteY371" fmla="*/ 936171 h 2605314"/>
                <a:gd name="connsiteX372" fmla="*/ 2994035 w 5018777"/>
                <a:gd name="connsiteY372" fmla="*/ 928914 h 2605314"/>
                <a:gd name="connsiteX373" fmla="*/ 2979520 w 5018777"/>
                <a:gd name="connsiteY373" fmla="*/ 914400 h 2605314"/>
                <a:gd name="connsiteX374" fmla="*/ 3037577 w 5018777"/>
                <a:gd name="connsiteY374" fmla="*/ 820057 h 2605314"/>
                <a:gd name="connsiteX375" fmla="*/ 3095635 w 5018777"/>
                <a:gd name="connsiteY375" fmla="*/ 747485 h 2605314"/>
                <a:gd name="connsiteX376" fmla="*/ 3131920 w 5018777"/>
                <a:gd name="connsiteY376" fmla="*/ 703942 h 2605314"/>
                <a:gd name="connsiteX377" fmla="*/ 3146435 w 5018777"/>
                <a:gd name="connsiteY377" fmla="*/ 682171 h 2605314"/>
                <a:gd name="connsiteX378" fmla="*/ 3037577 w 5018777"/>
                <a:gd name="connsiteY378" fmla="*/ 667657 h 2605314"/>
                <a:gd name="connsiteX379" fmla="*/ 2965006 w 5018777"/>
                <a:gd name="connsiteY379" fmla="*/ 660400 h 2605314"/>
                <a:gd name="connsiteX380" fmla="*/ 2892435 w 5018777"/>
                <a:gd name="connsiteY380" fmla="*/ 645885 h 2605314"/>
                <a:gd name="connsiteX381" fmla="*/ 2928720 w 5018777"/>
                <a:gd name="connsiteY381" fmla="*/ 609600 h 2605314"/>
                <a:gd name="connsiteX382" fmla="*/ 2965006 w 5018777"/>
                <a:gd name="connsiteY382" fmla="*/ 573314 h 2605314"/>
                <a:gd name="connsiteX383" fmla="*/ 2972263 w 5018777"/>
                <a:gd name="connsiteY383" fmla="*/ 529771 h 2605314"/>
                <a:gd name="connsiteX384" fmla="*/ 2986777 w 5018777"/>
                <a:gd name="connsiteY384" fmla="*/ 486228 h 2605314"/>
                <a:gd name="connsiteX385" fmla="*/ 3001292 w 5018777"/>
                <a:gd name="connsiteY385" fmla="*/ 435428 h 2605314"/>
                <a:gd name="connsiteX386" fmla="*/ 3015806 w 5018777"/>
                <a:gd name="connsiteY386" fmla="*/ 391885 h 2605314"/>
                <a:gd name="connsiteX387" fmla="*/ 2965006 w 5018777"/>
                <a:gd name="connsiteY387" fmla="*/ 399142 h 2605314"/>
                <a:gd name="connsiteX388" fmla="*/ 2921463 w 5018777"/>
                <a:gd name="connsiteY388" fmla="*/ 413657 h 2605314"/>
                <a:gd name="connsiteX389" fmla="*/ 2892435 w 5018777"/>
                <a:gd name="connsiteY389" fmla="*/ 420914 h 2605314"/>
                <a:gd name="connsiteX390" fmla="*/ 2856149 w 5018777"/>
                <a:gd name="connsiteY390" fmla="*/ 435428 h 2605314"/>
                <a:gd name="connsiteX391" fmla="*/ 2812606 w 5018777"/>
                <a:gd name="connsiteY391" fmla="*/ 442685 h 2605314"/>
                <a:gd name="connsiteX392" fmla="*/ 2783577 w 5018777"/>
                <a:gd name="connsiteY392" fmla="*/ 449942 h 2605314"/>
                <a:gd name="connsiteX393" fmla="*/ 2725520 w 5018777"/>
                <a:gd name="connsiteY393" fmla="*/ 442685 h 2605314"/>
                <a:gd name="connsiteX394" fmla="*/ 2732777 w 5018777"/>
                <a:gd name="connsiteY394" fmla="*/ 377371 h 2605314"/>
                <a:gd name="connsiteX395" fmla="*/ 2725520 w 5018777"/>
                <a:gd name="connsiteY395" fmla="*/ 290285 h 2605314"/>
                <a:gd name="connsiteX396" fmla="*/ 2711006 w 5018777"/>
                <a:gd name="connsiteY396" fmla="*/ 232228 h 2605314"/>
                <a:gd name="connsiteX397" fmla="*/ 2667463 w 5018777"/>
                <a:gd name="connsiteY397" fmla="*/ 210457 h 2605314"/>
                <a:gd name="connsiteX398" fmla="*/ 2660206 w 5018777"/>
                <a:gd name="connsiteY39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295863 w 5018777"/>
                <a:gd name="connsiteY148" fmla="*/ 159657 h 2605314"/>
                <a:gd name="connsiteX149" fmla="*/ 1157977 w 5018777"/>
                <a:gd name="connsiteY149" fmla="*/ 190500 h 2605314"/>
                <a:gd name="connsiteX150" fmla="*/ 969292 w 5018777"/>
                <a:gd name="connsiteY150" fmla="*/ 261257 h 2605314"/>
                <a:gd name="connsiteX151" fmla="*/ 889463 w 5018777"/>
                <a:gd name="connsiteY151" fmla="*/ 319314 h 2605314"/>
                <a:gd name="connsiteX152" fmla="*/ 763189 w 5018777"/>
                <a:gd name="connsiteY152" fmla="*/ 420551 h 2605314"/>
                <a:gd name="connsiteX153" fmla="*/ 693520 w 5018777"/>
                <a:gd name="connsiteY153" fmla="*/ 500742 h 2605314"/>
                <a:gd name="connsiteX154" fmla="*/ 664492 w 5018777"/>
                <a:gd name="connsiteY154" fmla="*/ 544285 h 2605314"/>
                <a:gd name="connsiteX155" fmla="*/ 642720 w 5018777"/>
                <a:gd name="connsiteY155" fmla="*/ 609600 h 2605314"/>
                <a:gd name="connsiteX156" fmla="*/ 651792 w 5018777"/>
                <a:gd name="connsiteY156" fmla="*/ 740954 h 2605314"/>
                <a:gd name="connsiteX157" fmla="*/ 700052 w 5018777"/>
                <a:gd name="connsiteY157" fmla="*/ 804454 h 2605314"/>
                <a:gd name="connsiteX158" fmla="*/ 751577 w 5018777"/>
                <a:gd name="connsiteY158" fmla="*/ 804817 h 2605314"/>
                <a:gd name="connsiteX159" fmla="*/ 775889 w 5018777"/>
                <a:gd name="connsiteY159" fmla="*/ 748937 h 2605314"/>
                <a:gd name="connsiteX160" fmla="*/ 764640 w 5018777"/>
                <a:gd name="connsiteY160" fmla="*/ 679268 h 2605314"/>
                <a:gd name="connsiteX161" fmla="*/ 704769 w 5018777"/>
                <a:gd name="connsiteY161" fmla="*/ 644434 h 2605314"/>
                <a:gd name="connsiteX162" fmla="*/ 567246 w 5018777"/>
                <a:gd name="connsiteY162" fmla="*/ 638991 h 2605314"/>
                <a:gd name="connsiteX163" fmla="*/ 468549 w 5018777"/>
                <a:gd name="connsiteY163" fmla="*/ 682171 h 2605314"/>
                <a:gd name="connsiteX164" fmla="*/ 446777 w 5018777"/>
                <a:gd name="connsiteY164" fmla="*/ 754742 h 2605314"/>
                <a:gd name="connsiteX165" fmla="*/ 475806 w 5018777"/>
                <a:gd name="connsiteY165" fmla="*/ 849085 h 2605314"/>
                <a:gd name="connsiteX166" fmla="*/ 533863 w 5018777"/>
                <a:gd name="connsiteY166" fmla="*/ 841828 h 2605314"/>
                <a:gd name="connsiteX167" fmla="*/ 541120 w 5018777"/>
                <a:gd name="connsiteY167" fmla="*/ 820057 h 2605314"/>
                <a:gd name="connsiteX168" fmla="*/ 519349 w 5018777"/>
                <a:gd name="connsiteY168" fmla="*/ 740228 h 2605314"/>
                <a:gd name="connsiteX169" fmla="*/ 497577 w 5018777"/>
                <a:gd name="connsiteY169" fmla="*/ 725714 h 2605314"/>
                <a:gd name="connsiteX170" fmla="*/ 352435 w 5018777"/>
                <a:gd name="connsiteY170" fmla="*/ 732971 h 2605314"/>
                <a:gd name="connsiteX171" fmla="*/ 252286 w 5018777"/>
                <a:gd name="connsiteY171" fmla="*/ 791028 h 2605314"/>
                <a:gd name="connsiteX172" fmla="*/ 192777 w 5018777"/>
                <a:gd name="connsiteY172" fmla="*/ 892628 h 2605314"/>
                <a:gd name="connsiteX173" fmla="*/ 187335 w 5018777"/>
                <a:gd name="connsiteY173" fmla="*/ 1026522 h 2605314"/>
                <a:gd name="connsiteX174" fmla="*/ 218177 w 5018777"/>
                <a:gd name="connsiteY174" fmla="*/ 1070791 h 2605314"/>
                <a:gd name="connsiteX175" fmla="*/ 278049 w 5018777"/>
                <a:gd name="connsiteY175" fmla="*/ 1063534 h 2605314"/>
                <a:gd name="connsiteX176" fmla="*/ 297643 w 5018777"/>
                <a:gd name="connsiteY176" fmla="*/ 1022531 h 2605314"/>
                <a:gd name="connsiteX177" fmla="*/ 260995 w 5018777"/>
                <a:gd name="connsiteY177" fmla="*/ 957580 h 2605314"/>
                <a:gd name="connsiteX178" fmla="*/ 172095 w 5018777"/>
                <a:gd name="connsiteY178" fmla="*/ 952137 h 2605314"/>
                <a:gd name="connsiteX179" fmla="*/ 108957 w 5018777"/>
                <a:gd name="connsiteY179" fmla="*/ 996405 h 2605314"/>
                <a:gd name="connsiteX180" fmla="*/ 54892 w 5018777"/>
                <a:gd name="connsiteY180" fmla="*/ 1066800 h 2605314"/>
                <a:gd name="connsiteX181" fmla="*/ 14252 w 5018777"/>
                <a:gd name="connsiteY181" fmla="*/ 1156788 h 2605314"/>
                <a:gd name="connsiteX182" fmla="*/ 20783 w 5018777"/>
                <a:gd name="connsiteY182" fmla="*/ 1262017 h 2605314"/>
                <a:gd name="connsiteX183" fmla="*/ 69406 w 5018777"/>
                <a:gd name="connsiteY183" fmla="*/ 1313542 h 2605314"/>
                <a:gd name="connsiteX184" fmla="*/ 112949 w 5018777"/>
                <a:gd name="connsiteY184" fmla="*/ 1342571 h 2605314"/>
                <a:gd name="connsiteX185" fmla="*/ 159032 w 5018777"/>
                <a:gd name="connsiteY185" fmla="*/ 1341845 h 2605314"/>
                <a:gd name="connsiteX186" fmla="*/ 217089 w 5018777"/>
                <a:gd name="connsiteY186" fmla="*/ 1316445 h 2605314"/>
                <a:gd name="connsiteX187" fmla="*/ 199672 w 5018777"/>
                <a:gd name="connsiteY187" fmla="*/ 1243148 h 2605314"/>
                <a:gd name="connsiteX188" fmla="*/ 124197 w 5018777"/>
                <a:gd name="connsiteY188" fmla="*/ 1236254 h 2605314"/>
                <a:gd name="connsiteX189" fmla="*/ 54892 w 5018777"/>
                <a:gd name="connsiteY189" fmla="*/ 1262742 h 2605314"/>
                <a:gd name="connsiteX190" fmla="*/ 33120 w 5018777"/>
                <a:gd name="connsiteY190" fmla="*/ 1299028 h 2605314"/>
                <a:gd name="connsiteX191" fmla="*/ 18606 w 5018777"/>
                <a:gd name="connsiteY191" fmla="*/ 1320800 h 2605314"/>
                <a:gd name="connsiteX192" fmla="*/ 4092 w 5018777"/>
                <a:gd name="connsiteY192" fmla="*/ 1379582 h 2605314"/>
                <a:gd name="connsiteX193" fmla="*/ 3729 w 5018777"/>
                <a:gd name="connsiteY193" fmla="*/ 1436188 h 2605314"/>
                <a:gd name="connsiteX194" fmla="*/ 47635 w 5018777"/>
                <a:gd name="connsiteY194" fmla="*/ 1494971 h 2605314"/>
                <a:gd name="connsiteX195" fmla="*/ 91177 w 5018777"/>
                <a:gd name="connsiteY195" fmla="*/ 1524000 h 2605314"/>
                <a:gd name="connsiteX196" fmla="*/ 127100 w 5018777"/>
                <a:gd name="connsiteY196" fmla="*/ 1568268 h 2605314"/>
                <a:gd name="connsiteX197" fmla="*/ 171006 w 5018777"/>
                <a:gd name="connsiteY197" fmla="*/ 1582057 h 2605314"/>
                <a:gd name="connsiteX198" fmla="*/ 228337 w 5018777"/>
                <a:gd name="connsiteY198" fmla="*/ 1561737 h 2605314"/>
                <a:gd name="connsiteX199" fmla="*/ 236683 w 5018777"/>
                <a:gd name="connsiteY199" fmla="*/ 1483722 h 2605314"/>
                <a:gd name="connsiteX200" fmla="*/ 157217 w 5018777"/>
                <a:gd name="connsiteY200" fmla="*/ 1465580 h 2605314"/>
                <a:gd name="connsiteX201" fmla="*/ 105692 w 5018777"/>
                <a:gd name="connsiteY201" fmla="*/ 1502228 h 2605314"/>
                <a:gd name="connsiteX202" fmla="*/ 105692 w 5018777"/>
                <a:gd name="connsiteY202" fmla="*/ 1698171 h 2605314"/>
                <a:gd name="connsiteX203" fmla="*/ 141615 w 5018777"/>
                <a:gd name="connsiteY203" fmla="*/ 1749334 h 2605314"/>
                <a:gd name="connsiteX204" fmla="*/ 192777 w 5018777"/>
                <a:gd name="connsiteY204" fmla="*/ 1792514 h 2605314"/>
                <a:gd name="connsiteX205" fmla="*/ 250835 w 5018777"/>
                <a:gd name="connsiteY205" fmla="*/ 1828800 h 2605314"/>
                <a:gd name="connsiteX206" fmla="*/ 359692 w 5018777"/>
                <a:gd name="connsiteY206" fmla="*/ 1821542 h 2605314"/>
                <a:gd name="connsiteX207" fmla="*/ 394163 w 5018777"/>
                <a:gd name="connsiteY207" fmla="*/ 1796505 h 2605314"/>
                <a:gd name="connsiteX208" fmla="*/ 410492 w 5018777"/>
                <a:gd name="connsiteY208" fmla="*/ 1698171 h 2605314"/>
                <a:gd name="connsiteX209" fmla="*/ 366949 w 5018777"/>
                <a:gd name="connsiteY209" fmla="*/ 1683657 h 2605314"/>
                <a:gd name="connsiteX210" fmla="*/ 316149 w 5018777"/>
                <a:gd name="connsiteY210" fmla="*/ 1690914 h 2605314"/>
                <a:gd name="connsiteX211" fmla="*/ 279863 w 5018777"/>
                <a:gd name="connsiteY211" fmla="*/ 1719942 h 2605314"/>
                <a:gd name="connsiteX212" fmla="*/ 265349 w 5018777"/>
                <a:gd name="connsiteY212" fmla="*/ 1785257 h 2605314"/>
                <a:gd name="connsiteX213" fmla="*/ 276235 w 5018777"/>
                <a:gd name="connsiteY213" fmla="*/ 1939108 h 2605314"/>
                <a:gd name="connsiteX214" fmla="*/ 331026 w 5018777"/>
                <a:gd name="connsiteY214" fmla="*/ 1984465 h 2605314"/>
                <a:gd name="connsiteX215" fmla="*/ 417749 w 5018777"/>
                <a:gd name="connsiteY215" fmla="*/ 2002971 h 2605314"/>
                <a:gd name="connsiteX216" fmla="*/ 526606 w 5018777"/>
                <a:gd name="connsiteY216" fmla="*/ 1995714 h 2605314"/>
                <a:gd name="connsiteX217" fmla="*/ 555635 w 5018777"/>
                <a:gd name="connsiteY217" fmla="*/ 1973942 h 2605314"/>
                <a:gd name="connsiteX218" fmla="*/ 599177 w 5018777"/>
                <a:gd name="connsiteY218" fmla="*/ 1944914 h 2605314"/>
                <a:gd name="connsiteX219" fmla="*/ 628206 w 5018777"/>
                <a:gd name="connsiteY219" fmla="*/ 1901371 h 2605314"/>
                <a:gd name="connsiteX220" fmla="*/ 613692 w 5018777"/>
                <a:gd name="connsiteY220" fmla="*/ 1836057 h 2605314"/>
                <a:gd name="connsiteX221" fmla="*/ 570149 w 5018777"/>
                <a:gd name="connsiteY221" fmla="*/ 1792514 h 2605314"/>
                <a:gd name="connsiteX222" fmla="*/ 528057 w 5018777"/>
                <a:gd name="connsiteY222" fmla="*/ 1800497 h 2605314"/>
                <a:gd name="connsiteX223" fmla="*/ 481249 w 5018777"/>
                <a:gd name="connsiteY223" fmla="*/ 1898468 h 2605314"/>
                <a:gd name="connsiteX224" fmla="*/ 555635 w 5018777"/>
                <a:gd name="connsiteY224" fmla="*/ 1995714 h 2605314"/>
                <a:gd name="connsiteX225" fmla="*/ 570149 w 5018777"/>
                <a:gd name="connsiteY225" fmla="*/ 2017485 h 2605314"/>
                <a:gd name="connsiteX226" fmla="*/ 700777 w 5018777"/>
                <a:gd name="connsiteY226" fmla="*/ 2068285 h 2605314"/>
                <a:gd name="connsiteX227" fmla="*/ 737063 w 5018777"/>
                <a:gd name="connsiteY227" fmla="*/ 2082800 h 2605314"/>
                <a:gd name="connsiteX228" fmla="*/ 867692 w 5018777"/>
                <a:gd name="connsiteY228" fmla="*/ 2119811 h 2605314"/>
                <a:gd name="connsiteX229" fmla="*/ 969292 w 5018777"/>
                <a:gd name="connsiteY229" fmla="*/ 2148114 h 2605314"/>
                <a:gd name="connsiteX230" fmla="*/ 1078149 w 5018777"/>
                <a:gd name="connsiteY230" fmla="*/ 2133600 h 2605314"/>
                <a:gd name="connsiteX231" fmla="*/ 1128949 w 5018777"/>
                <a:gd name="connsiteY231" fmla="*/ 2104571 h 2605314"/>
                <a:gd name="connsiteX232" fmla="*/ 1247603 w 5018777"/>
                <a:gd name="connsiteY232" fmla="*/ 2013494 h 2605314"/>
                <a:gd name="connsiteX233" fmla="*/ 1291509 w 5018777"/>
                <a:gd name="connsiteY233" fmla="*/ 1957251 h 2605314"/>
                <a:gd name="connsiteX234" fmla="*/ 1278083 w 5018777"/>
                <a:gd name="connsiteY234" fmla="*/ 1839322 h 2605314"/>
                <a:gd name="connsiteX235" fmla="*/ 1223292 w 5018777"/>
                <a:gd name="connsiteY235" fmla="*/ 1814285 h 2605314"/>
                <a:gd name="connsiteX236" fmla="*/ 1129675 w 5018777"/>
                <a:gd name="connsiteY236" fmla="*/ 1833154 h 2605314"/>
                <a:gd name="connsiteX237" fmla="*/ 1107177 w 5018777"/>
                <a:gd name="connsiteY237" fmla="*/ 1894114 h 2605314"/>
                <a:gd name="connsiteX238" fmla="*/ 1085406 w 5018777"/>
                <a:gd name="connsiteY238" fmla="*/ 2002971 h 2605314"/>
                <a:gd name="connsiteX239" fmla="*/ 1020092 w 5018777"/>
                <a:gd name="connsiteY239" fmla="*/ 1995714 h 2605314"/>
                <a:gd name="connsiteX240" fmla="*/ 984532 w 5018777"/>
                <a:gd name="connsiteY240" fmla="*/ 1911531 h 2605314"/>
                <a:gd name="connsiteX241" fmla="*/ 996869 w 5018777"/>
                <a:gd name="connsiteY241" fmla="*/ 1807754 h 2605314"/>
                <a:gd name="connsiteX242" fmla="*/ 1070529 w 5018777"/>
                <a:gd name="connsiteY242" fmla="*/ 1731554 h 2605314"/>
                <a:gd name="connsiteX243" fmla="*/ 1230549 w 5018777"/>
                <a:gd name="connsiteY243" fmla="*/ 1690914 h 2605314"/>
                <a:gd name="connsiteX244" fmla="*/ 1339406 w 5018777"/>
                <a:gd name="connsiteY244" fmla="*/ 1698171 h 2605314"/>
                <a:gd name="connsiteX245" fmla="*/ 1426492 w 5018777"/>
                <a:gd name="connsiteY245" fmla="*/ 1741714 h 2605314"/>
                <a:gd name="connsiteX246" fmla="*/ 1480557 w 5018777"/>
                <a:gd name="connsiteY246" fmla="*/ 1792514 h 2605314"/>
                <a:gd name="connsiteX247" fmla="*/ 1510312 w 5018777"/>
                <a:gd name="connsiteY247" fmla="*/ 1859642 h 2605314"/>
                <a:gd name="connsiteX248" fmla="*/ 1511037 w 5018777"/>
                <a:gd name="connsiteY248" fmla="*/ 1961968 h 2605314"/>
                <a:gd name="connsiteX249" fmla="*/ 1463866 w 5018777"/>
                <a:gd name="connsiteY249" fmla="*/ 2046877 h 2605314"/>
                <a:gd name="connsiteX250" fmla="*/ 1411977 w 5018777"/>
                <a:gd name="connsiteY250" fmla="*/ 2140857 h 2605314"/>
                <a:gd name="connsiteX251" fmla="*/ 1404720 w 5018777"/>
                <a:gd name="connsiteY251" fmla="*/ 2162628 h 2605314"/>
                <a:gd name="connsiteX252" fmla="*/ 1368435 w 5018777"/>
                <a:gd name="connsiteY252" fmla="*/ 2293257 h 2605314"/>
                <a:gd name="connsiteX253" fmla="*/ 1370975 w 5018777"/>
                <a:gd name="connsiteY253" fmla="*/ 2449285 h 2605314"/>
                <a:gd name="connsiteX254" fmla="*/ 1513577 w 5018777"/>
                <a:gd name="connsiteY254" fmla="*/ 2554514 h 2605314"/>
                <a:gd name="connsiteX255" fmla="*/ 1636949 w 5018777"/>
                <a:gd name="connsiteY255" fmla="*/ 2590800 h 2605314"/>
                <a:gd name="connsiteX256" fmla="*/ 1851397 w 5018777"/>
                <a:gd name="connsiteY256" fmla="*/ 2605314 h 2605314"/>
                <a:gd name="connsiteX257" fmla="*/ 1922155 w 5018777"/>
                <a:gd name="connsiteY257" fmla="*/ 2576285 h 2605314"/>
                <a:gd name="connsiteX258" fmla="*/ 1963520 w 5018777"/>
                <a:gd name="connsiteY258" fmla="*/ 2496457 h 2605314"/>
                <a:gd name="connsiteX259" fmla="*/ 2006337 w 5018777"/>
                <a:gd name="connsiteY259" fmla="*/ 2315028 h 2605314"/>
                <a:gd name="connsiteX260" fmla="*/ 2043349 w 5018777"/>
                <a:gd name="connsiteY260" fmla="*/ 2111828 h 2605314"/>
                <a:gd name="connsiteX261" fmla="*/ 2066572 w 5018777"/>
                <a:gd name="connsiteY261" fmla="*/ 2048691 h 2605314"/>
                <a:gd name="connsiteX262" fmla="*/ 2102495 w 5018777"/>
                <a:gd name="connsiteY262" fmla="*/ 1987731 h 2605314"/>
                <a:gd name="connsiteX263" fmla="*/ 2221512 w 5018777"/>
                <a:gd name="connsiteY263" fmla="*/ 1879237 h 2605314"/>
                <a:gd name="connsiteX264" fmla="*/ 2377177 w 5018777"/>
                <a:gd name="connsiteY264" fmla="*/ 1872342 h 2605314"/>
                <a:gd name="connsiteX265" fmla="*/ 2398949 w 5018777"/>
                <a:gd name="connsiteY265" fmla="*/ 1879600 h 2605314"/>
                <a:gd name="connsiteX266" fmla="*/ 2457006 w 5018777"/>
                <a:gd name="connsiteY266" fmla="*/ 1930400 h 2605314"/>
                <a:gd name="connsiteX267" fmla="*/ 2471520 w 5018777"/>
                <a:gd name="connsiteY267" fmla="*/ 1952171 h 2605314"/>
                <a:gd name="connsiteX268" fmla="*/ 2493292 w 5018777"/>
                <a:gd name="connsiteY268" fmla="*/ 1973942 h 2605314"/>
                <a:gd name="connsiteX269" fmla="*/ 2507806 w 5018777"/>
                <a:gd name="connsiteY269" fmla="*/ 2024742 h 2605314"/>
                <a:gd name="connsiteX270" fmla="*/ 2515063 w 5018777"/>
                <a:gd name="connsiteY270" fmla="*/ 2053771 h 2605314"/>
                <a:gd name="connsiteX271" fmla="*/ 2529577 w 5018777"/>
                <a:gd name="connsiteY271" fmla="*/ 2075542 h 2605314"/>
                <a:gd name="connsiteX272" fmla="*/ 2544092 w 5018777"/>
                <a:gd name="connsiteY272" fmla="*/ 2126342 h 2605314"/>
                <a:gd name="connsiteX273" fmla="*/ 2536835 w 5018777"/>
                <a:gd name="connsiteY273" fmla="*/ 2271485 h 2605314"/>
                <a:gd name="connsiteX274" fmla="*/ 2522320 w 5018777"/>
                <a:gd name="connsiteY274" fmla="*/ 2300514 h 2605314"/>
                <a:gd name="connsiteX275" fmla="*/ 2478777 w 5018777"/>
                <a:gd name="connsiteY275" fmla="*/ 2329542 h 2605314"/>
                <a:gd name="connsiteX276" fmla="*/ 2457006 w 5018777"/>
                <a:gd name="connsiteY276" fmla="*/ 2336800 h 2605314"/>
                <a:gd name="connsiteX277" fmla="*/ 2333635 w 5018777"/>
                <a:gd name="connsiteY277" fmla="*/ 2329542 h 2605314"/>
                <a:gd name="connsiteX278" fmla="*/ 2311863 w 5018777"/>
                <a:gd name="connsiteY278" fmla="*/ 2322285 h 2605314"/>
                <a:gd name="connsiteX279" fmla="*/ 2297349 w 5018777"/>
                <a:gd name="connsiteY279" fmla="*/ 2286000 h 2605314"/>
                <a:gd name="connsiteX280" fmla="*/ 2290092 w 5018777"/>
                <a:gd name="connsiteY280" fmla="*/ 2249714 h 2605314"/>
                <a:gd name="connsiteX281" fmla="*/ 2398949 w 5018777"/>
                <a:gd name="connsiteY281" fmla="*/ 2111828 h 2605314"/>
                <a:gd name="connsiteX282" fmla="*/ 2398949 w 5018777"/>
                <a:gd name="connsiteY282" fmla="*/ 2024742 h 2605314"/>
                <a:gd name="connsiteX283" fmla="*/ 2377177 w 5018777"/>
                <a:gd name="connsiteY283" fmla="*/ 2010228 h 2605314"/>
                <a:gd name="connsiteX284" fmla="*/ 2275577 w 5018777"/>
                <a:gd name="connsiteY284" fmla="*/ 2017485 h 2605314"/>
                <a:gd name="connsiteX285" fmla="*/ 2261063 w 5018777"/>
                <a:gd name="connsiteY285" fmla="*/ 2032000 h 2605314"/>
                <a:gd name="connsiteX286" fmla="*/ 2239292 w 5018777"/>
                <a:gd name="connsiteY286" fmla="*/ 2046514 h 2605314"/>
                <a:gd name="connsiteX287" fmla="*/ 2224777 w 5018777"/>
                <a:gd name="connsiteY287" fmla="*/ 2061028 h 2605314"/>
                <a:gd name="connsiteX288" fmla="*/ 2195749 w 5018777"/>
                <a:gd name="connsiteY288" fmla="*/ 2068285 h 2605314"/>
                <a:gd name="connsiteX289" fmla="*/ 2166720 w 5018777"/>
                <a:gd name="connsiteY289" fmla="*/ 2090057 h 2605314"/>
                <a:gd name="connsiteX290" fmla="*/ 2152206 w 5018777"/>
                <a:gd name="connsiteY290" fmla="*/ 2111828 h 2605314"/>
                <a:gd name="connsiteX291" fmla="*/ 2130435 w 5018777"/>
                <a:gd name="connsiteY291" fmla="*/ 2140857 h 2605314"/>
                <a:gd name="connsiteX292" fmla="*/ 2130435 w 5018777"/>
                <a:gd name="connsiteY292" fmla="*/ 2351314 h 2605314"/>
                <a:gd name="connsiteX293" fmla="*/ 2144949 w 5018777"/>
                <a:gd name="connsiteY293" fmla="*/ 2373085 h 2605314"/>
                <a:gd name="connsiteX294" fmla="*/ 2166720 w 5018777"/>
                <a:gd name="connsiteY294" fmla="*/ 2380342 h 2605314"/>
                <a:gd name="connsiteX295" fmla="*/ 2173977 w 5018777"/>
                <a:gd name="connsiteY295" fmla="*/ 2402114 h 2605314"/>
                <a:gd name="connsiteX296" fmla="*/ 2195749 w 5018777"/>
                <a:gd name="connsiteY296" fmla="*/ 2416628 h 2605314"/>
                <a:gd name="connsiteX297" fmla="*/ 2224777 w 5018777"/>
                <a:gd name="connsiteY297" fmla="*/ 2438400 h 2605314"/>
                <a:gd name="connsiteX298" fmla="*/ 2268320 w 5018777"/>
                <a:gd name="connsiteY298" fmla="*/ 2474685 h 2605314"/>
                <a:gd name="connsiteX299" fmla="*/ 2297349 w 5018777"/>
                <a:gd name="connsiteY299" fmla="*/ 2510971 h 2605314"/>
                <a:gd name="connsiteX300" fmla="*/ 2319120 w 5018777"/>
                <a:gd name="connsiteY300" fmla="*/ 2532742 h 2605314"/>
                <a:gd name="connsiteX301" fmla="*/ 2398949 w 5018777"/>
                <a:gd name="connsiteY301" fmla="*/ 2569028 h 2605314"/>
                <a:gd name="connsiteX302" fmla="*/ 2544092 w 5018777"/>
                <a:gd name="connsiteY302" fmla="*/ 2554514 h 2605314"/>
                <a:gd name="connsiteX303" fmla="*/ 2565863 w 5018777"/>
                <a:gd name="connsiteY303" fmla="*/ 2540000 h 2605314"/>
                <a:gd name="connsiteX304" fmla="*/ 2573120 w 5018777"/>
                <a:gd name="connsiteY304" fmla="*/ 2503714 h 2605314"/>
                <a:gd name="connsiteX305" fmla="*/ 2587635 w 5018777"/>
                <a:gd name="connsiteY305" fmla="*/ 2481942 h 2605314"/>
                <a:gd name="connsiteX306" fmla="*/ 2594892 w 5018777"/>
                <a:gd name="connsiteY306" fmla="*/ 2409371 h 2605314"/>
                <a:gd name="connsiteX307" fmla="*/ 2645692 w 5018777"/>
                <a:gd name="connsiteY307" fmla="*/ 2416628 h 2605314"/>
                <a:gd name="connsiteX308" fmla="*/ 2674720 w 5018777"/>
                <a:gd name="connsiteY308" fmla="*/ 2423885 h 2605314"/>
                <a:gd name="connsiteX309" fmla="*/ 2747292 w 5018777"/>
                <a:gd name="connsiteY309" fmla="*/ 2438400 h 2605314"/>
                <a:gd name="connsiteX310" fmla="*/ 2790835 w 5018777"/>
                <a:gd name="connsiteY310" fmla="*/ 2452914 h 2605314"/>
                <a:gd name="connsiteX311" fmla="*/ 2812606 w 5018777"/>
                <a:gd name="connsiteY311" fmla="*/ 2438400 h 2605314"/>
                <a:gd name="connsiteX312" fmla="*/ 2805349 w 5018777"/>
                <a:gd name="connsiteY312" fmla="*/ 2416628 h 2605314"/>
                <a:gd name="connsiteX313" fmla="*/ 2798092 w 5018777"/>
                <a:gd name="connsiteY313" fmla="*/ 2373085 h 2605314"/>
                <a:gd name="connsiteX314" fmla="*/ 2783577 w 5018777"/>
                <a:gd name="connsiteY314" fmla="*/ 2329542 h 2605314"/>
                <a:gd name="connsiteX315" fmla="*/ 2798092 w 5018777"/>
                <a:gd name="connsiteY315" fmla="*/ 2278742 h 2605314"/>
                <a:gd name="connsiteX316" fmla="*/ 2965006 w 5018777"/>
                <a:gd name="connsiteY316" fmla="*/ 2249714 h 2605314"/>
                <a:gd name="connsiteX317" fmla="*/ 2950492 w 5018777"/>
                <a:gd name="connsiteY317" fmla="*/ 2227942 h 2605314"/>
                <a:gd name="connsiteX318" fmla="*/ 2928720 w 5018777"/>
                <a:gd name="connsiteY318" fmla="*/ 2133600 h 2605314"/>
                <a:gd name="connsiteX319" fmla="*/ 2921463 w 5018777"/>
                <a:gd name="connsiteY319" fmla="*/ 2104571 h 2605314"/>
                <a:gd name="connsiteX320" fmla="*/ 2899692 w 5018777"/>
                <a:gd name="connsiteY320" fmla="*/ 2090057 h 2605314"/>
                <a:gd name="connsiteX321" fmla="*/ 2906949 w 5018777"/>
                <a:gd name="connsiteY321" fmla="*/ 2061028 h 2605314"/>
                <a:gd name="connsiteX322" fmla="*/ 3037577 w 5018777"/>
                <a:gd name="connsiteY322" fmla="*/ 2053771 h 2605314"/>
                <a:gd name="connsiteX323" fmla="*/ 3124663 w 5018777"/>
                <a:gd name="connsiteY323" fmla="*/ 2046514 h 2605314"/>
                <a:gd name="connsiteX324" fmla="*/ 3146435 w 5018777"/>
                <a:gd name="connsiteY324" fmla="*/ 2039257 h 2605314"/>
                <a:gd name="connsiteX325" fmla="*/ 3139177 w 5018777"/>
                <a:gd name="connsiteY325" fmla="*/ 2010228 h 2605314"/>
                <a:gd name="connsiteX326" fmla="*/ 3110149 w 5018777"/>
                <a:gd name="connsiteY326" fmla="*/ 1959428 h 2605314"/>
                <a:gd name="connsiteX327" fmla="*/ 3081120 w 5018777"/>
                <a:gd name="connsiteY327" fmla="*/ 1930400 h 2605314"/>
                <a:gd name="connsiteX328" fmla="*/ 3066606 w 5018777"/>
                <a:gd name="connsiteY328" fmla="*/ 1901371 h 2605314"/>
                <a:gd name="connsiteX329" fmla="*/ 3044835 w 5018777"/>
                <a:gd name="connsiteY329" fmla="*/ 1886857 h 2605314"/>
                <a:gd name="connsiteX330" fmla="*/ 3037577 w 5018777"/>
                <a:gd name="connsiteY330" fmla="*/ 1865085 h 2605314"/>
                <a:gd name="connsiteX331" fmla="*/ 3023063 w 5018777"/>
                <a:gd name="connsiteY331" fmla="*/ 1843314 h 2605314"/>
                <a:gd name="connsiteX332" fmla="*/ 3052092 w 5018777"/>
                <a:gd name="connsiteY332" fmla="*/ 1828800 h 2605314"/>
                <a:gd name="connsiteX333" fmla="*/ 3160949 w 5018777"/>
                <a:gd name="connsiteY333" fmla="*/ 1814285 h 2605314"/>
                <a:gd name="connsiteX334" fmla="*/ 3182720 w 5018777"/>
                <a:gd name="connsiteY334" fmla="*/ 1799771 h 2605314"/>
                <a:gd name="connsiteX335" fmla="*/ 3131920 w 5018777"/>
                <a:gd name="connsiteY335" fmla="*/ 1690914 h 2605314"/>
                <a:gd name="connsiteX336" fmla="*/ 3124663 w 5018777"/>
                <a:gd name="connsiteY336" fmla="*/ 1669142 h 2605314"/>
                <a:gd name="connsiteX337" fmla="*/ 3110149 w 5018777"/>
                <a:gd name="connsiteY337" fmla="*/ 1647371 h 2605314"/>
                <a:gd name="connsiteX338" fmla="*/ 3131920 w 5018777"/>
                <a:gd name="connsiteY338" fmla="*/ 1640114 h 2605314"/>
                <a:gd name="connsiteX339" fmla="*/ 3160949 w 5018777"/>
                <a:gd name="connsiteY339" fmla="*/ 1632857 h 2605314"/>
                <a:gd name="connsiteX340" fmla="*/ 3189977 w 5018777"/>
                <a:gd name="connsiteY340" fmla="*/ 1618342 h 2605314"/>
                <a:gd name="connsiteX341" fmla="*/ 3219006 w 5018777"/>
                <a:gd name="connsiteY341" fmla="*/ 1611085 h 2605314"/>
                <a:gd name="connsiteX342" fmla="*/ 3240777 w 5018777"/>
                <a:gd name="connsiteY342" fmla="*/ 1603828 h 2605314"/>
                <a:gd name="connsiteX343" fmla="*/ 3284320 w 5018777"/>
                <a:gd name="connsiteY343" fmla="*/ 1582057 h 2605314"/>
                <a:gd name="connsiteX344" fmla="*/ 3298835 w 5018777"/>
                <a:gd name="connsiteY344" fmla="*/ 1567542 h 2605314"/>
                <a:gd name="connsiteX345" fmla="*/ 3277063 w 5018777"/>
                <a:gd name="connsiteY345" fmla="*/ 1545771 h 2605314"/>
                <a:gd name="connsiteX346" fmla="*/ 3233520 w 5018777"/>
                <a:gd name="connsiteY346" fmla="*/ 1516742 h 2605314"/>
                <a:gd name="connsiteX347" fmla="*/ 3182720 w 5018777"/>
                <a:gd name="connsiteY347" fmla="*/ 1458685 h 2605314"/>
                <a:gd name="connsiteX348" fmla="*/ 3175463 w 5018777"/>
                <a:gd name="connsiteY348" fmla="*/ 1436914 h 2605314"/>
                <a:gd name="connsiteX349" fmla="*/ 3153692 w 5018777"/>
                <a:gd name="connsiteY349" fmla="*/ 1422400 h 2605314"/>
                <a:gd name="connsiteX350" fmla="*/ 3204492 w 5018777"/>
                <a:gd name="connsiteY350" fmla="*/ 1386114 h 2605314"/>
                <a:gd name="connsiteX351" fmla="*/ 3240777 w 5018777"/>
                <a:gd name="connsiteY351" fmla="*/ 1349828 h 2605314"/>
                <a:gd name="connsiteX352" fmla="*/ 3269806 w 5018777"/>
                <a:gd name="connsiteY352" fmla="*/ 1313542 h 2605314"/>
                <a:gd name="connsiteX353" fmla="*/ 3291577 w 5018777"/>
                <a:gd name="connsiteY353" fmla="*/ 1299028 h 2605314"/>
                <a:gd name="connsiteX354" fmla="*/ 3306092 w 5018777"/>
                <a:gd name="connsiteY354" fmla="*/ 1284514 h 2605314"/>
                <a:gd name="connsiteX355" fmla="*/ 3313349 w 5018777"/>
                <a:gd name="connsiteY355" fmla="*/ 1262742 h 2605314"/>
                <a:gd name="connsiteX356" fmla="*/ 3269806 w 5018777"/>
                <a:gd name="connsiteY356" fmla="*/ 1255485 h 2605314"/>
                <a:gd name="connsiteX357" fmla="*/ 3248035 w 5018777"/>
                <a:gd name="connsiteY357" fmla="*/ 1248228 h 2605314"/>
                <a:gd name="connsiteX358" fmla="*/ 3197235 w 5018777"/>
                <a:gd name="connsiteY358" fmla="*/ 1233714 h 2605314"/>
                <a:gd name="connsiteX359" fmla="*/ 3175463 w 5018777"/>
                <a:gd name="connsiteY359" fmla="*/ 1219200 h 2605314"/>
                <a:gd name="connsiteX360" fmla="*/ 3153692 w 5018777"/>
                <a:gd name="connsiteY360" fmla="*/ 1211942 h 2605314"/>
                <a:gd name="connsiteX361" fmla="*/ 3124663 w 5018777"/>
                <a:gd name="connsiteY361" fmla="*/ 1197428 h 2605314"/>
                <a:gd name="connsiteX362" fmla="*/ 3204492 w 5018777"/>
                <a:gd name="connsiteY362" fmla="*/ 1095828 h 2605314"/>
                <a:gd name="connsiteX363" fmla="*/ 3255292 w 5018777"/>
                <a:gd name="connsiteY363" fmla="*/ 1037771 h 2605314"/>
                <a:gd name="connsiteX364" fmla="*/ 3255292 w 5018777"/>
                <a:gd name="connsiteY364" fmla="*/ 994228 h 2605314"/>
                <a:gd name="connsiteX365" fmla="*/ 3211749 w 5018777"/>
                <a:gd name="connsiteY365" fmla="*/ 986971 h 2605314"/>
                <a:gd name="connsiteX366" fmla="*/ 3182720 w 5018777"/>
                <a:gd name="connsiteY366" fmla="*/ 979714 h 2605314"/>
                <a:gd name="connsiteX367" fmla="*/ 3124663 w 5018777"/>
                <a:gd name="connsiteY367" fmla="*/ 957942 h 2605314"/>
                <a:gd name="connsiteX368" fmla="*/ 3102892 w 5018777"/>
                <a:gd name="connsiteY368" fmla="*/ 950685 h 2605314"/>
                <a:gd name="connsiteX369" fmla="*/ 3052092 w 5018777"/>
                <a:gd name="connsiteY369" fmla="*/ 943428 h 2605314"/>
                <a:gd name="connsiteX370" fmla="*/ 3030320 w 5018777"/>
                <a:gd name="connsiteY370" fmla="*/ 936171 h 2605314"/>
                <a:gd name="connsiteX371" fmla="*/ 2994035 w 5018777"/>
                <a:gd name="connsiteY371" fmla="*/ 928914 h 2605314"/>
                <a:gd name="connsiteX372" fmla="*/ 2979520 w 5018777"/>
                <a:gd name="connsiteY372" fmla="*/ 914400 h 2605314"/>
                <a:gd name="connsiteX373" fmla="*/ 3037577 w 5018777"/>
                <a:gd name="connsiteY373" fmla="*/ 820057 h 2605314"/>
                <a:gd name="connsiteX374" fmla="*/ 3095635 w 5018777"/>
                <a:gd name="connsiteY374" fmla="*/ 747485 h 2605314"/>
                <a:gd name="connsiteX375" fmla="*/ 3131920 w 5018777"/>
                <a:gd name="connsiteY375" fmla="*/ 703942 h 2605314"/>
                <a:gd name="connsiteX376" fmla="*/ 3146435 w 5018777"/>
                <a:gd name="connsiteY376" fmla="*/ 682171 h 2605314"/>
                <a:gd name="connsiteX377" fmla="*/ 3037577 w 5018777"/>
                <a:gd name="connsiteY377" fmla="*/ 667657 h 2605314"/>
                <a:gd name="connsiteX378" fmla="*/ 2965006 w 5018777"/>
                <a:gd name="connsiteY378" fmla="*/ 660400 h 2605314"/>
                <a:gd name="connsiteX379" fmla="*/ 2892435 w 5018777"/>
                <a:gd name="connsiteY379" fmla="*/ 645885 h 2605314"/>
                <a:gd name="connsiteX380" fmla="*/ 2928720 w 5018777"/>
                <a:gd name="connsiteY380" fmla="*/ 609600 h 2605314"/>
                <a:gd name="connsiteX381" fmla="*/ 2965006 w 5018777"/>
                <a:gd name="connsiteY381" fmla="*/ 573314 h 2605314"/>
                <a:gd name="connsiteX382" fmla="*/ 2972263 w 5018777"/>
                <a:gd name="connsiteY382" fmla="*/ 529771 h 2605314"/>
                <a:gd name="connsiteX383" fmla="*/ 2986777 w 5018777"/>
                <a:gd name="connsiteY383" fmla="*/ 486228 h 2605314"/>
                <a:gd name="connsiteX384" fmla="*/ 3001292 w 5018777"/>
                <a:gd name="connsiteY384" fmla="*/ 435428 h 2605314"/>
                <a:gd name="connsiteX385" fmla="*/ 3015806 w 5018777"/>
                <a:gd name="connsiteY385" fmla="*/ 391885 h 2605314"/>
                <a:gd name="connsiteX386" fmla="*/ 2965006 w 5018777"/>
                <a:gd name="connsiteY386" fmla="*/ 399142 h 2605314"/>
                <a:gd name="connsiteX387" fmla="*/ 2921463 w 5018777"/>
                <a:gd name="connsiteY387" fmla="*/ 413657 h 2605314"/>
                <a:gd name="connsiteX388" fmla="*/ 2892435 w 5018777"/>
                <a:gd name="connsiteY388" fmla="*/ 420914 h 2605314"/>
                <a:gd name="connsiteX389" fmla="*/ 2856149 w 5018777"/>
                <a:gd name="connsiteY389" fmla="*/ 435428 h 2605314"/>
                <a:gd name="connsiteX390" fmla="*/ 2812606 w 5018777"/>
                <a:gd name="connsiteY390" fmla="*/ 442685 h 2605314"/>
                <a:gd name="connsiteX391" fmla="*/ 2783577 w 5018777"/>
                <a:gd name="connsiteY391" fmla="*/ 449942 h 2605314"/>
                <a:gd name="connsiteX392" fmla="*/ 2725520 w 5018777"/>
                <a:gd name="connsiteY392" fmla="*/ 442685 h 2605314"/>
                <a:gd name="connsiteX393" fmla="*/ 2732777 w 5018777"/>
                <a:gd name="connsiteY393" fmla="*/ 377371 h 2605314"/>
                <a:gd name="connsiteX394" fmla="*/ 2725520 w 5018777"/>
                <a:gd name="connsiteY394" fmla="*/ 290285 h 2605314"/>
                <a:gd name="connsiteX395" fmla="*/ 2711006 w 5018777"/>
                <a:gd name="connsiteY395" fmla="*/ 232228 h 2605314"/>
                <a:gd name="connsiteX396" fmla="*/ 2667463 w 5018777"/>
                <a:gd name="connsiteY396" fmla="*/ 210457 h 2605314"/>
                <a:gd name="connsiteX397" fmla="*/ 2660206 w 5018777"/>
                <a:gd name="connsiteY39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157977 w 5018777"/>
                <a:gd name="connsiteY148" fmla="*/ 190500 h 2605314"/>
                <a:gd name="connsiteX149" fmla="*/ 969292 w 5018777"/>
                <a:gd name="connsiteY149" fmla="*/ 261257 h 2605314"/>
                <a:gd name="connsiteX150" fmla="*/ 889463 w 5018777"/>
                <a:gd name="connsiteY150" fmla="*/ 319314 h 2605314"/>
                <a:gd name="connsiteX151" fmla="*/ 763189 w 5018777"/>
                <a:gd name="connsiteY151" fmla="*/ 420551 h 2605314"/>
                <a:gd name="connsiteX152" fmla="*/ 693520 w 5018777"/>
                <a:gd name="connsiteY152" fmla="*/ 500742 h 2605314"/>
                <a:gd name="connsiteX153" fmla="*/ 664492 w 5018777"/>
                <a:gd name="connsiteY153" fmla="*/ 544285 h 2605314"/>
                <a:gd name="connsiteX154" fmla="*/ 642720 w 5018777"/>
                <a:gd name="connsiteY154" fmla="*/ 609600 h 2605314"/>
                <a:gd name="connsiteX155" fmla="*/ 651792 w 5018777"/>
                <a:gd name="connsiteY155" fmla="*/ 740954 h 2605314"/>
                <a:gd name="connsiteX156" fmla="*/ 700052 w 5018777"/>
                <a:gd name="connsiteY156" fmla="*/ 804454 h 2605314"/>
                <a:gd name="connsiteX157" fmla="*/ 751577 w 5018777"/>
                <a:gd name="connsiteY157" fmla="*/ 804817 h 2605314"/>
                <a:gd name="connsiteX158" fmla="*/ 775889 w 5018777"/>
                <a:gd name="connsiteY158" fmla="*/ 748937 h 2605314"/>
                <a:gd name="connsiteX159" fmla="*/ 764640 w 5018777"/>
                <a:gd name="connsiteY159" fmla="*/ 679268 h 2605314"/>
                <a:gd name="connsiteX160" fmla="*/ 704769 w 5018777"/>
                <a:gd name="connsiteY160" fmla="*/ 644434 h 2605314"/>
                <a:gd name="connsiteX161" fmla="*/ 567246 w 5018777"/>
                <a:gd name="connsiteY161" fmla="*/ 638991 h 2605314"/>
                <a:gd name="connsiteX162" fmla="*/ 468549 w 5018777"/>
                <a:gd name="connsiteY162" fmla="*/ 682171 h 2605314"/>
                <a:gd name="connsiteX163" fmla="*/ 446777 w 5018777"/>
                <a:gd name="connsiteY163" fmla="*/ 754742 h 2605314"/>
                <a:gd name="connsiteX164" fmla="*/ 475806 w 5018777"/>
                <a:gd name="connsiteY164" fmla="*/ 849085 h 2605314"/>
                <a:gd name="connsiteX165" fmla="*/ 533863 w 5018777"/>
                <a:gd name="connsiteY165" fmla="*/ 841828 h 2605314"/>
                <a:gd name="connsiteX166" fmla="*/ 541120 w 5018777"/>
                <a:gd name="connsiteY166" fmla="*/ 820057 h 2605314"/>
                <a:gd name="connsiteX167" fmla="*/ 519349 w 5018777"/>
                <a:gd name="connsiteY167" fmla="*/ 740228 h 2605314"/>
                <a:gd name="connsiteX168" fmla="*/ 497577 w 5018777"/>
                <a:gd name="connsiteY168" fmla="*/ 725714 h 2605314"/>
                <a:gd name="connsiteX169" fmla="*/ 352435 w 5018777"/>
                <a:gd name="connsiteY169" fmla="*/ 732971 h 2605314"/>
                <a:gd name="connsiteX170" fmla="*/ 252286 w 5018777"/>
                <a:gd name="connsiteY170" fmla="*/ 791028 h 2605314"/>
                <a:gd name="connsiteX171" fmla="*/ 192777 w 5018777"/>
                <a:gd name="connsiteY171" fmla="*/ 892628 h 2605314"/>
                <a:gd name="connsiteX172" fmla="*/ 187335 w 5018777"/>
                <a:gd name="connsiteY172" fmla="*/ 1026522 h 2605314"/>
                <a:gd name="connsiteX173" fmla="*/ 218177 w 5018777"/>
                <a:gd name="connsiteY173" fmla="*/ 1070791 h 2605314"/>
                <a:gd name="connsiteX174" fmla="*/ 278049 w 5018777"/>
                <a:gd name="connsiteY174" fmla="*/ 1063534 h 2605314"/>
                <a:gd name="connsiteX175" fmla="*/ 297643 w 5018777"/>
                <a:gd name="connsiteY175" fmla="*/ 1022531 h 2605314"/>
                <a:gd name="connsiteX176" fmla="*/ 260995 w 5018777"/>
                <a:gd name="connsiteY176" fmla="*/ 957580 h 2605314"/>
                <a:gd name="connsiteX177" fmla="*/ 172095 w 5018777"/>
                <a:gd name="connsiteY177" fmla="*/ 952137 h 2605314"/>
                <a:gd name="connsiteX178" fmla="*/ 108957 w 5018777"/>
                <a:gd name="connsiteY178" fmla="*/ 996405 h 2605314"/>
                <a:gd name="connsiteX179" fmla="*/ 54892 w 5018777"/>
                <a:gd name="connsiteY179" fmla="*/ 1066800 h 2605314"/>
                <a:gd name="connsiteX180" fmla="*/ 14252 w 5018777"/>
                <a:gd name="connsiteY180" fmla="*/ 1156788 h 2605314"/>
                <a:gd name="connsiteX181" fmla="*/ 20783 w 5018777"/>
                <a:gd name="connsiteY181" fmla="*/ 1262017 h 2605314"/>
                <a:gd name="connsiteX182" fmla="*/ 69406 w 5018777"/>
                <a:gd name="connsiteY182" fmla="*/ 1313542 h 2605314"/>
                <a:gd name="connsiteX183" fmla="*/ 112949 w 5018777"/>
                <a:gd name="connsiteY183" fmla="*/ 1342571 h 2605314"/>
                <a:gd name="connsiteX184" fmla="*/ 159032 w 5018777"/>
                <a:gd name="connsiteY184" fmla="*/ 1341845 h 2605314"/>
                <a:gd name="connsiteX185" fmla="*/ 217089 w 5018777"/>
                <a:gd name="connsiteY185" fmla="*/ 1316445 h 2605314"/>
                <a:gd name="connsiteX186" fmla="*/ 199672 w 5018777"/>
                <a:gd name="connsiteY186" fmla="*/ 1243148 h 2605314"/>
                <a:gd name="connsiteX187" fmla="*/ 124197 w 5018777"/>
                <a:gd name="connsiteY187" fmla="*/ 1236254 h 2605314"/>
                <a:gd name="connsiteX188" fmla="*/ 54892 w 5018777"/>
                <a:gd name="connsiteY188" fmla="*/ 1262742 h 2605314"/>
                <a:gd name="connsiteX189" fmla="*/ 33120 w 5018777"/>
                <a:gd name="connsiteY189" fmla="*/ 1299028 h 2605314"/>
                <a:gd name="connsiteX190" fmla="*/ 18606 w 5018777"/>
                <a:gd name="connsiteY190" fmla="*/ 1320800 h 2605314"/>
                <a:gd name="connsiteX191" fmla="*/ 4092 w 5018777"/>
                <a:gd name="connsiteY191" fmla="*/ 1379582 h 2605314"/>
                <a:gd name="connsiteX192" fmla="*/ 3729 w 5018777"/>
                <a:gd name="connsiteY192" fmla="*/ 1436188 h 2605314"/>
                <a:gd name="connsiteX193" fmla="*/ 47635 w 5018777"/>
                <a:gd name="connsiteY193" fmla="*/ 1494971 h 2605314"/>
                <a:gd name="connsiteX194" fmla="*/ 91177 w 5018777"/>
                <a:gd name="connsiteY194" fmla="*/ 1524000 h 2605314"/>
                <a:gd name="connsiteX195" fmla="*/ 127100 w 5018777"/>
                <a:gd name="connsiteY195" fmla="*/ 1568268 h 2605314"/>
                <a:gd name="connsiteX196" fmla="*/ 171006 w 5018777"/>
                <a:gd name="connsiteY196" fmla="*/ 1582057 h 2605314"/>
                <a:gd name="connsiteX197" fmla="*/ 228337 w 5018777"/>
                <a:gd name="connsiteY197" fmla="*/ 1561737 h 2605314"/>
                <a:gd name="connsiteX198" fmla="*/ 236683 w 5018777"/>
                <a:gd name="connsiteY198" fmla="*/ 1483722 h 2605314"/>
                <a:gd name="connsiteX199" fmla="*/ 157217 w 5018777"/>
                <a:gd name="connsiteY199" fmla="*/ 1465580 h 2605314"/>
                <a:gd name="connsiteX200" fmla="*/ 105692 w 5018777"/>
                <a:gd name="connsiteY200" fmla="*/ 1502228 h 2605314"/>
                <a:gd name="connsiteX201" fmla="*/ 105692 w 5018777"/>
                <a:gd name="connsiteY201" fmla="*/ 1698171 h 2605314"/>
                <a:gd name="connsiteX202" fmla="*/ 141615 w 5018777"/>
                <a:gd name="connsiteY202" fmla="*/ 1749334 h 2605314"/>
                <a:gd name="connsiteX203" fmla="*/ 192777 w 5018777"/>
                <a:gd name="connsiteY203" fmla="*/ 1792514 h 2605314"/>
                <a:gd name="connsiteX204" fmla="*/ 250835 w 5018777"/>
                <a:gd name="connsiteY204" fmla="*/ 1828800 h 2605314"/>
                <a:gd name="connsiteX205" fmla="*/ 359692 w 5018777"/>
                <a:gd name="connsiteY205" fmla="*/ 1821542 h 2605314"/>
                <a:gd name="connsiteX206" fmla="*/ 394163 w 5018777"/>
                <a:gd name="connsiteY206" fmla="*/ 1796505 h 2605314"/>
                <a:gd name="connsiteX207" fmla="*/ 410492 w 5018777"/>
                <a:gd name="connsiteY207" fmla="*/ 1698171 h 2605314"/>
                <a:gd name="connsiteX208" fmla="*/ 366949 w 5018777"/>
                <a:gd name="connsiteY208" fmla="*/ 1683657 h 2605314"/>
                <a:gd name="connsiteX209" fmla="*/ 316149 w 5018777"/>
                <a:gd name="connsiteY209" fmla="*/ 1690914 h 2605314"/>
                <a:gd name="connsiteX210" fmla="*/ 279863 w 5018777"/>
                <a:gd name="connsiteY210" fmla="*/ 1719942 h 2605314"/>
                <a:gd name="connsiteX211" fmla="*/ 265349 w 5018777"/>
                <a:gd name="connsiteY211" fmla="*/ 1785257 h 2605314"/>
                <a:gd name="connsiteX212" fmla="*/ 276235 w 5018777"/>
                <a:gd name="connsiteY212" fmla="*/ 1939108 h 2605314"/>
                <a:gd name="connsiteX213" fmla="*/ 331026 w 5018777"/>
                <a:gd name="connsiteY213" fmla="*/ 1984465 h 2605314"/>
                <a:gd name="connsiteX214" fmla="*/ 417749 w 5018777"/>
                <a:gd name="connsiteY214" fmla="*/ 2002971 h 2605314"/>
                <a:gd name="connsiteX215" fmla="*/ 526606 w 5018777"/>
                <a:gd name="connsiteY215" fmla="*/ 1995714 h 2605314"/>
                <a:gd name="connsiteX216" fmla="*/ 555635 w 5018777"/>
                <a:gd name="connsiteY216" fmla="*/ 1973942 h 2605314"/>
                <a:gd name="connsiteX217" fmla="*/ 599177 w 5018777"/>
                <a:gd name="connsiteY217" fmla="*/ 1944914 h 2605314"/>
                <a:gd name="connsiteX218" fmla="*/ 628206 w 5018777"/>
                <a:gd name="connsiteY218" fmla="*/ 1901371 h 2605314"/>
                <a:gd name="connsiteX219" fmla="*/ 613692 w 5018777"/>
                <a:gd name="connsiteY219" fmla="*/ 1836057 h 2605314"/>
                <a:gd name="connsiteX220" fmla="*/ 570149 w 5018777"/>
                <a:gd name="connsiteY220" fmla="*/ 1792514 h 2605314"/>
                <a:gd name="connsiteX221" fmla="*/ 528057 w 5018777"/>
                <a:gd name="connsiteY221" fmla="*/ 1800497 h 2605314"/>
                <a:gd name="connsiteX222" fmla="*/ 481249 w 5018777"/>
                <a:gd name="connsiteY222" fmla="*/ 1898468 h 2605314"/>
                <a:gd name="connsiteX223" fmla="*/ 555635 w 5018777"/>
                <a:gd name="connsiteY223" fmla="*/ 1995714 h 2605314"/>
                <a:gd name="connsiteX224" fmla="*/ 570149 w 5018777"/>
                <a:gd name="connsiteY224" fmla="*/ 2017485 h 2605314"/>
                <a:gd name="connsiteX225" fmla="*/ 700777 w 5018777"/>
                <a:gd name="connsiteY225" fmla="*/ 2068285 h 2605314"/>
                <a:gd name="connsiteX226" fmla="*/ 737063 w 5018777"/>
                <a:gd name="connsiteY226" fmla="*/ 2082800 h 2605314"/>
                <a:gd name="connsiteX227" fmla="*/ 867692 w 5018777"/>
                <a:gd name="connsiteY227" fmla="*/ 2119811 h 2605314"/>
                <a:gd name="connsiteX228" fmla="*/ 969292 w 5018777"/>
                <a:gd name="connsiteY228" fmla="*/ 2148114 h 2605314"/>
                <a:gd name="connsiteX229" fmla="*/ 1078149 w 5018777"/>
                <a:gd name="connsiteY229" fmla="*/ 2133600 h 2605314"/>
                <a:gd name="connsiteX230" fmla="*/ 1128949 w 5018777"/>
                <a:gd name="connsiteY230" fmla="*/ 2104571 h 2605314"/>
                <a:gd name="connsiteX231" fmla="*/ 1247603 w 5018777"/>
                <a:gd name="connsiteY231" fmla="*/ 2013494 h 2605314"/>
                <a:gd name="connsiteX232" fmla="*/ 1291509 w 5018777"/>
                <a:gd name="connsiteY232" fmla="*/ 1957251 h 2605314"/>
                <a:gd name="connsiteX233" fmla="*/ 1278083 w 5018777"/>
                <a:gd name="connsiteY233" fmla="*/ 1839322 h 2605314"/>
                <a:gd name="connsiteX234" fmla="*/ 1223292 w 5018777"/>
                <a:gd name="connsiteY234" fmla="*/ 1814285 h 2605314"/>
                <a:gd name="connsiteX235" fmla="*/ 1129675 w 5018777"/>
                <a:gd name="connsiteY235" fmla="*/ 1833154 h 2605314"/>
                <a:gd name="connsiteX236" fmla="*/ 1107177 w 5018777"/>
                <a:gd name="connsiteY236" fmla="*/ 1894114 h 2605314"/>
                <a:gd name="connsiteX237" fmla="*/ 1085406 w 5018777"/>
                <a:gd name="connsiteY237" fmla="*/ 2002971 h 2605314"/>
                <a:gd name="connsiteX238" fmla="*/ 1020092 w 5018777"/>
                <a:gd name="connsiteY238" fmla="*/ 1995714 h 2605314"/>
                <a:gd name="connsiteX239" fmla="*/ 984532 w 5018777"/>
                <a:gd name="connsiteY239" fmla="*/ 1911531 h 2605314"/>
                <a:gd name="connsiteX240" fmla="*/ 996869 w 5018777"/>
                <a:gd name="connsiteY240" fmla="*/ 1807754 h 2605314"/>
                <a:gd name="connsiteX241" fmla="*/ 1070529 w 5018777"/>
                <a:gd name="connsiteY241" fmla="*/ 1731554 h 2605314"/>
                <a:gd name="connsiteX242" fmla="*/ 1230549 w 5018777"/>
                <a:gd name="connsiteY242" fmla="*/ 1690914 h 2605314"/>
                <a:gd name="connsiteX243" fmla="*/ 1339406 w 5018777"/>
                <a:gd name="connsiteY243" fmla="*/ 1698171 h 2605314"/>
                <a:gd name="connsiteX244" fmla="*/ 1426492 w 5018777"/>
                <a:gd name="connsiteY244" fmla="*/ 1741714 h 2605314"/>
                <a:gd name="connsiteX245" fmla="*/ 1480557 w 5018777"/>
                <a:gd name="connsiteY245" fmla="*/ 1792514 h 2605314"/>
                <a:gd name="connsiteX246" fmla="*/ 1510312 w 5018777"/>
                <a:gd name="connsiteY246" fmla="*/ 1859642 h 2605314"/>
                <a:gd name="connsiteX247" fmla="*/ 1511037 w 5018777"/>
                <a:gd name="connsiteY247" fmla="*/ 1961968 h 2605314"/>
                <a:gd name="connsiteX248" fmla="*/ 1463866 w 5018777"/>
                <a:gd name="connsiteY248" fmla="*/ 2046877 h 2605314"/>
                <a:gd name="connsiteX249" fmla="*/ 1411977 w 5018777"/>
                <a:gd name="connsiteY249" fmla="*/ 2140857 h 2605314"/>
                <a:gd name="connsiteX250" fmla="*/ 1404720 w 5018777"/>
                <a:gd name="connsiteY250" fmla="*/ 2162628 h 2605314"/>
                <a:gd name="connsiteX251" fmla="*/ 1368435 w 5018777"/>
                <a:gd name="connsiteY251" fmla="*/ 2293257 h 2605314"/>
                <a:gd name="connsiteX252" fmla="*/ 1370975 w 5018777"/>
                <a:gd name="connsiteY252" fmla="*/ 2449285 h 2605314"/>
                <a:gd name="connsiteX253" fmla="*/ 1513577 w 5018777"/>
                <a:gd name="connsiteY253" fmla="*/ 2554514 h 2605314"/>
                <a:gd name="connsiteX254" fmla="*/ 1636949 w 5018777"/>
                <a:gd name="connsiteY254" fmla="*/ 2590800 h 2605314"/>
                <a:gd name="connsiteX255" fmla="*/ 1851397 w 5018777"/>
                <a:gd name="connsiteY255" fmla="*/ 2605314 h 2605314"/>
                <a:gd name="connsiteX256" fmla="*/ 1922155 w 5018777"/>
                <a:gd name="connsiteY256" fmla="*/ 2576285 h 2605314"/>
                <a:gd name="connsiteX257" fmla="*/ 1963520 w 5018777"/>
                <a:gd name="connsiteY257" fmla="*/ 2496457 h 2605314"/>
                <a:gd name="connsiteX258" fmla="*/ 2006337 w 5018777"/>
                <a:gd name="connsiteY258" fmla="*/ 2315028 h 2605314"/>
                <a:gd name="connsiteX259" fmla="*/ 2043349 w 5018777"/>
                <a:gd name="connsiteY259" fmla="*/ 2111828 h 2605314"/>
                <a:gd name="connsiteX260" fmla="*/ 2066572 w 5018777"/>
                <a:gd name="connsiteY260" fmla="*/ 2048691 h 2605314"/>
                <a:gd name="connsiteX261" fmla="*/ 2102495 w 5018777"/>
                <a:gd name="connsiteY261" fmla="*/ 1987731 h 2605314"/>
                <a:gd name="connsiteX262" fmla="*/ 2221512 w 5018777"/>
                <a:gd name="connsiteY262" fmla="*/ 1879237 h 2605314"/>
                <a:gd name="connsiteX263" fmla="*/ 2377177 w 5018777"/>
                <a:gd name="connsiteY263" fmla="*/ 1872342 h 2605314"/>
                <a:gd name="connsiteX264" fmla="*/ 2398949 w 5018777"/>
                <a:gd name="connsiteY264" fmla="*/ 1879600 h 2605314"/>
                <a:gd name="connsiteX265" fmla="*/ 2457006 w 5018777"/>
                <a:gd name="connsiteY265" fmla="*/ 1930400 h 2605314"/>
                <a:gd name="connsiteX266" fmla="*/ 2471520 w 5018777"/>
                <a:gd name="connsiteY266" fmla="*/ 1952171 h 2605314"/>
                <a:gd name="connsiteX267" fmla="*/ 2493292 w 5018777"/>
                <a:gd name="connsiteY267" fmla="*/ 1973942 h 2605314"/>
                <a:gd name="connsiteX268" fmla="*/ 2507806 w 5018777"/>
                <a:gd name="connsiteY268" fmla="*/ 2024742 h 2605314"/>
                <a:gd name="connsiteX269" fmla="*/ 2515063 w 5018777"/>
                <a:gd name="connsiteY269" fmla="*/ 2053771 h 2605314"/>
                <a:gd name="connsiteX270" fmla="*/ 2529577 w 5018777"/>
                <a:gd name="connsiteY270" fmla="*/ 2075542 h 2605314"/>
                <a:gd name="connsiteX271" fmla="*/ 2544092 w 5018777"/>
                <a:gd name="connsiteY271" fmla="*/ 2126342 h 2605314"/>
                <a:gd name="connsiteX272" fmla="*/ 2536835 w 5018777"/>
                <a:gd name="connsiteY272" fmla="*/ 2271485 h 2605314"/>
                <a:gd name="connsiteX273" fmla="*/ 2522320 w 5018777"/>
                <a:gd name="connsiteY273" fmla="*/ 2300514 h 2605314"/>
                <a:gd name="connsiteX274" fmla="*/ 2478777 w 5018777"/>
                <a:gd name="connsiteY274" fmla="*/ 2329542 h 2605314"/>
                <a:gd name="connsiteX275" fmla="*/ 2457006 w 5018777"/>
                <a:gd name="connsiteY275" fmla="*/ 2336800 h 2605314"/>
                <a:gd name="connsiteX276" fmla="*/ 2333635 w 5018777"/>
                <a:gd name="connsiteY276" fmla="*/ 2329542 h 2605314"/>
                <a:gd name="connsiteX277" fmla="*/ 2311863 w 5018777"/>
                <a:gd name="connsiteY277" fmla="*/ 2322285 h 2605314"/>
                <a:gd name="connsiteX278" fmla="*/ 2297349 w 5018777"/>
                <a:gd name="connsiteY278" fmla="*/ 2286000 h 2605314"/>
                <a:gd name="connsiteX279" fmla="*/ 2290092 w 5018777"/>
                <a:gd name="connsiteY279" fmla="*/ 2249714 h 2605314"/>
                <a:gd name="connsiteX280" fmla="*/ 2398949 w 5018777"/>
                <a:gd name="connsiteY280" fmla="*/ 2111828 h 2605314"/>
                <a:gd name="connsiteX281" fmla="*/ 2398949 w 5018777"/>
                <a:gd name="connsiteY281" fmla="*/ 2024742 h 2605314"/>
                <a:gd name="connsiteX282" fmla="*/ 2377177 w 5018777"/>
                <a:gd name="connsiteY282" fmla="*/ 2010228 h 2605314"/>
                <a:gd name="connsiteX283" fmla="*/ 2275577 w 5018777"/>
                <a:gd name="connsiteY283" fmla="*/ 2017485 h 2605314"/>
                <a:gd name="connsiteX284" fmla="*/ 2261063 w 5018777"/>
                <a:gd name="connsiteY284" fmla="*/ 2032000 h 2605314"/>
                <a:gd name="connsiteX285" fmla="*/ 2239292 w 5018777"/>
                <a:gd name="connsiteY285" fmla="*/ 2046514 h 2605314"/>
                <a:gd name="connsiteX286" fmla="*/ 2224777 w 5018777"/>
                <a:gd name="connsiteY286" fmla="*/ 2061028 h 2605314"/>
                <a:gd name="connsiteX287" fmla="*/ 2195749 w 5018777"/>
                <a:gd name="connsiteY287" fmla="*/ 2068285 h 2605314"/>
                <a:gd name="connsiteX288" fmla="*/ 2166720 w 5018777"/>
                <a:gd name="connsiteY288" fmla="*/ 2090057 h 2605314"/>
                <a:gd name="connsiteX289" fmla="*/ 2152206 w 5018777"/>
                <a:gd name="connsiteY289" fmla="*/ 2111828 h 2605314"/>
                <a:gd name="connsiteX290" fmla="*/ 2130435 w 5018777"/>
                <a:gd name="connsiteY290" fmla="*/ 2140857 h 2605314"/>
                <a:gd name="connsiteX291" fmla="*/ 2130435 w 5018777"/>
                <a:gd name="connsiteY291" fmla="*/ 2351314 h 2605314"/>
                <a:gd name="connsiteX292" fmla="*/ 2144949 w 5018777"/>
                <a:gd name="connsiteY292" fmla="*/ 2373085 h 2605314"/>
                <a:gd name="connsiteX293" fmla="*/ 2166720 w 5018777"/>
                <a:gd name="connsiteY293" fmla="*/ 2380342 h 2605314"/>
                <a:gd name="connsiteX294" fmla="*/ 2173977 w 5018777"/>
                <a:gd name="connsiteY294" fmla="*/ 2402114 h 2605314"/>
                <a:gd name="connsiteX295" fmla="*/ 2195749 w 5018777"/>
                <a:gd name="connsiteY295" fmla="*/ 2416628 h 2605314"/>
                <a:gd name="connsiteX296" fmla="*/ 2224777 w 5018777"/>
                <a:gd name="connsiteY296" fmla="*/ 2438400 h 2605314"/>
                <a:gd name="connsiteX297" fmla="*/ 2268320 w 5018777"/>
                <a:gd name="connsiteY297" fmla="*/ 2474685 h 2605314"/>
                <a:gd name="connsiteX298" fmla="*/ 2297349 w 5018777"/>
                <a:gd name="connsiteY298" fmla="*/ 2510971 h 2605314"/>
                <a:gd name="connsiteX299" fmla="*/ 2319120 w 5018777"/>
                <a:gd name="connsiteY299" fmla="*/ 2532742 h 2605314"/>
                <a:gd name="connsiteX300" fmla="*/ 2398949 w 5018777"/>
                <a:gd name="connsiteY300" fmla="*/ 2569028 h 2605314"/>
                <a:gd name="connsiteX301" fmla="*/ 2544092 w 5018777"/>
                <a:gd name="connsiteY301" fmla="*/ 2554514 h 2605314"/>
                <a:gd name="connsiteX302" fmla="*/ 2565863 w 5018777"/>
                <a:gd name="connsiteY302" fmla="*/ 2540000 h 2605314"/>
                <a:gd name="connsiteX303" fmla="*/ 2573120 w 5018777"/>
                <a:gd name="connsiteY303" fmla="*/ 2503714 h 2605314"/>
                <a:gd name="connsiteX304" fmla="*/ 2587635 w 5018777"/>
                <a:gd name="connsiteY304" fmla="*/ 2481942 h 2605314"/>
                <a:gd name="connsiteX305" fmla="*/ 2594892 w 5018777"/>
                <a:gd name="connsiteY305" fmla="*/ 2409371 h 2605314"/>
                <a:gd name="connsiteX306" fmla="*/ 2645692 w 5018777"/>
                <a:gd name="connsiteY306" fmla="*/ 2416628 h 2605314"/>
                <a:gd name="connsiteX307" fmla="*/ 2674720 w 5018777"/>
                <a:gd name="connsiteY307" fmla="*/ 2423885 h 2605314"/>
                <a:gd name="connsiteX308" fmla="*/ 2747292 w 5018777"/>
                <a:gd name="connsiteY308" fmla="*/ 2438400 h 2605314"/>
                <a:gd name="connsiteX309" fmla="*/ 2790835 w 5018777"/>
                <a:gd name="connsiteY309" fmla="*/ 2452914 h 2605314"/>
                <a:gd name="connsiteX310" fmla="*/ 2812606 w 5018777"/>
                <a:gd name="connsiteY310" fmla="*/ 2438400 h 2605314"/>
                <a:gd name="connsiteX311" fmla="*/ 2805349 w 5018777"/>
                <a:gd name="connsiteY311" fmla="*/ 2416628 h 2605314"/>
                <a:gd name="connsiteX312" fmla="*/ 2798092 w 5018777"/>
                <a:gd name="connsiteY312" fmla="*/ 2373085 h 2605314"/>
                <a:gd name="connsiteX313" fmla="*/ 2783577 w 5018777"/>
                <a:gd name="connsiteY313" fmla="*/ 2329542 h 2605314"/>
                <a:gd name="connsiteX314" fmla="*/ 2798092 w 5018777"/>
                <a:gd name="connsiteY314" fmla="*/ 2278742 h 2605314"/>
                <a:gd name="connsiteX315" fmla="*/ 2965006 w 5018777"/>
                <a:gd name="connsiteY315" fmla="*/ 2249714 h 2605314"/>
                <a:gd name="connsiteX316" fmla="*/ 2950492 w 5018777"/>
                <a:gd name="connsiteY316" fmla="*/ 2227942 h 2605314"/>
                <a:gd name="connsiteX317" fmla="*/ 2928720 w 5018777"/>
                <a:gd name="connsiteY317" fmla="*/ 2133600 h 2605314"/>
                <a:gd name="connsiteX318" fmla="*/ 2921463 w 5018777"/>
                <a:gd name="connsiteY318" fmla="*/ 2104571 h 2605314"/>
                <a:gd name="connsiteX319" fmla="*/ 2899692 w 5018777"/>
                <a:gd name="connsiteY319" fmla="*/ 2090057 h 2605314"/>
                <a:gd name="connsiteX320" fmla="*/ 2906949 w 5018777"/>
                <a:gd name="connsiteY320" fmla="*/ 2061028 h 2605314"/>
                <a:gd name="connsiteX321" fmla="*/ 3037577 w 5018777"/>
                <a:gd name="connsiteY321" fmla="*/ 2053771 h 2605314"/>
                <a:gd name="connsiteX322" fmla="*/ 3124663 w 5018777"/>
                <a:gd name="connsiteY322" fmla="*/ 2046514 h 2605314"/>
                <a:gd name="connsiteX323" fmla="*/ 3146435 w 5018777"/>
                <a:gd name="connsiteY323" fmla="*/ 2039257 h 2605314"/>
                <a:gd name="connsiteX324" fmla="*/ 3139177 w 5018777"/>
                <a:gd name="connsiteY324" fmla="*/ 2010228 h 2605314"/>
                <a:gd name="connsiteX325" fmla="*/ 3110149 w 5018777"/>
                <a:gd name="connsiteY325" fmla="*/ 1959428 h 2605314"/>
                <a:gd name="connsiteX326" fmla="*/ 3081120 w 5018777"/>
                <a:gd name="connsiteY326" fmla="*/ 1930400 h 2605314"/>
                <a:gd name="connsiteX327" fmla="*/ 3066606 w 5018777"/>
                <a:gd name="connsiteY327" fmla="*/ 1901371 h 2605314"/>
                <a:gd name="connsiteX328" fmla="*/ 3044835 w 5018777"/>
                <a:gd name="connsiteY328" fmla="*/ 1886857 h 2605314"/>
                <a:gd name="connsiteX329" fmla="*/ 3037577 w 5018777"/>
                <a:gd name="connsiteY329" fmla="*/ 1865085 h 2605314"/>
                <a:gd name="connsiteX330" fmla="*/ 3023063 w 5018777"/>
                <a:gd name="connsiteY330" fmla="*/ 1843314 h 2605314"/>
                <a:gd name="connsiteX331" fmla="*/ 3052092 w 5018777"/>
                <a:gd name="connsiteY331" fmla="*/ 1828800 h 2605314"/>
                <a:gd name="connsiteX332" fmla="*/ 3160949 w 5018777"/>
                <a:gd name="connsiteY332" fmla="*/ 1814285 h 2605314"/>
                <a:gd name="connsiteX333" fmla="*/ 3182720 w 5018777"/>
                <a:gd name="connsiteY333" fmla="*/ 1799771 h 2605314"/>
                <a:gd name="connsiteX334" fmla="*/ 3131920 w 5018777"/>
                <a:gd name="connsiteY334" fmla="*/ 1690914 h 2605314"/>
                <a:gd name="connsiteX335" fmla="*/ 3124663 w 5018777"/>
                <a:gd name="connsiteY335" fmla="*/ 1669142 h 2605314"/>
                <a:gd name="connsiteX336" fmla="*/ 3110149 w 5018777"/>
                <a:gd name="connsiteY336" fmla="*/ 1647371 h 2605314"/>
                <a:gd name="connsiteX337" fmla="*/ 3131920 w 5018777"/>
                <a:gd name="connsiteY337" fmla="*/ 1640114 h 2605314"/>
                <a:gd name="connsiteX338" fmla="*/ 3160949 w 5018777"/>
                <a:gd name="connsiteY338" fmla="*/ 1632857 h 2605314"/>
                <a:gd name="connsiteX339" fmla="*/ 3189977 w 5018777"/>
                <a:gd name="connsiteY339" fmla="*/ 1618342 h 2605314"/>
                <a:gd name="connsiteX340" fmla="*/ 3219006 w 5018777"/>
                <a:gd name="connsiteY340" fmla="*/ 1611085 h 2605314"/>
                <a:gd name="connsiteX341" fmla="*/ 3240777 w 5018777"/>
                <a:gd name="connsiteY341" fmla="*/ 1603828 h 2605314"/>
                <a:gd name="connsiteX342" fmla="*/ 3284320 w 5018777"/>
                <a:gd name="connsiteY342" fmla="*/ 1582057 h 2605314"/>
                <a:gd name="connsiteX343" fmla="*/ 3298835 w 5018777"/>
                <a:gd name="connsiteY343" fmla="*/ 1567542 h 2605314"/>
                <a:gd name="connsiteX344" fmla="*/ 3277063 w 5018777"/>
                <a:gd name="connsiteY344" fmla="*/ 1545771 h 2605314"/>
                <a:gd name="connsiteX345" fmla="*/ 3233520 w 5018777"/>
                <a:gd name="connsiteY345" fmla="*/ 1516742 h 2605314"/>
                <a:gd name="connsiteX346" fmla="*/ 3182720 w 5018777"/>
                <a:gd name="connsiteY346" fmla="*/ 1458685 h 2605314"/>
                <a:gd name="connsiteX347" fmla="*/ 3175463 w 5018777"/>
                <a:gd name="connsiteY347" fmla="*/ 1436914 h 2605314"/>
                <a:gd name="connsiteX348" fmla="*/ 3153692 w 5018777"/>
                <a:gd name="connsiteY348" fmla="*/ 1422400 h 2605314"/>
                <a:gd name="connsiteX349" fmla="*/ 3204492 w 5018777"/>
                <a:gd name="connsiteY349" fmla="*/ 1386114 h 2605314"/>
                <a:gd name="connsiteX350" fmla="*/ 3240777 w 5018777"/>
                <a:gd name="connsiteY350" fmla="*/ 1349828 h 2605314"/>
                <a:gd name="connsiteX351" fmla="*/ 3269806 w 5018777"/>
                <a:gd name="connsiteY351" fmla="*/ 1313542 h 2605314"/>
                <a:gd name="connsiteX352" fmla="*/ 3291577 w 5018777"/>
                <a:gd name="connsiteY352" fmla="*/ 1299028 h 2605314"/>
                <a:gd name="connsiteX353" fmla="*/ 3306092 w 5018777"/>
                <a:gd name="connsiteY353" fmla="*/ 1284514 h 2605314"/>
                <a:gd name="connsiteX354" fmla="*/ 3313349 w 5018777"/>
                <a:gd name="connsiteY354" fmla="*/ 1262742 h 2605314"/>
                <a:gd name="connsiteX355" fmla="*/ 3269806 w 5018777"/>
                <a:gd name="connsiteY355" fmla="*/ 1255485 h 2605314"/>
                <a:gd name="connsiteX356" fmla="*/ 3248035 w 5018777"/>
                <a:gd name="connsiteY356" fmla="*/ 1248228 h 2605314"/>
                <a:gd name="connsiteX357" fmla="*/ 3197235 w 5018777"/>
                <a:gd name="connsiteY357" fmla="*/ 1233714 h 2605314"/>
                <a:gd name="connsiteX358" fmla="*/ 3175463 w 5018777"/>
                <a:gd name="connsiteY358" fmla="*/ 1219200 h 2605314"/>
                <a:gd name="connsiteX359" fmla="*/ 3153692 w 5018777"/>
                <a:gd name="connsiteY359" fmla="*/ 1211942 h 2605314"/>
                <a:gd name="connsiteX360" fmla="*/ 3124663 w 5018777"/>
                <a:gd name="connsiteY360" fmla="*/ 1197428 h 2605314"/>
                <a:gd name="connsiteX361" fmla="*/ 3204492 w 5018777"/>
                <a:gd name="connsiteY361" fmla="*/ 1095828 h 2605314"/>
                <a:gd name="connsiteX362" fmla="*/ 3255292 w 5018777"/>
                <a:gd name="connsiteY362" fmla="*/ 1037771 h 2605314"/>
                <a:gd name="connsiteX363" fmla="*/ 3255292 w 5018777"/>
                <a:gd name="connsiteY363" fmla="*/ 994228 h 2605314"/>
                <a:gd name="connsiteX364" fmla="*/ 3211749 w 5018777"/>
                <a:gd name="connsiteY364" fmla="*/ 986971 h 2605314"/>
                <a:gd name="connsiteX365" fmla="*/ 3182720 w 5018777"/>
                <a:gd name="connsiteY365" fmla="*/ 979714 h 2605314"/>
                <a:gd name="connsiteX366" fmla="*/ 3124663 w 5018777"/>
                <a:gd name="connsiteY366" fmla="*/ 957942 h 2605314"/>
                <a:gd name="connsiteX367" fmla="*/ 3102892 w 5018777"/>
                <a:gd name="connsiteY367" fmla="*/ 950685 h 2605314"/>
                <a:gd name="connsiteX368" fmla="*/ 3052092 w 5018777"/>
                <a:gd name="connsiteY368" fmla="*/ 943428 h 2605314"/>
                <a:gd name="connsiteX369" fmla="*/ 3030320 w 5018777"/>
                <a:gd name="connsiteY369" fmla="*/ 936171 h 2605314"/>
                <a:gd name="connsiteX370" fmla="*/ 2994035 w 5018777"/>
                <a:gd name="connsiteY370" fmla="*/ 928914 h 2605314"/>
                <a:gd name="connsiteX371" fmla="*/ 2979520 w 5018777"/>
                <a:gd name="connsiteY371" fmla="*/ 914400 h 2605314"/>
                <a:gd name="connsiteX372" fmla="*/ 3037577 w 5018777"/>
                <a:gd name="connsiteY372" fmla="*/ 820057 h 2605314"/>
                <a:gd name="connsiteX373" fmla="*/ 3095635 w 5018777"/>
                <a:gd name="connsiteY373" fmla="*/ 747485 h 2605314"/>
                <a:gd name="connsiteX374" fmla="*/ 3131920 w 5018777"/>
                <a:gd name="connsiteY374" fmla="*/ 703942 h 2605314"/>
                <a:gd name="connsiteX375" fmla="*/ 3146435 w 5018777"/>
                <a:gd name="connsiteY375" fmla="*/ 682171 h 2605314"/>
                <a:gd name="connsiteX376" fmla="*/ 3037577 w 5018777"/>
                <a:gd name="connsiteY376" fmla="*/ 667657 h 2605314"/>
                <a:gd name="connsiteX377" fmla="*/ 2965006 w 5018777"/>
                <a:gd name="connsiteY377" fmla="*/ 660400 h 2605314"/>
                <a:gd name="connsiteX378" fmla="*/ 2892435 w 5018777"/>
                <a:gd name="connsiteY378" fmla="*/ 645885 h 2605314"/>
                <a:gd name="connsiteX379" fmla="*/ 2928720 w 5018777"/>
                <a:gd name="connsiteY379" fmla="*/ 609600 h 2605314"/>
                <a:gd name="connsiteX380" fmla="*/ 2965006 w 5018777"/>
                <a:gd name="connsiteY380" fmla="*/ 573314 h 2605314"/>
                <a:gd name="connsiteX381" fmla="*/ 2972263 w 5018777"/>
                <a:gd name="connsiteY381" fmla="*/ 529771 h 2605314"/>
                <a:gd name="connsiteX382" fmla="*/ 2986777 w 5018777"/>
                <a:gd name="connsiteY382" fmla="*/ 486228 h 2605314"/>
                <a:gd name="connsiteX383" fmla="*/ 3001292 w 5018777"/>
                <a:gd name="connsiteY383" fmla="*/ 435428 h 2605314"/>
                <a:gd name="connsiteX384" fmla="*/ 3015806 w 5018777"/>
                <a:gd name="connsiteY384" fmla="*/ 391885 h 2605314"/>
                <a:gd name="connsiteX385" fmla="*/ 2965006 w 5018777"/>
                <a:gd name="connsiteY385" fmla="*/ 399142 h 2605314"/>
                <a:gd name="connsiteX386" fmla="*/ 2921463 w 5018777"/>
                <a:gd name="connsiteY386" fmla="*/ 413657 h 2605314"/>
                <a:gd name="connsiteX387" fmla="*/ 2892435 w 5018777"/>
                <a:gd name="connsiteY387" fmla="*/ 420914 h 2605314"/>
                <a:gd name="connsiteX388" fmla="*/ 2856149 w 5018777"/>
                <a:gd name="connsiteY388" fmla="*/ 435428 h 2605314"/>
                <a:gd name="connsiteX389" fmla="*/ 2812606 w 5018777"/>
                <a:gd name="connsiteY389" fmla="*/ 442685 h 2605314"/>
                <a:gd name="connsiteX390" fmla="*/ 2783577 w 5018777"/>
                <a:gd name="connsiteY390" fmla="*/ 449942 h 2605314"/>
                <a:gd name="connsiteX391" fmla="*/ 2725520 w 5018777"/>
                <a:gd name="connsiteY391" fmla="*/ 442685 h 2605314"/>
                <a:gd name="connsiteX392" fmla="*/ 2732777 w 5018777"/>
                <a:gd name="connsiteY392" fmla="*/ 377371 h 2605314"/>
                <a:gd name="connsiteX393" fmla="*/ 2725520 w 5018777"/>
                <a:gd name="connsiteY393" fmla="*/ 290285 h 2605314"/>
                <a:gd name="connsiteX394" fmla="*/ 2711006 w 5018777"/>
                <a:gd name="connsiteY394" fmla="*/ 232228 h 2605314"/>
                <a:gd name="connsiteX395" fmla="*/ 2667463 w 5018777"/>
                <a:gd name="connsiteY395" fmla="*/ 210457 h 2605314"/>
                <a:gd name="connsiteX396" fmla="*/ 2660206 w 5018777"/>
                <a:gd name="connsiteY39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22435 w 5018777"/>
                <a:gd name="connsiteY144" fmla="*/ 65314 h 2605314"/>
                <a:gd name="connsiteX145" fmla="*/ 1600663 w 5018777"/>
                <a:gd name="connsiteY145" fmla="*/ 72571 h 2605314"/>
                <a:gd name="connsiteX146" fmla="*/ 1542606 w 5018777"/>
                <a:gd name="connsiteY146" fmla="*/ 87085 h 2605314"/>
                <a:gd name="connsiteX147" fmla="*/ 1157977 w 5018777"/>
                <a:gd name="connsiteY147" fmla="*/ 190500 h 2605314"/>
                <a:gd name="connsiteX148" fmla="*/ 969292 w 5018777"/>
                <a:gd name="connsiteY148" fmla="*/ 261257 h 2605314"/>
                <a:gd name="connsiteX149" fmla="*/ 889463 w 5018777"/>
                <a:gd name="connsiteY149" fmla="*/ 319314 h 2605314"/>
                <a:gd name="connsiteX150" fmla="*/ 763189 w 5018777"/>
                <a:gd name="connsiteY150" fmla="*/ 420551 h 2605314"/>
                <a:gd name="connsiteX151" fmla="*/ 693520 w 5018777"/>
                <a:gd name="connsiteY151" fmla="*/ 500742 h 2605314"/>
                <a:gd name="connsiteX152" fmla="*/ 664492 w 5018777"/>
                <a:gd name="connsiteY152" fmla="*/ 544285 h 2605314"/>
                <a:gd name="connsiteX153" fmla="*/ 642720 w 5018777"/>
                <a:gd name="connsiteY153" fmla="*/ 609600 h 2605314"/>
                <a:gd name="connsiteX154" fmla="*/ 651792 w 5018777"/>
                <a:gd name="connsiteY154" fmla="*/ 740954 h 2605314"/>
                <a:gd name="connsiteX155" fmla="*/ 700052 w 5018777"/>
                <a:gd name="connsiteY155" fmla="*/ 804454 h 2605314"/>
                <a:gd name="connsiteX156" fmla="*/ 751577 w 5018777"/>
                <a:gd name="connsiteY156" fmla="*/ 804817 h 2605314"/>
                <a:gd name="connsiteX157" fmla="*/ 775889 w 5018777"/>
                <a:gd name="connsiteY157" fmla="*/ 748937 h 2605314"/>
                <a:gd name="connsiteX158" fmla="*/ 764640 w 5018777"/>
                <a:gd name="connsiteY158" fmla="*/ 679268 h 2605314"/>
                <a:gd name="connsiteX159" fmla="*/ 704769 w 5018777"/>
                <a:gd name="connsiteY159" fmla="*/ 644434 h 2605314"/>
                <a:gd name="connsiteX160" fmla="*/ 567246 w 5018777"/>
                <a:gd name="connsiteY160" fmla="*/ 638991 h 2605314"/>
                <a:gd name="connsiteX161" fmla="*/ 468549 w 5018777"/>
                <a:gd name="connsiteY161" fmla="*/ 682171 h 2605314"/>
                <a:gd name="connsiteX162" fmla="*/ 446777 w 5018777"/>
                <a:gd name="connsiteY162" fmla="*/ 754742 h 2605314"/>
                <a:gd name="connsiteX163" fmla="*/ 475806 w 5018777"/>
                <a:gd name="connsiteY163" fmla="*/ 849085 h 2605314"/>
                <a:gd name="connsiteX164" fmla="*/ 533863 w 5018777"/>
                <a:gd name="connsiteY164" fmla="*/ 841828 h 2605314"/>
                <a:gd name="connsiteX165" fmla="*/ 541120 w 5018777"/>
                <a:gd name="connsiteY165" fmla="*/ 820057 h 2605314"/>
                <a:gd name="connsiteX166" fmla="*/ 519349 w 5018777"/>
                <a:gd name="connsiteY166" fmla="*/ 740228 h 2605314"/>
                <a:gd name="connsiteX167" fmla="*/ 497577 w 5018777"/>
                <a:gd name="connsiteY167" fmla="*/ 725714 h 2605314"/>
                <a:gd name="connsiteX168" fmla="*/ 352435 w 5018777"/>
                <a:gd name="connsiteY168" fmla="*/ 732971 h 2605314"/>
                <a:gd name="connsiteX169" fmla="*/ 252286 w 5018777"/>
                <a:gd name="connsiteY169" fmla="*/ 791028 h 2605314"/>
                <a:gd name="connsiteX170" fmla="*/ 192777 w 5018777"/>
                <a:gd name="connsiteY170" fmla="*/ 892628 h 2605314"/>
                <a:gd name="connsiteX171" fmla="*/ 187335 w 5018777"/>
                <a:gd name="connsiteY171" fmla="*/ 1026522 h 2605314"/>
                <a:gd name="connsiteX172" fmla="*/ 218177 w 5018777"/>
                <a:gd name="connsiteY172" fmla="*/ 1070791 h 2605314"/>
                <a:gd name="connsiteX173" fmla="*/ 278049 w 5018777"/>
                <a:gd name="connsiteY173" fmla="*/ 1063534 h 2605314"/>
                <a:gd name="connsiteX174" fmla="*/ 297643 w 5018777"/>
                <a:gd name="connsiteY174" fmla="*/ 1022531 h 2605314"/>
                <a:gd name="connsiteX175" fmla="*/ 260995 w 5018777"/>
                <a:gd name="connsiteY175" fmla="*/ 957580 h 2605314"/>
                <a:gd name="connsiteX176" fmla="*/ 172095 w 5018777"/>
                <a:gd name="connsiteY176" fmla="*/ 952137 h 2605314"/>
                <a:gd name="connsiteX177" fmla="*/ 108957 w 5018777"/>
                <a:gd name="connsiteY177" fmla="*/ 996405 h 2605314"/>
                <a:gd name="connsiteX178" fmla="*/ 54892 w 5018777"/>
                <a:gd name="connsiteY178" fmla="*/ 1066800 h 2605314"/>
                <a:gd name="connsiteX179" fmla="*/ 14252 w 5018777"/>
                <a:gd name="connsiteY179" fmla="*/ 1156788 h 2605314"/>
                <a:gd name="connsiteX180" fmla="*/ 20783 w 5018777"/>
                <a:gd name="connsiteY180" fmla="*/ 1262017 h 2605314"/>
                <a:gd name="connsiteX181" fmla="*/ 69406 w 5018777"/>
                <a:gd name="connsiteY181" fmla="*/ 1313542 h 2605314"/>
                <a:gd name="connsiteX182" fmla="*/ 112949 w 5018777"/>
                <a:gd name="connsiteY182" fmla="*/ 1342571 h 2605314"/>
                <a:gd name="connsiteX183" fmla="*/ 159032 w 5018777"/>
                <a:gd name="connsiteY183" fmla="*/ 1341845 h 2605314"/>
                <a:gd name="connsiteX184" fmla="*/ 217089 w 5018777"/>
                <a:gd name="connsiteY184" fmla="*/ 1316445 h 2605314"/>
                <a:gd name="connsiteX185" fmla="*/ 199672 w 5018777"/>
                <a:gd name="connsiteY185" fmla="*/ 1243148 h 2605314"/>
                <a:gd name="connsiteX186" fmla="*/ 124197 w 5018777"/>
                <a:gd name="connsiteY186" fmla="*/ 1236254 h 2605314"/>
                <a:gd name="connsiteX187" fmla="*/ 54892 w 5018777"/>
                <a:gd name="connsiteY187" fmla="*/ 1262742 h 2605314"/>
                <a:gd name="connsiteX188" fmla="*/ 33120 w 5018777"/>
                <a:gd name="connsiteY188" fmla="*/ 1299028 h 2605314"/>
                <a:gd name="connsiteX189" fmla="*/ 18606 w 5018777"/>
                <a:gd name="connsiteY189" fmla="*/ 1320800 h 2605314"/>
                <a:gd name="connsiteX190" fmla="*/ 4092 w 5018777"/>
                <a:gd name="connsiteY190" fmla="*/ 1379582 h 2605314"/>
                <a:gd name="connsiteX191" fmla="*/ 3729 w 5018777"/>
                <a:gd name="connsiteY191" fmla="*/ 1436188 h 2605314"/>
                <a:gd name="connsiteX192" fmla="*/ 47635 w 5018777"/>
                <a:gd name="connsiteY192" fmla="*/ 1494971 h 2605314"/>
                <a:gd name="connsiteX193" fmla="*/ 91177 w 5018777"/>
                <a:gd name="connsiteY193" fmla="*/ 1524000 h 2605314"/>
                <a:gd name="connsiteX194" fmla="*/ 127100 w 5018777"/>
                <a:gd name="connsiteY194" fmla="*/ 1568268 h 2605314"/>
                <a:gd name="connsiteX195" fmla="*/ 171006 w 5018777"/>
                <a:gd name="connsiteY195" fmla="*/ 1582057 h 2605314"/>
                <a:gd name="connsiteX196" fmla="*/ 228337 w 5018777"/>
                <a:gd name="connsiteY196" fmla="*/ 1561737 h 2605314"/>
                <a:gd name="connsiteX197" fmla="*/ 236683 w 5018777"/>
                <a:gd name="connsiteY197" fmla="*/ 1483722 h 2605314"/>
                <a:gd name="connsiteX198" fmla="*/ 157217 w 5018777"/>
                <a:gd name="connsiteY198" fmla="*/ 1465580 h 2605314"/>
                <a:gd name="connsiteX199" fmla="*/ 105692 w 5018777"/>
                <a:gd name="connsiteY199" fmla="*/ 1502228 h 2605314"/>
                <a:gd name="connsiteX200" fmla="*/ 105692 w 5018777"/>
                <a:gd name="connsiteY200" fmla="*/ 1698171 h 2605314"/>
                <a:gd name="connsiteX201" fmla="*/ 141615 w 5018777"/>
                <a:gd name="connsiteY201" fmla="*/ 1749334 h 2605314"/>
                <a:gd name="connsiteX202" fmla="*/ 192777 w 5018777"/>
                <a:gd name="connsiteY202" fmla="*/ 1792514 h 2605314"/>
                <a:gd name="connsiteX203" fmla="*/ 250835 w 5018777"/>
                <a:gd name="connsiteY203" fmla="*/ 1828800 h 2605314"/>
                <a:gd name="connsiteX204" fmla="*/ 359692 w 5018777"/>
                <a:gd name="connsiteY204" fmla="*/ 1821542 h 2605314"/>
                <a:gd name="connsiteX205" fmla="*/ 394163 w 5018777"/>
                <a:gd name="connsiteY205" fmla="*/ 1796505 h 2605314"/>
                <a:gd name="connsiteX206" fmla="*/ 410492 w 5018777"/>
                <a:gd name="connsiteY206" fmla="*/ 1698171 h 2605314"/>
                <a:gd name="connsiteX207" fmla="*/ 366949 w 5018777"/>
                <a:gd name="connsiteY207" fmla="*/ 1683657 h 2605314"/>
                <a:gd name="connsiteX208" fmla="*/ 316149 w 5018777"/>
                <a:gd name="connsiteY208" fmla="*/ 1690914 h 2605314"/>
                <a:gd name="connsiteX209" fmla="*/ 279863 w 5018777"/>
                <a:gd name="connsiteY209" fmla="*/ 1719942 h 2605314"/>
                <a:gd name="connsiteX210" fmla="*/ 265349 w 5018777"/>
                <a:gd name="connsiteY210" fmla="*/ 1785257 h 2605314"/>
                <a:gd name="connsiteX211" fmla="*/ 276235 w 5018777"/>
                <a:gd name="connsiteY211" fmla="*/ 1939108 h 2605314"/>
                <a:gd name="connsiteX212" fmla="*/ 331026 w 5018777"/>
                <a:gd name="connsiteY212" fmla="*/ 1984465 h 2605314"/>
                <a:gd name="connsiteX213" fmla="*/ 417749 w 5018777"/>
                <a:gd name="connsiteY213" fmla="*/ 2002971 h 2605314"/>
                <a:gd name="connsiteX214" fmla="*/ 526606 w 5018777"/>
                <a:gd name="connsiteY214" fmla="*/ 1995714 h 2605314"/>
                <a:gd name="connsiteX215" fmla="*/ 555635 w 5018777"/>
                <a:gd name="connsiteY215" fmla="*/ 1973942 h 2605314"/>
                <a:gd name="connsiteX216" fmla="*/ 599177 w 5018777"/>
                <a:gd name="connsiteY216" fmla="*/ 1944914 h 2605314"/>
                <a:gd name="connsiteX217" fmla="*/ 628206 w 5018777"/>
                <a:gd name="connsiteY217" fmla="*/ 1901371 h 2605314"/>
                <a:gd name="connsiteX218" fmla="*/ 613692 w 5018777"/>
                <a:gd name="connsiteY218" fmla="*/ 1836057 h 2605314"/>
                <a:gd name="connsiteX219" fmla="*/ 570149 w 5018777"/>
                <a:gd name="connsiteY219" fmla="*/ 1792514 h 2605314"/>
                <a:gd name="connsiteX220" fmla="*/ 528057 w 5018777"/>
                <a:gd name="connsiteY220" fmla="*/ 1800497 h 2605314"/>
                <a:gd name="connsiteX221" fmla="*/ 481249 w 5018777"/>
                <a:gd name="connsiteY221" fmla="*/ 1898468 h 2605314"/>
                <a:gd name="connsiteX222" fmla="*/ 555635 w 5018777"/>
                <a:gd name="connsiteY222" fmla="*/ 1995714 h 2605314"/>
                <a:gd name="connsiteX223" fmla="*/ 570149 w 5018777"/>
                <a:gd name="connsiteY223" fmla="*/ 2017485 h 2605314"/>
                <a:gd name="connsiteX224" fmla="*/ 700777 w 5018777"/>
                <a:gd name="connsiteY224" fmla="*/ 2068285 h 2605314"/>
                <a:gd name="connsiteX225" fmla="*/ 737063 w 5018777"/>
                <a:gd name="connsiteY225" fmla="*/ 2082800 h 2605314"/>
                <a:gd name="connsiteX226" fmla="*/ 867692 w 5018777"/>
                <a:gd name="connsiteY226" fmla="*/ 2119811 h 2605314"/>
                <a:gd name="connsiteX227" fmla="*/ 969292 w 5018777"/>
                <a:gd name="connsiteY227" fmla="*/ 2148114 h 2605314"/>
                <a:gd name="connsiteX228" fmla="*/ 1078149 w 5018777"/>
                <a:gd name="connsiteY228" fmla="*/ 2133600 h 2605314"/>
                <a:gd name="connsiteX229" fmla="*/ 1128949 w 5018777"/>
                <a:gd name="connsiteY229" fmla="*/ 2104571 h 2605314"/>
                <a:gd name="connsiteX230" fmla="*/ 1247603 w 5018777"/>
                <a:gd name="connsiteY230" fmla="*/ 2013494 h 2605314"/>
                <a:gd name="connsiteX231" fmla="*/ 1291509 w 5018777"/>
                <a:gd name="connsiteY231" fmla="*/ 1957251 h 2605314"/>
                <a:gd name="connsiteX232" fmla="*/ 1278083 w 5018777"/>
                <a:gd name="connsiteY232" fmla="*/ 1839322 h 2605314"/>
                <a:gd name="connsiteX233" fmla="*/ 1223292 w 5018777"/>
                <a:gd name="connsiteY233" fmla="*/ 1814285 h 2605314"/>
                <a:gd name="connsiteX234" fmla="*/ 1129675 w 5018777"/>
                <a:gd name="connsiteY234" fmla="*/ 1833154 h 2605314"/>
                <a:gd name="connsiteX235" fmla="*/ 1107177 w 5018777"/>
                <a:gd name="connsiteY235" fmla="*/ 1894114 h 2605314"/>
                <a:gd name="connsiteX236" fmla="*/ 1085406 w 5018777"/>
                <a:gd name="connsiteY236" fmla="*/ 2002971 h 2605314"/>
                <a:gd name="connsiteX237" fmla="*/ 1020092 w 5018777"/>
                <a:gd name="connsiteY237" fmla="*/ 1995714 h 2605314"/>
                <a:gd name="connsiteX238" fmla="*/ 984532 w 5018777"/>
                <a:gd name="connsiteY238" fmla="*/ 1911531 h 2605314"/>
                <a:gd name="connsiteX239" fmla="*/ 996869 w 5018777"/>
                <a:gd name="connsiteY239" fmla="*/ 1807754 h 2605314"/>
                <a:gd name="connsiteX240" fmla="*/ 1070529 w 5018777"/>
                <a:gd name="connsiteY240" fmla="*/ 1731554 h 2605314"/>
                <a:gd name="connsiteX241" fmla="*/ 1230549 w 5018777"/>
                <a:gd name="connsiteY241" fmla="*/ 1690914 h 2605314"/>
                <a:gd name="connsiteX242" fmla="*/ 1339406 w 5018777"/>
                <a:gd name="connsiteY242" fmla="*/ 1698171 h 2605314"/>
                <a:gd name="connsiteX243" fmla="*/ 1426492 w 5018777"/>
                <a:gd name="connsiteY243" fmla="*/ 1741714 h 2605314"/>
                <a:gd name="connsiteX244" fmla="*/ 1480557 w 5018777"/>
                <a:gd name="connsiteY244" fmla="*/ 1792514 h 2605314"/>
                <a:gd name="connsiteX245" fmla="*/ 1510312 w 5018777"/>
                <a:gd name="connsiteY245" fmla="*/ 1859642 h 2605314"/>
                <a:gd name="connsiteX246" fmla="*/ 1511037 w 5018777"/>
                <a:gd name="connsiteY246" fmla="*/ 1961968 h 2605314"/>
                <a:gd name="connsiteX247" fmla="*/ 1463866 w 5018777"/>
                <a:gd name="connsiteY247" fmla="*/ 2046877 h 2605314"/>
                <a:gd name="connsiteX248" fmla="*/ 1411977 w 5018777"/>
                <a:gd name="connsiteY248" fmla="*/ 2140857 h 2605314"/>
                <a:gd name="connsiteX249" fmla="*/ 1404720 w 5018777"/>
                <a:gd name="connsiteY249" fmla="*/ 2162628 h 2605314"/>
                <a:gd name="connsiteX250" fmla="*/ 1368435 w 5018777"/>
                <a:gd name="connsiteY250" fmla="*/ 2293257 h 2605314"/>
                <a:gd name="connsiteX251" fmla="*/ 1370975 w 5018777"/>
                <a:gd name="connsiteY251" fmla="*/ 2449285 h 2605314"/>
                <a:gd name="connsiteX252" fmla="*/ 1513577 w 5018777"/>
                <a:gd name="connsiteY252" fmla="*/ 2554514 h 2605314"/>
                <a:gd name="connsiteX253" fmla="*/ 1636949 w 5018777"/>
                <a:gd name="connsiteY253" fmla="*/ 2590800 h 2605314"/>
                <a:gd name="connsiteX254" fmla="*/ 1851397 w 5018777"/>
                <a:gd name="connsiteY254" fmla="*/ 2605314 h 2605314"/>
                <a:gd name="connsiteX255" fmla="*/ 1922155 w 5018777"/>
                <a:gd name="connsiteY255" fmla="*/ 2576285 h 2605314"/>
                <a:gd name="connsiteX256" fmla="*/ 1963520 w 5018777"/>
                <a:gd name="connsiteY256" fmla="*/ 2496457 h 2605314"/>
                <a:gd name="connsiteX257" fmla="*/ 2006337 w 5018777"/>
                <a:gd name="connsiteY257" fmla="*/ 2315028 h 2605314"/>
                <a:gd name="connsiteX258" fmla="*/ 2043349 w 5018777"/>
                <a:gd name="connsiteY258" fmla="*/ 2111828 h 2605314"/>
                <a:gd name="connsiteX259" fmla="*/ 2066572 w 5018777"/>
                <a:gd name="connsiteY259" fmla="*/ 2048691 h 2605314"/>
                <a:gd name="connsiteX260" fmla="*/ 2102495 w 5018777"/>
                <a:gd name="connsiteY260" fmla="*/ 1987731 h 2605314"/>
                <a:gd name="connsiteX261" fmla="*/ 2221512 w 5018777"/>
                <a:gd name="connsiteY261" fmla="*/ 1879237 h 2605314"/>
                <a:gd name="connsiteX262" fmla="*/ 2377177 w 5018777"/>
                <a:gd name="connsiteY262" fmla="*/ 1872342 h 2605314"/>
                <a:gd name="connsiteX263" fmla="*/ 2398949 w 5018777"/>
                <a:gd name="connsiteY263" fmla="*/ 1879600 h 2605314"/>
                <a:gd name="connsiteX264" fmla="*/ 2457006 w 5018777"/>
                <a:gd name="connsiteY264" fmla="*/ 1930400 h 2605314"/>
                <a:gd name="connsiteX265" fmla="*/ 2471520 w 5018777"/>
                <a:gd name="connsiteY265" fmla="*/ 1952171 h 2605314"/>
                <a:gd name="connsiteX266" fmla="*/ 2493292 w 5018777"/>
                <a:gd name="connsiteY266" fmla="*/ 1973942 h 2605314"/>
                <a:gd name="connsiteX267" fmla="*/ 2507806 w 5018777"/>
                <a:gd name="connsiteY267" fmla="*/ 2024742 h 2605314"/>
                <a:gd name="connsiteX268" fmla="*/ 2515063 w 5018777"/>
                <a:gd name="connsiteY268" fmla="*/ 2053771 h 2605314"/>
                <a:gd name="connsiteX269" fmla="*/ 2529577 w 5018777"/>
                <a:gd name="connsiteY269" fmla="*/ 2075542 h 2605314"/>
                <a:gd name="connsiteX270" fmla="*/ 2544092 w 5018777"/>
                <a:gd name="connsiteY270" fmla="*/ 2126342 h 2605314"/>
                <a:gd name="connsiteX271" fmla="*/ 2536835 w 5018777"/>
                <a:gd name="connsiteY271" fmla="*/ 2271485 h 2605314"/>
                <a:gd name="connsiteX272" fmla="*/ 2522320 w 5018777"/>
                <a:gd name="connsiteY272" fmla="*/ 2300514 h 2605314"/>
                <a:gd name="connsiteX273" fmla="*/ 2478777 w 5018777"/>
                <a:gd name="connsiteY273" fmla="*/ 2329542 h 2605314"/>
                <a:gd name="connsiteX274" fmla="*/ 2457006 w 5018777"/>
                <a:gd name="connsiteY274" fmla="*/ 2336800 h 2605314"/>
                <a:gd name="connsiteX275" fmla="*/ 2333635 w 5018777"/>
                <a:gd name="connsiteY275" fmla="*/ 2329542 h 2605314"/>
                <a:gd name="connsiteX276" fmla="*/ 2311863 w 5018777"/>
                <a:gd name="connsiteY276" fmla="*/ 2322285 h 2605314"/>
                <a:gd name="connsiteX277" fmla="*/ 2297349 w 5018777"/>
                <a:gd name="connsiteY277" fmla="*/ 2286000 h 2605314"/>
                <a:gd name="connsiteX278" fmla="*/ 2290092 w 5018777"/>
                <a:gd name="connsiteY278" fmla="*/ 2249714 h 2605314"/>
                <a:gd name="connsiteX279" fmla="*/ 2398949 w 5018777"/>
                <a:gd name="connsiteY279" fmla="*/ 2111828 h 2605314"/>
                <a:gd name="connsiteX280" fmla="*/ 2398949 w 5018777"/>
                <a:gd name="connsiteY280" fmla="*/ 2024742 h 2605314"/>
                <a:gd name="connsiteX281" fmla="*/ 2377177 w 5018777"/>
                <a:gd name="connsiteY281" fmla="*/ 2010228 h 2605314"/>
                <a:gd name="connsiteX282" fmla="*/ 2275577 w 5018777"/>
                <a:gd name="connsiteY282" fmla="*/ 2017485 h 2605314"/>
                <a:gd name="connsiteX283" fmla="*/ 2261063 w 5018777"/>
                <a:gd name="connsiteY283" fmla="*/ 2032000 h 2605314"/>
                <a:gd name="connsiteX284" fmla="*/ 2239292 w 5018777"/>
                <a:gd name="connsiteY284" fmla="*/ 2046514 h 2605314"/>
                <a:gd name="connsiteX285" fmla="*/ 2224777 w 5018777"/>
                <a:gd name="connsiteY285" fmla="*/ 2061028 h 2605314"/>
                <a:gd name="connsiteX286" fmla="*/ 2195749 w 5018777"/>
                <a:gd name="connsiteY286" fmla="*/ 2068285 h 2605314"/>
                <a:gd name="connsiteX287" fmla="*/ 2166720 w 5018777"/>
                <a:gd name="connsiteY287" fmla="*/ 2090057 h 2605314"/>
                <a:gd name="connsiteX288" fmla="*/ 2152206 w 5018777"/>
                <a:gd name="connsiteY288" fmla="*/ 2111828 h 2605314"/>
                <a:gd name="connsiteX289" fmla="*/ 2130435 w 5018777"/>
                <a:gd name="connsiteY289" fmla="*/ 2140857 h 2605314"/>
                <a:gd name="connsiteX290" fmla="*/ 2130435 w 5018777"/>
                <a:gd name="connsiteY290" fmla="*/ 2351314 h 2605314"/>
                <a:gd name="connsiteX291" fmla="*/ 2144949 w 5018777"/>
                <a:gd name="connsiteY291" fmla="*/ 2373085 h 2605314"/>
                <a:gd name="connsiteX292" fmla="*/ 2166720 w 5018777"/>
                <a:gd name="connsiteY292" fmla="*/ 2380342 h 2605314"/>
                <a:gd name="connsiteX293" fmla="*/ 2173977 w 5018777"/>
                <a:gd name="connsiteY293" fmla="*/ 2402114 h 2605314"/>
                <a:gd name="connsiteX294" fmla="*/ 2195749 w 5018777"/>
                <a:gd name="connsiteY294" fmla="*/ 2416628 h 2605314"/>
                <a:gd name="connsiteX295" fmla="*/ 2224777 w 5018777"/>
                <a:gd name="connsiteY295" fmla="*/ 2438400 h 2605314"/>
                <a:gd name="connsiteX296" fmla="*/ 2268320 w 5018777"/>
                <a:gd name="connsiteY296" fmla="*/ 2474685 h 2605314"/>
                <a:gd name="connsiteX297" fmla="*/ 2297349 w 5018777"/>
                <a:gd name="connsiteY297" fmla="*/ 2510971 h 2605314"/>
                <a:gd name="connsiteX298" fmla="*/ 2319120 w 5018777"/>
                <a:gd name="connsiteY298" fmla="*/ 2532742 h 2605314"/>
                <a:gd name="connsiteX299" fmla="*/ 2398949 w 5018777"/>
                <a:gd name="connsiteY299" fmla="*/ 2569028 h 2605314"/>
                <a:gd name="connsiteX300" fmla="*/ 2544092 w 5018777"/>
                <a:gd name="connsiteY300" fmla="*/ 2554514 h 2605314"/>
                <a:gd name="connsiteX301" fmla="*/ 2565863 w 5018777"/>
                <a:gd name="connsiteY301" fmla="*/ 2540000 h 2605314"/>
                <a:gd name="connsiteX302" fmla="*/ 2573120 w 5018777"/>
                <a:gd name="connsiteY302" fmla="*/ 2503714 h 2605314"/>
                <a:gd name="connsiteX303" fmla="*/ 2587635 w 5018777"/>
                <a:gd name="connsiteY303" fmla="*/ 2481942 h 2605314"/>
                <a:gd name="connsiteX304" fmla="*/ 2594892 w 5018777"/>
                <a:gd name="connsiteY304" fmla="*/ 2409371 h 2605314"/>
                <a:gd name="connsiteX305" fmla="*/ 2645692 w 5018777"/>
                <a:gd name="connsiteY305" fmla="*/ 2416628 h 2605314"/>
                <a:gd name="connsiteX306" fmla="*/ 2674720 w 5018777"/>
                <a:gd name="connsiteY306" fmla="*/ 2423885 h 2605314"/>
                <a:gd name="connsiteX307" fmla="*/ 2747292 w 5018777"/>
                <a:gd name="connsiteY307" fmla="*/ 2438400 h 2605314"/>
                <a:gd name="connsiteX308" fmla="*/ 2790835 w 5018777"/>
                <a:gd name="connsiteY308" fmla="*/ 2452914 h 2605314"/>
                <a:gd name="connsiteX309" fmla="*/ 2812606 w 5018777"/>
                <a:gd name="connsiteY309" fmla="*/ 2438400 h 2605314"/>
                <a:gd name="connsiteX310" fmla="*/ 2805349 w 5018777"/>
                <a:gd name="connsiteY310" fmla="*/ 2416628 h 2605314"/>
                <a:gd name="connsiteX311" fmla="*/ 2798092 w 5018777"/>
                <a:gd name="connsiteY311" fmla="*/ 2373085 h 2605314"/>
                <a:gd name="connsiteX312" fmla="*/ 2783577 w 5018777"/>
                <a:gd name="connsiteY312" fmla="*/ 2329542 h 2605314"/>
                <a:gd name="connsiteX313" fmla="*/ 2798092 w 5018777"/>
                <a:gd name="connsiteY313" fmla="*/ 2278742 h 2605314"/>
                <a:gd name="connsiteX314" fmla="*/ 2965006 w 5018777"/>
                <a:gd name="connsiteY314" fmla="*/ 2249714 h 2605314"/>
                <a:gd name="connsiteX315" fmla="*/ 2950492 w 5018777"/>
                <a:gd name="connsiteY315" fmla="*/ 2227942 h 2605314"/>
                <a:gd name="connsiteX316" fmla="*/ 2928720 w 5018777"/>
                <a:gd name="connsiteY316" fmla="*/ 2133600 h 2605314"/>
                <a:gd name="connsiteX317" fmla="*/ 2921463 w 5018777"/>
                <a:gd name="connsiteY317" fmla="*/ 2104571 h 2605314"/>
                <a:gd name="connsiteX318" fmla="*/ 2899692 w 5018777"/>
                <a:gd name="connsiteY318" fmla="*/ 2090057 h 2605314"/>
                <a:gd name="connsiteX319" fmla="*/ 2906949 w 5018777"/>
                <a:gd name="connsiteY319" fmla="*/ 2061028 h 2605314"/>
                <a:gd name="connsiteX320" fmla="*/ 3037577 w 5018777"/>
                <a:gd name="connsiteY320" fmla="*/ 2053771 h 2605314"/>
                <a:gd name="connsiteX321" fmla="*/ 3124663 w 5018777"/>
                <a:gd name="connsiteY321" fmla="*/ 2046514 h 2605314"/>
                <a:gd name="connsiteX322" fmla="*/ 3146435 w 5018777"/>
                <a:gd name="connsiteY322" fmla="*/ 2039257 h 2605314"/>
                <a:gd name="connsiteX323" fmla="*/ 3139177 w 5018777"/>
                <a:gd name="connsiteY323" fmla="*/ 2010228 h 2605314"/>
                <a:gd name="connsiteX324" fmla="*/ 3110149 w 5018777"/>
                <a:gd name="connsiteY324" fmla="*/ 1959428 h 2605314"/>
                <a:gd name="connsiteX325" fmla="*/ 3081120 w 5018777"/>
                <a:gd name="connsiteY325" fmla="*/ 1930400 h 2605314"/>
                <a:gd name="connsiteX326" fmla="*/ 3066606 w 5018777"/>
                <a:gd name="connsiteY326" fmla="*/ 1901371 h 2605314"/>
                <a:gd name="connsiteX327" fmla="*/ 3044835 w 5018777"/>
                <a:gd name="connsiteY327" fmla="*/ 1886857 h 2605314"/>
                <a:gd name="connsiteX328" fmla="*/ 3037577 w 5018777"/>
                <a:gd name="connsiteY328" fmla="*/ 1865085 h 2605314"/>
                <a:gd name="connsiteX329" fmla="*/ 3023063 w 5018777"/>
                <a:gd name="connsiteY329" fmla="*/ 1843314 h 2605314"/>
                <a:gd name="connsiteX330" fmla="*/ 3052092 w 5018777"/>
                <a:gd name="connsiteY330" fmla="*/ 1828800 h 2605314"/>
                <a:gd name="connsiteX331" fmla="*/ 3160949 w 5018777"/>
                <a:gd name="connsiteY331" fmla="*/ 1814285 h 2605314"/>
                <a:gd name="connsiteX332" fmla="*/ 3182720 w 5018777"/>
                <a:gd name="connsiteY332" fmla="*/ 1799771 h 2605314"/>
                <a:gd name="connsiteX333" fmla="*/ 3131920 w 5018777"/>
                <a:gd name="connsiteY333" fmla="*/ 1690914 h 2605314"/>
                <a:gd name="connsiteX334" fmla="*/ 3124663 w 5018777"/>
                <a:gd name="connsiteY334" fmla="*/ 1669142 h 2605314"/>
                <a:gd name="connsiteX335" fmla="*/ 3110149 w 5018777"/>
                <a:gd name="connsiteY335" fmla="*/ 1647371 h 2605314"/>
                <a:gd name="connsiteX336" fmla="*/ 3131920 w 5018777"/>
                <a:gd name="connsiteY336" fmla="*/ 1640114 h 2605314"/>
                <a:gd name="connsiteX337" fmla="*/ 3160949 w 5018777"/>
                <a:gd name="connsiteY337" fmla="*/ 1632857 h 2605314"/>
                <a:gd name="connsiteX338" fmla="*/ 3189977 w 5018777"/>
                <a:gd name="connsiteY338" fmla="*/ 1618342 h 2605314"/>
                <a:gd name="connsiteX339" fmla="*/ 3219006 w 5018777"/>
                <a:gd name="connsiteY339" fmla="*/ 1611085 h 2605314"/>
                <a:gd name="connsiteX340" fmla="*/ 3240777 w 5018777"/>
                <a:gd name="connsiteY340" fmla="*/ 1603828 h 2605314"/>
                <a:gd name="connsiteX341" fmla="*/ 3284320 w 5018777"/>
                <a:gd name="connsiteY341" fmla="*/ 1582057 h 2605314"/>
                <a:gd name="connsiteX342" fmla="*/ 3298835 w 5018777"/>
                <a:gd name="connsiteY342" fmla="*/ 1567542 h 2605314"/>
                <a:gd name="connsiteX343" fmla="*/ 3277063 w 5018777"/>
                <a:gd name="connsiteY343" fmla="*/ 1545771 h 2605314"/>
                <a:gd name="connsiteX344" fmla="*/ 3233520 w 5018777"/>
                <a:gd name="connsiteY344" fmla="*/ 1516742 h 2605314"/>
                <a:gd name="connsiteX345" fmla="*/ 3182720 w 5018777"/>
                <a:gd name="connsiteY345" fmla="*/ 1458685 h 2605314"/>
                <a:gd name="connsiteX346" fmla="*/ 3175463 w 5018777"/>
                <a:gd name="connsiteY346" fmla="*/ 1436914 h 2605314"/>
                <a:gd name="connsiteX347" fmla="*/ 3153692 w 5018777"/>
                <a:gd name="connsiteY347" fmla="*/ 1422400 h 2605314"/>
                <a:gd name="connsiteX348" fmla="*/ 3204492 w 5018777"/>
                <a:gd name="connsiteY348" fmla="*/ 1386114 h 2605314"/>
                <a:gd name="connsiteX349" fmla="*/ 3240777 w 5018777"/>
                <a:gd name="connsiteY349" fmla="*/ 1349828 h 2605314"/>
                <a:gd name="connsiteX350" fmla="*/ 3269806 w 5018777"/>
                <a:gd name="connsiteY350" fmla="*/ 1313542 h 2605314"/>
                <a:gd name="connsiteX351" fmla="*/ 3291577 w 5018777"/>
                <a:gd name="connsiteY351" fmla="*/ 1299028 h 2605314"/>
                <a:gd name="connsiteX352" fmla="*/ 3306092 w 5018777"/>
                <a:gd name="connsiteY352" fmla="*/ 1284514 h 2605314"/>
                <a:gd name="connsiteX353" fmla="*/ 3313349 w 5018777"/>
                <a:gd name="connsiteY353" fmla="*/ 1262742 h 2605314"/>
                <a:gd name="connsiteX354" fmla="*/ 3269806 w 5018777"/>
                <a:gd name="connsiteY354" fmla="*/ 1255485 h 2605314"/>
                <a:gd name="connsiteX355" fmla="*/ 3248035 w 5018777"/>
                <a:gd name="connsiteY355" fmla="*/ 1248228 h 2605314"/>
                <a:gd name="connsiteX356" fmla="*/ 3197235 w 5018777"/>
                <a:gd name="connsiteY356" fmla="*/ 1233714 h 2605314"/>
                <a:gd name="connsiteX357" fmla="*/ 3175463 w 5018777"/>
                <a:gd name="connsiteY357" fmla="*/ 1219200 h 2605314"/>
                <a:gd name="connsiteX358" fmla="*/ 3153692 w 5018777"/>
                <a:gd name="connsiteY358" fmla="*/ 1211942 h 2605314"/>
                <a:gd name="connsiteX359" fmla="*/ 3124663 w 5018777"/>
                <a:gd name="connsiteY359" fmla="*/ 1197428 h 2605314"/>
                <a:gd name="connsiteX360" fmla="*/ 3204492 w 5018777"/>
                <a:gd name="connsiteY360" fmla="*/ 1095828 h 2605314"/>
                <a:gd name="connsiteX361" fmla="*/ 3255292 w 5018777"/>
                <a:gd name="connsiteY361" fmla="*/ 1037771 h 2605314"/>
                <a:gd name="connsiteX362" fmla="*/ 3255292 w 5018777"/>
                <a:gd name="connsiteY362" fmla="*/ 994228 h 2605314"/>
                <a:gd name="connsiteX363" fmla="*/ 3211749 w 5018777"/>
                <a:gd name="connsiteY363" fmla="*/ 986971 h 2605314"/>
                <a:gd name="connsiteX364" fmla="*/ 3182720 w 5018777"/>
                <a:gd name="connsiteY364" fmla="*/ 979714 h 2605314"/>
                <a:gd name="connsiteX365" fmla="*/ 3124663 w 5018777"/>
                <a:gd name="connsiteY365" fmla="*/ 957942 h 2605314"/>
                <a:gd name="connsiteX366" fmla="*/ 3102892 w 5018777"/>
                <a:gd name="connsiteY366" fmla="*/ 950685 h 2605314"/>
                <a:gd name="connsiteX367" fmla="*/ 3052092 w 5018777"/>
                <a:gd name="connsiteY367" fmla="*/ 943428 h 2605314"/>
                <a:gd name="connsiteX368" fmla="*/ 3030320 w 5018777"/>
                <a:gd name="connsiteY368" fmla="*/ 936171 h 2605314"/>
                <a:gd name="connsiteX369" fmla="*/ 2994035 w 5018777"/>
                <a:gd name="connsiteY369" fmla="*/ 928914 h 2605314"/>
                <a:gd name="connsiteX370" fmla="*/ 2979520 w 5018777"/>
                <a:gd name="connsiteY370" fmla="*/ 914400 h 2605314"/>
                <a:gd name="connsiteX371" fmla="*/ 3037577 w 5018777"/>
                <a:gd name="connsiteY371" fmla="*/ 820057 h 2605314"/>
                <a:gd name="connsiteX372" fmla="*/ 3095635 w 5018777"/>
                <a:gd name="connsiteY372" fmla="*/ 747485 h 2605314"/>
                <a:gd name="connsiteX373" fmla="*/ 3131920 w 5018777"/>
                <a:gd name="connsiteY373" fmla="*/ 703942 h 2605314"/>
                <a:gd name="connsiteX374" fmla="*/ 3146435 w 5018777"/>
                <a:gd name="connsiteY374" fmla="*/ 682171 h 2605314"/>
                <a:gd name="connsiteX375" fmla="*/ 3037577 w 5018777"/>
                <a:gd name="connsiteY375" fmla="*/ 667657 h 2605314"/>
                <a:gd name="connsiteX376" fmla="*/ 2965006 w 5018777"/>
                <a:gd name="connsiteY376" fmla="*/ 660400 h 2605314"/>
                <a:gd name="connsiteX377" fmla="*/ 2892435 w 5018777"/>
                <a:gd name="connsiteY377" fmla="*/ 645885 h 2605314"/>
                <a:gd name="connsiteX378" fmla="*/ 2928720 w 5018777"/>
                <a:gd name="connsiteY378" fmla="*/ 609600 h 2605314"/>
                <a:gd name="connsiteX379" fmla="*/ 2965006 w 5018777"/>
                <a:gd name="connsiteY379" fmla="*/ 573314 h 2605314"/>
                <a:gd name="connsiteX380" fmla="*/ 2972263 w 5018777"/>
                <a:gd name="connsiteY380" fmla="*/ 529771 h 2605314"/>
                <a:gd name="connsiteX381" fmla="*/ 2986777 w 5018777"/>
                <a:gd name="connsiteY381" fmla="*/ 486228 h 2605314"/>
                <a:gd name="connsiteX382" fmla="*/ 3001292 w 5018777"/>
                <a:gd name="connsiteY382" fmla="*/ 435428 h 2605314"/>
                <a:gd name="connsiteX383" fmla="*/ 3015806 w 5018777"/>
                <a:gd name="connsiteY383" fmla="*/ 391885 h 2605314"/>
                <a:gd name="connsiteX384" fmla="*/ 2965006 w 5018777"/>
                <a:gd name="connsiteY384" fmla="*/ 399142 h 2605314"/>
                <a:gd name="connsiteX385" fmla="*/ 2921463 w 5018777"/>
                <a:gd name="connsiteY385" fmla="*/ 413657 h 2605314"/>
                <a:gd name="connsiteX386" fmla="*/ 2892435 w 5018777"/>
                <a:gd name="connsiteY386" fmla="*/ 420914 h 2605314"/>
                <a:gd name="connsiteX387" fmla="*/ 2856149 w 5018777"/>
                <a:gd name="connsiteY387" fmla="*/ 435428 h 2605314"/>
                <a:gd name="connsiteX388" fmla="*/ 2812606 w 5018777"/>
                <a:gd name="connsiteY388" fmla="*/ 442685 h 2605314"/>
                <a:gd name="connsiteX389" fmla="*/ 2783577 w 5018777"/>
                <a:gd name="connsiteY389" fmla="*/ 449942 h 2605314"/>
                <a:gd name="connsiteX390" fmla="*/ 2725520 w 5018777"/>
                <a:gd name="connsiteY390" fmla="*/ 442685 h 2605314"/>
                <a:gd name="connsiteX391" fmla="*/ 2732777 w 5018777"/>
                <a:gd name="connsiteY391" fmla="*/ 377371 h 2605314"/>
                <a:gd name="connsiteX392" fmla="*/ 2725520 w 5018777"/>
                <a:gd name="connsiteY392" fmla="*/ 290285 h 2605314"/>
                <a:gd name="connsiteX393" fmla="*/ 2711006 w 5018777"/>
                <a:gd name="connsiteY393" fmla="*/ 232228 h 2605314"/>
                <a:gd name="connsiteX394" fmla="*/ 2667463 w 5018777"/>
                <a:gd name="connsiteY394" fmla="*/ 210457 h 2605314"/>
                <a:gd name="connsiteX395" fmla="*/ 2660206 w 5018777"/>
                <a:gd name="connsiteY39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00663 w 5018777"/>
                <a:gd name="connsiteY144" fmla="*/ 72571 h 2605314"/>
                <a:gd name="connsiteX145" fmla="*/ 1542606 w 5018777"/>
                <a:gd name="connsiteY145" fmla="*/ 87085 h 2605314"/>
                <a:gd name="connsiteX146" fmla="*/ 1157977 w 5018777"/>
                <a:gd name="connsiteY146" fmla="*/ 190500 h 2605314"/>
                <a:gd name="connsiteX147" fmla="*/ 969292 w 5018777"/>
                <a:gd name="connsiteY147" fmla="*/ 261257 h 2605314"/>
                <a:gd name="connsiteX148" fmla="*/ 889463 w 5018777"/>
                <a:gd name="connsiteY148" fmla="*/ 319314 h 2605314"/>
                <a:gd name="connsiteX149" fmla="*/ 763189 w 5018777"/>
                <a:gd name="connsiteY149" fmla="*/ 420551 h 2605314"/>
                <a:gd name="connsiteX150" fmla="*/ 693520 w 5018777"/>
                <a:gd name="connsiteY150" fmla="*/ 500742 h 2605314"/>
                <a:gd name="connsiteX151" fmla="*/ 664492 w 5018777"/>
                <a:gd name="connsiteY151" fmla="*/ 544285 h 2605314"/>
                <a:gd name="connsiteX152" fmla="*/ 642720 w 5018777"/>
                <a:gd name="connsiteY152" fmla="*/ 609600 h 2605314"/>
                <a:gd name="connsiteX153" fmla="*/ 651792 w 5018777"/>
                <a:gd name="connsiteY153" fmla="*/ 740954 h 2605314"/>
                <a:gd name="connsiteX154" fmla="*/ 700052 w 5018777"/>
                <a:gd name="connsiteY154" fmla="*/ 804454 h 2605314"/>
                <a:gd name="connsiteX155" fmla="*/ 751577 w 5018777"/>
                <a:gd name="connsiteY155" fmla="*/ 804817 h 2605314"/>
                <a:gd name="connsiteX156" fmla="*/ 775889 w 5018777"/>
                <a:gd name="connsiteY156" fmla="*/ 748937 h 2605314"/>
                <a:gd name="connsiteX157" fmla="*/ 764640 w 5018777"/>
                <a:gd name="connsiteY157" fmla="*/ 679268 h 2605314"/>
                <a:gd name="connsiteX158" fmla="*/ 704769 w 5018777"/>
                <a:gd name="connsiteY158" fmla="*/ 644434 h 2605314"/>
                <a:gd name="connsiteX159" fmla="*/ 567246 w 5018777"/>
                <a:gd name="connsiteY159" fmla="*/ 638991 h 2605314"/>
                <a:gd name="connsiteX160" fmla="*/ 468549 w 5018777"/>
                <a:gd name="connsiteY160" fmla="*/ 682171 h 2605314"/>
                <a:gd name="connsiteX161" fmla="*/ 446777 w 5018777"/>
                <a:gd name="connsiteY161" fmla="*/ 754742 h 2605314"/>
                <a:gd name="connsiteX162" fmla="*/ 475806 w 5018777"/>
                <a:gd name="connsiteY162" fmla="*/ 849085 h 2605314"/>
                <a:gd name="connsiteX163" fmla="*/ 533863 w 5018777"/>
                <a:gd name="connsiteY163" fmla="*/ 841828 h 2605314"/>
                <a:gd name="connsiteX164" fmla="*/ 541120 w 5018777"/>
                <a:gd name="connsiteY164" fmla="*/ 820057 h 2605314"/>
                <a:gd name="connsiteX165" fmla="*/ 519349 w 5018777"/>
                <a:gd name="connsiteY165" fmla="*/ 740228 h 2605314"/>
                <a:gd name="connsiteX166" fmla="*/ 497577 w 5018777"/>
                <a:gd name="connsiteY166" fmla="*/ 725714 h 2605314"/>
                <a:gd name="connsiteX167" fmla="*/ 352435 w 5018777"/>
                <a:gd name="connsiteY167" fmla="*/ 732971 h 2605314"/>
                <a:gd name="connsiteX168" fmla="*/ 252286 w 5018777"/>
                <a:gd name="connsiteY168" fmla="*/ 791028 h 2605314"/>
                <a:gd name="connsiteX169" fmla="*/ 192777 w 5018777"/>
                <a:gd name="connsiteY169" fmla="*/ 892628 h 2605314"/>
                <a:gd name="connsiteX170" fmla="*/ 187335 w 5018777"/>
                <a:gd name="connsiteY170" fmla="*/ 1026522 h 2605314"/>
                <a:gd name="connsiteX171" fmla="*/ 218177 w 5018777"/>
                <a:gd name="connsiteY171" fmla="*/ 1070791 h 2605314"/>
                <a:gd name="connsiteX172" fmla="*/ 278049 w 5018777"/>
                <a:gd name="connsiteY172" fmla="*/ 1063534 h 2605314"/>
                <a:gd name="connsiteX173" fmla="*/ 297643 w 5018777"/>
                <a:gd name="connsiteY173" fmla="*/ 1022531 h 2605314"/>
                <a:gd name="connsiteX174" fmla="*/ 260995 w 5018777"/>
                <a:gd name="connsiteY174" fmla="*/ 957580 h 2605314"/>
                <a:gd name="connsiteX175" fmla="*/ 172095 w 5018777"/>
                <a:gd name="connsiteY175" fmla="*/ 952137 h 2605314"/>
                <a:gd name="connsiteX176" fmla="*/ 108957 w 5018777"/>
                <a:gd name="connsiteY176" fmla="*/ 996405 h 2605314"/>
                <a:gd name="connsiteX177" fmla="*/ 54892 w 5018777"/>
                <a:gd name="connsiteY177" fmla="*/ 1066800 h 2605314"/>
                <a:gd name="connsiteX178" fmla="*/ 14252 w 5018777"/>
                <a:gd name="connsiteY178" fmla="*/ 1156788 h 2605314"/>
                <a:gd name="connsiteX179" fmla="*/ 20783 w 5018777"/>
                <a:gd name="connsiteY179" fmla="*/ 1262017 h 2605314"/>
                <a:gd name="connsiteX180" fmla="*/ 69406 w 5018777"/>
                <a:gd name="connsiteY180" fmla="*/ 1313542 h 2605314"/>
                <a:gd name="connsiteX181" fmla="*/ 112949 w 5018777"/>
                <a:gd name="connsiteY181" fmla="*/ 1342571 h 2605314"/>
                <a:gd name="connsiteX182" fmla="*/ 159032 w 5018777"/>
                <a:gd name="connsiteY182" fmla="*/ 1341845 h 2605314"/>
                <a:gd name="connsiteX183" fmla="*/ 217089 w 5018777"/>
                <a:gd name="connsiteY183" fmla="*/ 1316445 h 2605314"/>
                <a:gd name="connsiteX184" fmla="*/ 199672 w 5018777"/>
                <a:gd name="connsiteY184" fmla="*/ 1243148 h 2605314"/>
                <a:gd name="connsiteX185" fmla="*/ 124197 w 5018777"/>
                <a:gd name="connsiteY185" fmla="*/ 1236254 h 2605314"/>
                <a:gd name="connsiteX186" fmla="*/ 54892 w 5018777"/>
                <a:gd name="connsiteY186" fmla="*/ 1262742 h 2605314"/>
                <a:gd name="connsiteX187" fmla="*/ 33120 w 5018777"/>
                <a:gd name="connsiteY187" fmla="*/ 1299028 h 2605314"/>
                <a:gd name="connsiteX188" fmla="*/ 18606 w 5018777"/>
                <a:gd name="connsiteY188" fmla="*/ 1320800 h 2605314"/>
                <a:gd name="connsiteX189" fmla="*/ 4092 w 5018777"/>
                <a:gd name="connsiteY189" fmla="*/ 1379582 h 2605314"/>
                <a:gd name="connsiteX190" fmla="*/ 3729 w 5018777"/>
                <a:gd name="connsiteY190" fmla="*/ 1436188 h 2605314"/>
                <a:gd name="connsiteX191" fmla="*/ 47635 w 5018777"/>
                <a:gd name="connsiteY191" fmla="*/ 1494971 h 2605314"/>
                <a:gd name="connsiteX192" fmla="*/ 91177 w 5018777"/>
                <a:gd name="connsiteY192" fmla="*/ 1524000 h 2605314"/>
                <a:gd name="connsiteX193" fmla="*/ 127100 w 5018777"/>
                <a:gd name="connsiteY193" fmla="*/ 1568268 h 2605314"/>
                <a:gd name="connsiteX194" fmla="*/ 171006 w 5018777"/>
                <a:gd name="connsiteY194" fmla="*/ 1582057 h 2605314"/>
                <a:gd name="connsiteX195" fmla="*/ 228337 w 5018777"/>
                <a:gd name="connsiteY195" fmla="*/ 1561737 h 2605314"/>
                <a:gd name="connsiteX196" fmla="*/ 236683 w 5018777"/>
                <a:gd name="connsiteY196" fmla="*/ 1483722 h 2605314"/>
                <a:gd name="connsiteX197" fmla="*/ 157217 w 5018777"/>
                <a:gd name="connsiteY197" fmla="*/ 1465580 h 2605314"/>
                <a:gd name="connsiteX198" fmla="*/ 105692 w 5018777"/>
                <a:gd name="connsiteY198" fmla="*/ 1502228 h 2605314"/>
                <a:gd name="connsiteX199" fmla="*/ 105692 w 5018777"/>
                <a:gd name="connsiteY199" fmla="*/ 1698171 h 2605314"/>
                <a:gd name="connsiteX200" fmla="*/ 141615 w 5018777"/>
                <a:gd name="connsiteY200" fmla="*/ 1749334 h 2605314"/>
                <a:gd name="connsiteX201" fmla="*/ 192777 w 5018777"/>
                <a:gd name="connsiteY201" fmla="*/ 1792514 h 2605314"/>
                <a:gd name="connsiteX202" fmla="*/ 250835 w 5018777"/>
                <a:gd name="connsiteY202" fmla="*/ 1828800 h 2605314"/>
                <a:gd name="connsiteX203" fmla="*/ 359692 w 5018777"/>
                <a:gd name="connsiteY203" fmla="*/ 1821542 h 2605314"/>
                <a:gd name="connsiteX204" fmla="*/ 394163 w 5018777"/>
                <a:gd name="connsiteY204" fmla="*/ 1796505 h 2605314"/>
                <a:gd name="connsiteX205" fmla="*/ 410492 w 5018777"/>
                <a:gd name="connsiteY205" fmla="*/ 1698171 h 2605314"/>
                <a:gd name="connsiteX206" fmla="*/ 366949 w 5018777"/>
                <a:gd name="connsiteY206" fmla="*/ 1683657 h 2605314"/>
                <a:gd name="connsiteX207" fmla="*/ 316149 w 5018777"/>
                <a:gd name="connsiteY207" fmla="*/ 1690914 h 2605314"/>
                <a:gd name="connsiteX208" fmla="*/ 279863 w 5018777"/>
                <a:gd name="connsiteY208" fmla="*/ 1719942 h 2605314"/>
                <a:gd name="connsiteX209" fmla="*/ 265349 w 5018777"/>
                <a:gd name="connsiteY209" fmla="*/ 1785257 h 2605314"/>
                <a:gd name="connsiteX210" fmla="*/ 276235 w 5018777"/>
                <a:gd name="connsiteY210" fmla="*/ 1939108 h 2605314"/>
                <a:gd name="connsiteX211" fmla="*/ 331026 w 5018777"/>
                <a:gd name="connsiteY211" fmla="*/ 1984465 h 2605314"/>
                <a:gd name="connsiteX212" fmla="*/ 417749 w 5018777"/>
                <a:gd name="connsiteY212" fmla="*/ 2002971 h 2605314"/>
                <a:gd name="connsiteX213" fmla="*/ 526606 w 5018777"/>
                <a:gd name="connsiteY213" fmla="*/ 1995714 h 2605314"/>
                <a:gd name="connsiteX214" fmla="*/ 555635 w 5018777"/>
                <a:gd name="connsiteY214" fmla="*/ 1973942 h 2605314"/>
                <a:gd name="connsiteX215" fmla="*/ 599177 w 5018777"/>
                <a:gd name="connsiteY215" fmla="*/ 1944914 h 2605314"/>
                <a:gd name="connsiteX216" fmla="*/ 628206 w 5018777"/>
                <a:gd name="connsiteY216" fmla="*/ 1901371 h 2605314"/>
                <a:gd name="connsiteX217" fmla="*/ 613692 w 5018777"/>
                <a:gd name="connsiteY217" fmla="*/ 1836057 h 2605314"/>
                <a:gd name="connsiteX218" fmla="*/ 570149 w 5018777"/>
                <a:gd name="connsiteY218" fmla="*/ 1792514 h 2605314"/>
                <a:gd name="connsiteX219" fmla="*/ 528057 w 5018777"/>
                <a:gd name="connsiteY219" fmla="*/ 1800497 h 2605314"/>
                <a:gd name="connsiteX220" fmla="*/ 481249 w 5018777"/>
                <a:gd name="connsiteY220" fmla="*/ 1898468 h 2605314"/>
                <a:gd name="connsiteX221" fmla="*/ 555635 w 5018777"/>
                <a:gd name="connsiteY221" fmla="*/ 1995714 h 2605314"/>
                <a:gd name="connsiteX222" fmla="*/ 570149 w 5018777"/>
                <a:gd name="connsiteY222" fmla="*/ 2017485 h 2605314"/>
                <a:gd name="connsiteX223" fmla="*/ 700777 w 5018777"/>
                <a:gd name="connsiteY223" fmla="*/ 2068285 h 2605314"/>
                <a:gd name="connsiteX224" fmla="*/ 737063 w 5018777"/>
                <a:gd name="connsiteY224" fmla="*/ 2082800 h 2605314"/>
                <a:gd name="connsiteX225" fmla="*/ 867692 w 5018777"/>
                <a:gd name="connsiteY225" fmla="*/ 2119811 h 2605314"/>
                <a:gd name="connsiteX226" fmla="*/ 969292 w 5018777"/>
                <a:gd name="connsiteY226" fmla="*/ 2148114 h 2605314"/>
                <a:gd name="connsiteX227" fmla="*/ 1078149 w 5018777"/>
                <a:gd name="connsiteY227" fmla="*/ 2133600 h 2605314"/>
                <a:gd name="connsiteX228" fmla="*/ 1128949 w 5018777"/>
                <a:gd name="connsiteY228" fmla="*/ 2104571 h 2605314"/>
                <a:gd name="connsiteX229" fmla="*/ 1247603 w 5018777"/>
                <a:gd name="connsiteY229" fmla="*/ 2013494 h 2605314"/>
                <a:gd name="connsiteX230" fmla="*/ 1291509 w 5018777"/>
                <a:gd name="connsiteY230" fmla="*/ 1957251 h 2605314"/>
                <a:gd name="connsiteX231" fmla="*/ 1278083 w 5018777"/>
                <a:gd name="connsiteY231" fmla="*/ 1839322 h 2605314"/>
                <a:gd name="connsiteX232" fmla="*/ 1223292 w 5018777"/>
                <a:gd name="connsiteY232" fmla="*/ 1814285 h 2605314"/>
                <a:gd name="connsiteX233" fmla="*/ 1129675 w 5018777"/>
                <a:gd name="connsiteY233" fmla="*/ 1833154 h 2605314"/>
                <a:gd name="connsiteX234" fmla="*/ 1107177 w 5018777"/>
                <a:gd name="connsiteY234" fmla="*/ 1894114 h 2605314"/>
                <a:gd name="connsiteX235" fmla="*/ 1085406 w 5018777"/>
                <a:gd name="connsiteY235" fmla="*/ 2002971 h 2605314"/>
                <a:gd name="connsiteX236" fmla="*/ 1020092 w 5018777"/>
                <a:gd name="connsiteY236" fmla="*/ 1995714 h 2605314"/>
                <a:gd name="connsiteX237" fmla="*/ 984532 w 5018777"/>
                <a:gd name="connsiteY237" fmla="*/ 1911531 h 2605314"/>
                <a:gd name="connsiteX238" fmla="*/ 996869 w 5018777"/>
                <a:gd name="connsiteY238" fmla="*/ 1807754 h 2605314"/>
                <a:gd name="connsiteX239" fmla="*/ 1070529 w 5018777"/>
                <a:gd name="connsiteY239" fmla="*/ 1731554 h 2605314"/>
                <a:gd name="connsiteX240" fmla="*/ 1230549 w 5018777"/>
                <a:gd name="connsiteY240" fmla="*/ 1690914 h 2605314"/>
                <a:gd name="connsiteX241" fmla="*/ 1339406 w 5018777"/>
                <a:gd name="connsiteY241" fmla="*/ 1698171 h 2605314"/>
                <a:gd name="connsiteX242" fmla="*/ 1426492 w 5018777"/>
                <a:gd name="connsiteY242" fmla="*/ 1741714 h 2605314"/>
                <a:gd name="connsiteX243" fmla="*/ 1480557 w 5018777"/>
                <a:gd name="connsiteY243" fmla="*/ 1792514 h 2605314"/>
                <a:gd name="connsiteX244" fmla="*/ 1510312 w 5018777"/>
                <a:gd name="connsiteY244" fmla="*/ 1859642 h 2605314"/>
                <a:gd name="connsiteX245" fmla="*/ 1511037 w 5018777"/>
                <a:gd name="connsiteY245" fmla="*/ 1961968 h 2605314"/>
                <a:gd name="connsiteX246" fmla="*/ 1463866 w 5018777"/>
                <a:gd name="connsiteY246" fmla="*/ 2046877 h 2605314"/>
                <a:gd name="connsiteX247" fmla="*/ 1411977 w 5018777"/>
                <a:gd name="connsiteY247" fmla="*/ 2140857 h 2605314"/>
                <a:gd name="connsiteX248" fmla="*/ 1404720 w 5018777"/>
                <a:gd name="connsiteY248" fmla="*/ 2162628 h 2605314"/>
                <a:gd name="connsiteX249" fmla="*/ 1368435 w 5018777"/>
                <a:gd name="connsiteY249" fmla="*/ 2293257 h 2605314"/>
                <a:gd name="connsiteX250" fmla="*/ 1370975 w 5018777"/>
                <a:gd name="connsiteY250" fmla="*/ 2449285 h 2605314"/>
                <a:gd name="connsiteX251" fmla="*/ 1513577 w 5018777"/>
                <a:gd name="connsiteY251" fmla="*/ 2554514 h 2605314"/>
                <a:gd name="connsiteX252" fmla="*/ 1636949 w 5018777"/>
                <a:gd name="connsiteY252" fmla="*/ 2590800 h 2605314"/>
                <a:gd name="connsiteX253" fmla="*/ 1851397 w 5018777"/>
                <a:gd name="connsiteY253" fmla="*/ 2605314 h 2605314"/>
                <a:gd name="connsiteX254" fmla="*/ 1922155 w 5018777"/>
                <a:gd name="connsiteY254" fmla="*/ 2576285 h 2605314"/>
                <a:gd name="connsiteX255" fmla="*/ 1963520 w 5018777"/>
                <a:gd name="connsiteY255" fmla="*/ 2496457 h 2605314"/>
                <a:gd name="connsiteX256" fmla="*/ 2006337 w 5018777"/>
                <a:gd name="connsiteY256" fmla="*/ 2315028 h 2605314"/>
                <a:gd name="connsiteX257" fmla="*/ 2043349 w 5018777"/>
                <a:gd name="connsiteY257" fmla="*/ 2111828 h 2605314"/>
                <a:gd name="connsiteX258" fmla="*/ 2066572 w 5018777"/>
                <a:gd name="connsiteY258" fmla="*/ 2048691 h 2605314"/>
                <a:gd name="connsiteX259" fmla="*/ 2102495 w 5018777"/>
                <a:gd name="connsiteY259" fmla="*/ 1987731 h 2605314"/>
                <a:gd name="connsiteX260" fmla="*/ 2221512 w 5018777"/>
                <a:gd name="connsiteY260" fmla="*/ 1879237 h 2605314"/>
                <a:gd name="connsiteX261" fmla="*/ 2377177 w 5018777"/>
                <a:gd name="connsiteY261" fmla="*/ 1872342 h 2605314"/>
                <a:gd name="connsiteX262" fmla="*/ 2398949 w 5018777"/>
                <a:gd name="connsiteY262" fmla="*/ 1879600 h 2605314"/>
                <a:gd name="connsiteX263" fmla="*/ 2457006 w 5018777"/>
                <a:gd name="connsiteY263" fmla="*/ 1930400 h 2605314"/>
                <a:gd name="connsiteX264" fmla="*/ 2471520 w 5018777"/>
                <a:gd name="connsiteY264" fmla="*/ 1952171 h 2605314"/>
                <a:gd name="connsiteX265" fmla="*/ 2493292 w 5018777"/>
                <a:gd name="connsiteY265" fmla="*/ 1973942 h 2605314"/>
                <a:gd name="connsiteX266" fmla="*/ 2507806 w 5018777"/>
                <a:gd name="connsiteY266" fmla="*/ 2024742 h 2605314"/>
                <a:gd name="connsiteX267" fmla="*/ 2515063 w 5018777"/>
                <a:gd name="connsiteY267" fmla="*/ 2053771 h 2605314"/>
                <a:gd name="connsiteX268" fmla="*/ 2529577 w 5018777"/>
                <a:gd name="connsiteY268" fmla="*/ 2075542 h 2605314"/>
                <a:gd name="connsiteX269" fmla="*/ 2544092 w 5018777"/>
                <a:gd name="connsiteY269" fmla="*/ 2126342 h 2605314"/>
                <a:gd name="connsiteX270" fmla="*/ 2536835 w 5018777"/>
                <a:gd name="connsiteY270" fmla="*/ 2271485 h 2605314"/>
                <a:gd name="connsiteX271" fmla="*/ 2522320 w 5018777"/>
                <a:gd name="connsiteY271" fmla="*/ 2300514 h 2605314"/>
                <a:gd name="connsiteX272" fmla="*/ 2478777 w 5018777"/>
                <a:gd name="connsiteY272" fmla="*/ 2329542 h 2605314"/>
                <a:gd name="connsiteX273" fmla="*/ 2457006 w 5018777"/>
                <a:gd name="connsiteY273" fmla="*/ 2336800 h 2605314"/>
                <a:gd name="connsiteX274" fmla="*/ 2333635 w 5018777"/>
                <a:gd name="connsiteY274" fmla="*/ 2329542 h 2605314"/>
                <a:gd name="connsiteX275" fmla="*/ 2311863 w 5018777"/>
                <a:gd name="connsiteY275" fmla="*/ 2322285 h 2605314"/>
                <a:gd name="connsiteX276" fmla="*/ 2297349 w 5018777"/>
                <a:gd name="connsiteY276" fmla="*/ 2286000 h 2605314"/>
                <a:gd name="connsiteX277" fmla="*/ 2290092 w 5018777"/>
                <a:gd name="connsiteY277" fmla="*/ 2249714 h 2605314"/>
                <a:gd name="connsiteX278" fmla="*/ 2398949 w 5018777"/>
                <a:gd name="connsiteY278" fmla="*/ 2111828 h 2605314"/>
                <a:gd name="connsiteX279" fmla="*/ 2398949 w 5018777"/>
                <a:gd name="connsiteY279" fmla="*/ 2024742 h 2605314"/>
                <a:gd name="connsiteX280" fmla="*/ 2377177 w 5018777"/>
                <a:gd name="connsiteY280" fmla="*/ 2010228 h 2605314"/>
                <a:gd name="connsiteX281" fmla="*/ 2275577 w 5018777"/>
                <a:gd name="connsiteY281" fmla="*/ 2017485 h 2605314"/>
                <a:gd name="connsiteX282" fmla="*/ 2261063 w 5018777"/>
                <a:gd name="connsiteY282" fmla="*/ 2032000 h 2605314"/>
                <a:gd name="connsiteX283" fmla="*/ 2239292 w 5018777"/>
                <a:gd name="connsiteY283" fmla="*/ 2046514 h 2605314"/>
                <a:gd name="connsiteX284" fmla="*/ 2224777 w 5018777"/>
                <a:gd name="connsiteY284" fmla="*/ 2061028 h 2605314"/>
                <a:gd name="connsiteX285" fmla="*/ 2195749 w 5018777"/>
                <a:gd name="connsiteY285" fmla="*/ 2068285 h 2605314"/>
                <a:gd name="connsiteX286" fmla="*/ 2166720 w 5018777"/>
                <a:gd name="connsiteY286" fmla="*/ 2090057 h 2605314"/>
                <a:gd name="connsiteX287" fmla="*/ 2152206 w 5018777"/>
                <a:gd name="connsiteY287" fmla="*/ 2111828 h 2605314"/>
                <a:gd name="connsiteX288" fmla="*/ 2130435 w 5018777"/>
                <a:gd name="connsiteY288" fmla="*/ 2140857 h 2605314"/>
                <a:gd name="connsiteX289" fmla="*/ 2130435 w 5018777"/>
                <a:gd name="connsiteY289" fmla="*/ 2351314 h 2605314"/>
                <a:gd name="connsiteX290" fmla="*/ 2144949 w 5018777"/>
                <a:gd name="connsiteY290" fmla="*/ 2373085 h 2605314"/>
                <a:gd name="connsiteX291" fmla="*/ 2166720 w 5018777"/>
                <a:gd name="connsiteY291" fmla="*/ 2380342 h 2605314"/>
                <a:gd name="connsiteX292" fmla="*/ 2173977 w 5018777"/>
                <a:gd name="connsiteY292" fmla="*/ 2402114 h 2605314"/>
                <a:gd name="connsiteX293" fmla="*/ 2195749 w 5018777"/>
                <a:gd name="connsiteY293" fmla="*/ 2416628 h 2605314"/>
                <a:gd name="connsiteX294" fmla="*/ 2224777 w 5018777"/>
                <a:gd name="connsiteY294" fmla="*/ 2438400 h 2605314"/>
                <a:gd name="connsiteX295" fmla="*/ 2268320 w 5018777"/>
                <a:gd name="connsiteY295" fmla="*/ 2474685 h 2605314"/>
                <a:gd name="connsiteX296" fmla="*/ 2297349 w 5018777"/>
                <a:gd name="connsiteY296" fmla="*/ 2510971 h 2605314"/>
                <a:gd name="connsiteX297" fmla="*/ 2319120 w 5018777"/>
                <a:gd name="connsiteY297" fmla="*/ 2532742 h 2605314"/>
                <a:gd name="connsiteX298" fmla="*/ 2398949 w 5018777"/>
                <a:gd name="connsiteY298" fmla="*/ 2569028 h 2605314"/>
                <a:gd name="connsiteX299" fmla="*/ 2544092 w 5018777"/>
                <a:gd name="connsiteY299" fmla="*/ 2554514 h 2605314"/>
                <a:gd name="connsiteX300" fmla="*/ 2565863 w 5018777"/>
                <a:gd name="connsiteY300" fmla="*/ 2540000 h 2605314"/>
                <a:gd name="connsiteX301" fmla="*/ 2573120 w 5018777"/>
                <a:gd name="connsiteY301" fmla="*/ 2503714 h 2605314"/>
                <a:gd name="connsiteX302" fmla="*/ 2587635 w 5018777"/>
                <a:gd name="connsiteY302" fmla="*/ 2481942 h 2605314"/>
                <a:gd name="connsiteX303" fmla="*/ 2594892 w 5018777"/>
                <a:gd name="connsiteY303" fmla="*/ 2409371 h 2605314"/>
                <a:gd name="connsiteX304" fmla="*/ 2645692 w 5018777"/>
                <a:gd name="connsiteY304" fmla="*/ 2416628 h 2605314"/>
                <a:gd name="connsiteX305" fmla="*/ 2674720 w 5018777"/>
                <a:gd name="connsiteY305" fmla="*/ 2423885 h 2605314"/>
                <a:gd name="connsiteX306" fmla="*/ 2747292 w 5018777"/>
                <a:gd name="connsiteY306" fmla="*/ 2438400 h 2605314"/>
                <a:gd name="connsiteX307" fmla="*/ 2790835 w 5018777"/>
                <a:gd name="connsiteY307" fmla="*/ 2452914 h 2605314"/>
                <a:gd name="connsiteX308" fmla="*/ 2812606 w 5018777"/>
                <a:gd name="connsiteY308" fmla="*/ 2438400 h 2605314"/>
                <a:gd name="connsiteX309" fmla="*/ 2805349 w 5018777"/>
                <a:gd name="connsiteY309" fmla="*/ 2416628 h 2605314"/>
                <a:gd name="connsiteX310" fmla="*/ 2798092 w 5018777"/>
                <a:gd name="connsiteY310" fmla="*/ 2373085 h 2605314"/>
                <a:gd name="connsiteX311" fmla="*/ 2783577 w 5018777"/>
                <a:gd name="connsiteY311" fmla="*/ 2329542 h 2605314"/>
                <a:gd name="connsiteX312" fmla="*/ 2798092 w 5018777"/>
                <a:gd name="connsiteY312" fmla="*/ 2278742 h 2605314"/>
                <a:gd name="connsiteX313" fmla="*/ 2965006 w 5018777"/>
                <a:gd name="connsiteY313" fmla="*/ 2249714 h 2605314"/>
                <a:gd name="connsiteX314" fmla="*/ 2950492 w 5018777"/>
                <a:gd name="connsiteY314" fmla="*/ 2227942 h 2605314"/>
                <a:gd name="connsiteX315" fmla="*/ 2928720 w 5018777"/>
                <a:gd name="connsiteY315" fmla="*/ 2133600 h 2605314"/>
                <a:gd name="connsiteX316" fmla="*/ 2921463 w 5018777"/>
                <a:gd name="connsiteY316" fmla="*/ 2104571 h 2605314"/>
                <a:gd name="connsiteX317" fmla="*/ 2899692 w 5018777"/>
                <a:gd name="connsiteY317" fmla="*/ 2090057 h 2605314"/>
                <a:gd name="connsiteX318" fmla="*/ 2906949 w 5018777"/>
                <a:gd name="connsiteY318" fmla="*/ 2061028 h 2605314"/>
                <a:gd name="connsiteX319" fmla="*/ 3037577 w 5018777"/>
                <a:gd name="connsiteY319" fmla="*/ 2053771 h 2605314"/>
                <a:gd name="connsiteX320" fmla="*/ 3124663 w 5018777"/>
                <a:gd name="connsiteY320" fmla="*/ 2046514 h 2605314"/>
                <a:gd name="connsiteX321" fmla="*/ 3146435 w 5018777"/>
                <a:gd name="connsiteY321" fmla="*/ 2039257 h 2605314"/>
                <a:gd name="connsiteX322" fmla="*/ 3139177 w 5018777"/>
                <a:gd name="connsiteY322" fmla="*/ 2010228 h 2605314"/>
                <a:gd name="connsiteX323" fmla="*/ 3110149 w 5018777"/>
                <a:gd name="connsiteY323" fmla="*/ 1959428 h 2605314"/>
                <a:gd name="connsiteX324" fmla="*/ 3081120 w 5018777"/>
                <a:gd name="connsiteY324" fmla="*/ 1930400 h 2605314"/>
                <a:gd name="connsiteX325" fmla="*/ 3066606 w 5018777"/>
                <a:gd name="connsiteY325" fmla="*/ 1901371 h 2605314"/>
                <a:gd name="connsiteX326" fmla="*/ 3044835 w 5018777"/>
                <a:gd name="connsiteY326" fmla="*/ 1886857 h 2605314"/>
                <a:gd name="connsiteX327" fmla="*/ 3037577 w 5018777"/>
                <a:gd name="connsiteY327" fmla="*/ 1865085 h 2605314"/>
                <a:gd name="connsiteX328" fmla="*/ 3023063 w 5018777"/>
                <a:gd name="connsiteY328" fmla="*/ 1843314 h 2605314"/>
                <a:gd name="connsiteX329" fmla="*/ 3052092 w 5018777"/>
                <a:gd name="connsiteY329" fmla="*/ 1828800 h 2605314"/>
                <a:gd name="connsiteX330" fmla="*/ 3160949 w 5018777"/>
                <a:gd name="connsiteY330" fmla="*/ 1814285 h 2605314"/>
                <a:gd name="connsiteX331" fmla="*/ 3182720 w 5018777"/>
                <a:gd name="connsiteY331" fmla="*/ 1799771 h 2605314"/>
                <a:gd name="connsiteX332" fmla="*/ 3131920 w 5018777"/>
                <a:gd name="connsiteY332" fmla="*/ 1690914 h 2605314"/>
                <a:gd name="connsiteX333" fmla="*/ 3124663 w 5018777"/>
                <a:gd name="connsiteY333" fmla="*/ 1669142 h 2605314"/>
                <a:gd name="connsiteX334" fmla="*/ 3110149 w 5018777"/>
                <a:gd name="connsiteY334" fmla="*/ 1647371 h 2605314"/>
                <a:gd name="connsiteX335" fmla="*/ 3131920 w 5018777"/>
                <a:gd name="connsiteY335" fmla="*/ 1640114 h 2605314"/>
                <a:gd name="connsiteX336" fmla="*/ 3160949 w 5018777"/>
                <a:gd name="connsiteY336" fmla="*/ 1632857 h 2605314"/>
                <a:gd name="connsiteX337" fmla="*/ 3189977 w 5018777"/>
                <a:gd name="connsiteY337" fmla="*/ 1618342 h 2605314"/>
                <a:gd name="connsiteX338" fmla="*/ 3219006 w 5018777"/>
                <a:gd name="connsiteY338" fmla="*/ 1611085 h 2605314"/>
                <a:gd name="connsiteX339" fmla="*/ 3240777 w 5018777"/>
                <a:gd name="connsiteY339" fmla="*/ 1603828 h 2605314"/>
                <a:gd name="connsiteX340" fmla="*/ 3284320 w 5018777"/>
                <a:gd name="connsiteY340" fmla="*/ 1582057 h 2605314"/>
                <a:gd name="connsiteX341" fmla="*/ 3298835 w 5018777"/>
                <a:gd name="connsiteY341" fmla="*/ 1567542 h 2605314"/>
                <a:gd name="connsiteX342" fmla="*/ 3277063 w 5018777"/>
                <a:gd name="connsiteY342" fmla="*/ 1545771 h 2605314"/>
                <a:gd name="connsiteX343" fmla="*/ 3233520 w 5018777"/>
                <a:gd name="connsiteY343" fmla="*/ 1516742 h 2605314"/>
                <a:gd name="connsiteX344" fmla="*/ 3182720 w 5018777"/>
                <a:gd name="connsiteY344" fmla="*/ 1458685 h 2605314"/>
                <a:gd name="connsiteX345" fmla="*/ 3175463 w 5018777"/>
                <a:gd name="connsiteY345" fmla="*/ 1436914 h 2605314"/>
                <a:gd name="connsiteX346" fmla="*/ 3153692 w 5018777"/>
                <a:gd name="connsiteY346" fmla="*/ 1422400 h 2605314"/>
                <a:gd name="connsiteX347" fmla="*/ 3204492 w 5018777"/>
                <a:gd name="connsiteY347" fmla="*/ 1386114 h 2605314"/>
                <a:gd name="connsiteX348" fmla="*/ 3240777 w 5018777"/>
                <a:gd name="connsiteY348" fmla="*/ 1349828 h 2605314"/>
                <a:gd name="connsiteX349" fmla="*/ 3269806 w 5018777"/>
                <a:gd name="connsiteY349" fmla="*/ 1313542 h 2605314"/>
                <a:gd name="connsiteX350" fmla="*/ 3291577 w 5018777"/>
                <a:gd name="connsiteY350" fmla="*/ 1299028 h 2605314"/>
                <a:gd name="connsiteX351" fmla="*/ 3306092 w 5018777"/>
                <a:gd name="connsiteY351" fmla="*/ 1284514 h 2605314"/>
                <a:gd name="connsiteX352" fmla="*/ 3313349 w 5018777"/>
                <a:gd name="connsiteY352" fmla="*/ 1262742 h 2605314"/>
                <a:gd name="connsiteX353" fmla="*/ 3269806 w 5018777"/>
                <a:gd name="connsiteY353" fmla="*/ 1255485 h 2605314"/>
                <a:gd name="connsiteX354" fmla="*/ 3248035 w 5018777"/>
                <a:gd name="connsiteY354" fmla="*/ 1248228 h 2605314"/>
                <a:gd name="connsiteX355" fmla="*/ 3197235 w 5018777"/>
                <a:gd name="connsiteY355" fmla="*/ 1233714 h 2605314"/>
                <a:gd name="connsiteX356" fmla="*/ 3175463 w 5018777"/>
                <a:gd name="connsiteY356" fmla="*/ 1219200 h 2605314"/>
                <a:gd name="connsiteX357" fmla="*/ 3153692 w 5018777"/>
                <a:gd name="connsiteY357" fmla="*/ 1211942 h 2605314"/>
                <a:gd name="connsiteX358" fmla="*/ 3124663 w 5018777"/>
                <a:gd name="connsiteY358" fmla="*/ 1197428 h 2605314"/>
                <a:gd name="connsiteX359" fmla="*/ 3204492 w 5018777"/>
                <a:gd name="connsiteY359" fmla="*/ 1095828 h 2605314"/>
                <a:gd name="connsiteX360" fmla="*/ 3255292 w 5018777"/>
                <a:gd name="connsiteY360" fmla="*/ 1037771 h 2605314"/>
                <a:gd name="connsiteX361" fmla="*/ 3255292 w 5018777"/>
                <a:gd name="connsiteY361" fmla="*/ 994228 h 2605314"/>
                <a:gd name="connsiteX362" fmla="*/ 3211749 w 5018777"/>
                <a:gd name="connsiteY362" fmla="*/ 986971 h 2605314"/>
                <a:gd name="connsiteX363" fmla="*/ 3182720 w 5018777"/>
                <a:gd name="connsiteY363" fmla="*/ 979714 h 2605314"/>
                <a:gd name="connsiteX364" fmla="*/ 3124663 w 5018777"/>
                <a:gd name="connsiteY364" fmla="*/ 957942 h 2605314"/>
                <a:gd name="connsiteX365" fmla="*/ 3102892 w 5018777"/>
                <a:gd name="connsiteY365" fmla="*/ 950685 h 2605314"/>
                <a:gd name="connsiteX366" fmla="*/ 3052092 w 5018777"/>
                <a:gd name="connsiteY366" fmla="*/ 943428 h 2605314"/>
                <a:gd name="connsiteX367" fmla="*/ 3030320 w 5018777"/>
                <a:gd name="connsiteY367" fmla="*/ 936171 h 2605314"/>
                <a:gd name="connsiteX368" fmla="*/ 2994035 w 5018777"/>
                <a:gd name="connsiteY368" fmla="*/ 928914 h 2605314"/>
                <a:gd name="connsiteX369" fmla="*/ 2979520 w 5018777"/>
                <a:gd name="connsiteY369" fmla="*/ 914400 h 2605314"/>
                <a:gd name="connsiteX370" fmla="*/ 3037577 w 5018777"/>
                <a:gd name="connsiteY370" fmla="*/ 820057 h 2605314"/>
                <a:gd name="connsiteX371" fmla="*/ 3095635 w 5018777"/>
                <a:gd name="connsiteY371" fmla="*/ 747485 h 2605314"/>
                <a:gd name="connsiteX372" fmla="*/ 3131920 w 5018777"/>
                <a:gd name="connsiteY372" fmla="*/ 703942 h 2605314"/>
                <a:gd name="connsiteX373" fmla="*/ 3146435 w 5018777"/>
                <a:gd name="connsiteY373" fmla="*/ 682171 h 2605314"/>
                <a:gd name="connsiteX374" fmla="*/ 3037577 w 5018777"/>
                <a:gd name="connsiteY374" fmla="*/ 667657 h 2605314"/>
                <a:gd name="connsiteX375" fmla="*/ 2965006 w 5018777"/>
                <a:gd name="connsiteY375" fmla="*/ 660400 h 2605314"/>
                <a:gd name="connsiteX376" fmla="*/ 2892435 w 5018777"/>
                <a:gd name="connsiteY376" fmla="*/ 645885 h 2605314"/>
                <a:gd name="connsiteX377" fmla="*/ 2928720 w 5018777"/>
                <a:gd name="connsiteY377" fmla="*/ 609600 h 2605314"/>
                <a:gd name="connsiteX378" fmla="*/ 2965006 w 5018777"/>
                <a:gd name="connsiteY378" fmla="*/ 573314 h 2605314"/>
                <a:gd name="connsiteX379" fmla="*/ 2972263 w 5018777"/>
                <a:gd name="connsiteY379" fmla="*/ 529771 h 2605314"/>
                <a:gd name="connsiteX380" fmla="*/ 2986777 w 5018777"/>
                <a:gd name="connsiteY380" fmla="*/ 486228 h 2605314"/>
                <a:gd name="connsiteX381" fmla="*/ 3001292 w 5018777"/>
                <a:gd name="connsiteY381" fmla="*/ 435428 h 2605314"/>
                <a:gd name="connsiteX382" fmla="*/ 3015806 w 5018777"/>
                <a:gd name="connsiteY382" fmla="*/ 391885 h 2605314"/>
                <a:gd name="connsiteX383" fmla="*/ 2965006 w 5018777"/>
                <a:gd name="connsiteY383" fmla="*/ 399142 h 2605314"/>
                <a:gd name="connsiteX384" fmla="*/ 2921463 w 5018777"/>
                <a:gd name="connsiteY384" fmla="*/ 413657 h 2605314"/>
                <a:gd name="connsiteX385" fmla="*/ 2892435 w 5018777"/>
                <a:gd name="connsiteY385" fmla="*/ 420914 h 2605314"/>
                <a:gd name="connsiteX386" fmla="*/ 2856149 w 5018777"/>
                <a:gd name="connsiteY386" fmla="*/ 435428 h 2605314"/>
                <a:gd name="connsiteX387" fmla="*/ 2812606 w 5018777"/>
                <a:gd name="connsiteY387" fmla="*/ 442685 h 2605314"/>
                <a:gd name="connsiteX388" fmla="*/ 2783577 w 5018777"/>
                <a:gd name="connsiteY388" fmla="*/ 449942 h 2605314"/>
                <a:gd name="connsiteX389" fmla="*/ 2725520 w 5018777"/>
                <a:gd name="connsiteY389" fmla="*/ 442685 h 2605314"/>
                <a:gd name="connsiteX390" fmla="*/ 2732777 w 5018777"/>
                <a:gd name="connsiteY390" fmla="*/ 377371 h 2605314"/>
                <a:gd name="connsiteX391" fmla="*/ 2725520 w 5018777"/>
                <a:gd name="connsiteY391" fmla="*/ 290285 h 2605314"/>
                <a:gd name="connsiteX392" fmla="*/ 2711006 w 5018777"/>
                <a:gd name="connsiteY392" fmla="*/ 232228 h 2605314"/>
                <a:gd name="connsiteX393" fmla="*/ 2667463 w 5018777"/>
                <a:gd name="connsiteY393" fmla="*/ 210457 h 2605314"/>
                <a:gd name="connsiteX394" fmla="*/ 2660206 w 5018777"/>
                <a:gd name="connsiteY39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00663 w 5018777"/>
                <a:gd name="connsiteY143" fmla="*/ 72571 h 2605314"/>
                <a:gd name="connsiteX144" fmla="*/ 1542606 w 5018777"/>
                <a:gd name="connsiteY144" fmla="*/ 87085 h 2605314"/>
                <a:gd name="connsiteX145" fmla="*/ 1157977 w 5018777"/>
                <a:gd name="connsiteY145" fmla="*/ 190500 h 2605314"/>
                <a:gd name="connsiteX146" fmla="*/ 969292 w 5018777"/>
                <a:gd name="connsiteY146" fmla="*/ 261257 h 2605314"/>
                <a:gd name="connsiteX147" fmla="*/ 889463 w 5018777"/>
                <a:gd name="connsiteY147" fmla="*/ 319314 h 2605314"/>
                <a:gd name="connsiteX148" fmla="*/ 763189 w 5018777"/>
                <a:gd name="connsiteY148" fmla="*/ 420551 h 2605314"/>
                <a:gd name="connsiteX149" fmla="*/ 693520 w 5018777"/>
                <a:gd name="connsiteY149" fmla="*/ 500742 h 2605314"/>
                <a:gd name="connsiteX150" fmla="*/ 664492 w 5018777"/>
                <a:gd name="connsiteY150" fmla="*/ 544285 h 2605314"/>
                <a:gd name="connsiteX151" fmla="*/ 642720 w 5018777"/>
                <a:gd name="connsiteY151" fmla="*/ 609600 h 2605314"/>
                <a:gd name="connsiteX152" fmla="*/ 651792 w 5018777"/>
                <a:gd name="connsiteY152" fmla="*/ 740954 h 2605314"/>
                <a:gd name="connsiteX153" fmla="*/ 700052 w 5018777"/>
                <a:gd name="connsiteY153" fmla="*/ 804454 h 2605314"/>
                <a:gd name="connsiteX154" fmla="*/ 751577 w 5018777"/>
                <a:gd name="connsiteY154" fmla="*/ 804817 h 2605314"/>
                <a:gd name="connsiteX155" fmla="*/ 775889 w 5018777"/>
                <a:gd name="connsiteY155" fmla="*/ 748937 h 2605314"/>
                <a:gd name="connsiteX156" fmla="*/ 764640 w 5018777"/>
                <a:gd name="connsiteY156" fmla="*/ 679268 h 2605314"/>
                <a:gd name="connsiteX157" fmla="*/ 704769 w 5018777"/>
                <a:gd name="connsiteY157" fmla="*/ 644434 h 2605314"/>
                <a:gd name="connsiteX158" fmla="*/ 567246 w 5018777"/>
                <a:gd name="connsiteY158" fmla="*/ 638991 h 2605314"/>
                <a:gd name="connsiteX159" fmla="*/ 468549 w 5018777"/>
                <a:gd name="connsiteY159" fmla="*/ 682171 h 2605314"/>
                <a:gd name="connsiteX160" fmla="*/ 446777 w 5018777"/>
                <a:gd name="connsiteY160" fmla="*/ 754742 h 2605314"/>
                <a:gd name="connsiteX161" fmla="*/ 475806 w 5018777"/>
                <a:gd name="connsiteY161" fmla="*/ 849085 h 2605314"/>
                <a:gd name="connsiteX162" fmla="*/ 533863 w 5018777"/>
                <a:gd name="connsiteY162" fmla="*/ 841828 h 2605314"/>
                <a:gd name="connsiteX163" fmla="*/ 541120 w 5018777"/>
                <a:gd name="connsiteY163" fmla="*/ 820057 h 2605314"/>
                <a:gd name="connsiteX164" fmla="*/ 519349 w 5018777"/>
                <a:gd name="connsiteY164" fmla="*/ 740228 h 2605314"/>
                <a:gd name="connsiteX165" fmla="*/ 497577 w 5018777"/>
                <a:gd name="connsiteY165" fmla="*/ 725714 h 2605314"/>
                <a:gd name="connsiteX166" fmla="*/ 352435 w 5018777"/>
                <a:gd name="connsiteY166" fmla="*/ 732971 h 2605314"/>
                <a:gd name="connsiteX167" fmla="*/ 252286 w 5018777"/>
                <a:gd name="connsiteY167" fmla="*/ 791028 h 2605314"/>
                <a:gd name="connsiteX168" fmla="*/ 192777 w 5018777"/>
                <a:gd name="connsiteY168" fmla="*/ 892628 h 2605314"/>
                <a:gd name="connsiteX169" fmla="*/ 187335 w 5018777"/>
                <a:gd name="connsiteY169" fmla="*/ 1026522 h 2605314"/>
                <a:gd name="connsiteX170" fmla="*/ 218177 w 5018777"/>
                <a:gd name="connsiteY170" fmla="*/ 1070791 h 2605314"/>
                <a:gd name="connsiteX171" fmla="*/ 278049 w 5018777"/>
                <a:gd name="connsiteY171" fmla="*/ 1063534 h 2605314"/>
                <a:gd name="connsiteX172" fmla="*/ 297643 w 5018777"/>
                <a:gd name="connsiteY172" fmla="*/ 1022531 h 2605314"/>
                <a:gd name="connsiteX173" fmla="*/ 260995 w 5018777"/>
                <a:gd name="connsiteY173" fmla="*/ 957580 h 2605314"/>
                <a:gd name="connsiteX174" fmla="*/ 172095 w 5018777"/>
                <a:gd name="connsiteY174" fmla="*/ 952137 h 2605314"/>
                <a:gd name="connsiteX175" fmla="*/ 108957 w 5018777"/>
                <a:gd name="connsiteY175" fmla="*/ 996405 h 2605314"/>
                <a:gd name="connsiteX176" fmla="*/ 54892 w 5018777"/>
                <a:gd name="connsiteY176" fmla="*/ 1066800 h 2605314"/>
                <a:gd name="connsiteX177" fmla="*/ 14252 w 5018777"/>
                <a:gd name="connsiteY177" fmla="*/ 1156788 h 2605314"/>
                <a:gd name="connsiteX178" fmla="*/ 20783 w 5018777"/>
                <a:gd name="connsiteY178" fmla="*/ 1262017 h 2605314"/>
                <a:gd name="connsiteX179" fmla="*/ 69406 w 5018777"/>
                <a:gd name="connsiteY179" fmla="*/ 1313542 h 2605314"/>
                <a:gd name="connsiteX180" fmla="*/ 112949 w 5018777"/>
                <a:gd name="connsiteY180" fmla="*/ 1342571 h 2605314"/>
                <a:gd name="connsiteX181" fmla="*/ 159032 w 5018777"/>
                <a:gd name="connsiteY181" fmla="*/ 1341845 h 2605314"/>
                <a:gd name="connsiteX182" fmla="*/ 217089 w 5018777"/>
                <a:gd name="connsiteY182" fmla="*/ 1316445 h 2605314"/>
                <a:gd name="connsiteX183" fmla="*/ 199672 w 5018777"/>
                <a:gd name="connsiteY183" fmla="*/ 1243148 h 2605314"/>
                <a:gd name="connsiteX184" fmla="*/ 124197 w 5018777"/>
                <a:gd name="connsiteY184" fmla="*/ 1236254 h 2605314"/>
                <a:gd name="connsiteX185" fmla="*/ 54892 w 5018777"/>
                <a:gd name="connsiteY185" fmla="*/ 1262742 h 2605314"/>
                <a:gd name="connsiteX186" fmla="*/ 33120 w 5018777"/>
                <a:gd name="connsiteY186" fmla="*/ 1299028 h 2605314"/>
                <a:gd name="connsiteX187" fmla="*/ 18606 w 5018777"/>
                <a:gd name="connsiteY187" fmla="*/ 1320800 h 2605314"/>
                <a:gd name="connsiteX188" fmla="*/ 4092 w 5018777"/>
                <a:gd name="connsiteY188" fmla="*/ 1379582 h 2605314"/>
                <a:gd name="connsiteX189" fmla="*/ 3729 w 5018777"/>
                <a:gd name="connsiteY189" fmla="*/ 1436188 h 2605314"/>
                <a:gd name="connsiteX190" fmla="*/ 47635 w 5018777"/>
                <a:gd name="connsiteY190" fmla="*/ 1494971 h 2605314"/>
                <a:gd name="connsiteX191" fmla="*/ 91177 w 5018777"/>
                <a:gd name="connsiteY191" fmla="*/ 1524000 h 2605314"/>
                <a:gd name="connsiteX192" fmla="*/ 127100 w 5018777"/>
                <a:gd name="connsiteY192" fmla="*/ 1568268 h 2605314"/>
                <a:gd name="connsiteX193" fmla="*/ 171006 w 5018777"/>
                <a:gd name="connsiteY193" fmla="*/ 1582057 h 2605314"/>
                <a:gd name="connsiteX194" fmla="*/ 228337 w 5018777"/>
                <a:gd name="connsiteY194" fmla="*/ 1561737 h 2605314"/>
                <a:gd name="connsiteX195" fmla="*/ 236683 w 5018777"/>
                <a:gd name="connsiteY195" fmla="*/ 1483722 h 2605314"/>
                <a:gd name="connsiteX196" fmla="*/ 157217 w 5018777"/>
                <a:gd name="connsiteY196" fmla="*/ 1465580 h 2605314"/>
                <a:gd name="connsiteX197" fmla="*/ 105692 w 5018777"/>
                <a:gd name="connsiteY197" fmla="*/ 1502228 h 2605314"/>
                <a:gd name="connsiteX198" fmla="*/ 105692 w 5018777"/>
                <a:gd name="connsiteY198" fmla="*/ 1698171 h 2605314"/>
                <a:gd name="connsiteX199" fmla="*/ 141615 w 5018777"/>
                <a:gd name="connsiteY199" fmla="*/ 1749334 h 2605314"/>
                <a:gd name="connsiteX200" fmla="*/ 192777 w 5018777"/>
                <a:gd name="connsiteY200" fmla="*/ 1792514 h 2605314"/>
                <a:gd name="connsiteX201" fmla="*/ 250835 w 5018777"/>
                <a:gd name="connsiteY201" fmla="*/ 1828800 h 2605314"/>
                <a:gd name="connsiteX202" fmla="*/ 359692 w 5018777"/>
                <a:gd name="connsiteY202" fmla="*/ 1821542 h 2605314"/>
                <a:gd name="connsiteX203" fmla="*/ 394163 w 5018777"/>
                <a:gd name="connsiteY203" fmla="*/ 1796505 h 2605314"/>
                <a:gd name="connsiteX204" fmla="*/ 410492 w 5018777"/>
                <a:gd name="connsiteY204" fmla="*/ 1698171 h 2605314"/>
                <a:gd name="connsiteX205" fmla="*/ 366949 w 5018777"/>
                <a:gd name="connsiteY205" fmla="*/ 1683657 h 2605314"/>
                <a:gd name="connsiteX206" fmla="*/ 316149 w 5018777"/>
                <a:gd name="connsiteY206" fmla="*/ 1690914 h 2605314"/>
                <a:gd name="connsiteX207" fmla="*/ 279863 w 5018777"/>
                <a:gd name="connsiteY207" fmla="*/ 1719942 h 2605314"/>
                <a:gd name="connsiteX208" fmla="*/ 265349 w 5018777"/>
                <a:gd name="connsiteY208" fmla="*/ 1785257 h 2605314"/>
                <a:gd name="connsiteX209" fmla="*/ 276235 w 5018777"/>
                <a:gd name="connsiteY209" fmla="*/ 1939108 h 2605314"/>
                <a:gd name="connsiteX210" fmla="*/ 331026 w 5018777"/>
                <a:gd name="connsiteY210" fmla="*/ 1984465 h 2605314"/>
                <a:gd name="connsiteX211" fmla="*/ 417749 w 5018777"/>
                <a:gd name="connsiteY211" fmla="*/ 2002971 h 2605314"/>
                <a:gd name="connsiteX212" fmla="*/ 526606 w 5018777"/>
                <a:gd name="connsiteY212" fmla="*/ 1995714 h 2605314"/>
                <a:gd name="connsiteX213" fmla="*/ 555635 w 5018777"/>
                <a:gd name="connsiteY213" fmla="*/ 1973942 h 2605314"/>
                <a:gd name="connsiteX214" fmla="*/ 599177 w 5018777"/>
                <a:gd name="connsiteY214" fmla="*/ 1944914 h 2605314"/>
                <a:gd name="connsiteX215" fmla="*/ 628206 w 5018777"/>
                <a:gd name="connsiteY215" fmla="*/ 1901371 h 2605314"/>
                <a:gd name="connsiteX216" fmla="*/ 613692 w 5018777"/>
                <a:gd name="connsiteY216" fmla="*/ 1836057 h 2605314"/>
                <a:gd name="connsiteX217" fmla="*/ 570149 w 5018777"/>
                <a:gd name="connsiteY217" fmla="*/ 1792514 h 2605314"/>
                <a:gd name="connsiteX218" fmla="*/ 528057 w 5018777"/>
                <a:gd name="connsiteY218" fmla="*/ 1800497 h 2605314"/>
                <a:gd name="connsiteX219" fmla="*/ 481249 w 5018777"/>
                <a:gd name="connsiteY219" fmla="*/ 1898468 h 2605314"/>
                <a:gd name="connsiteX220" fmla="*/ 555635 w 5018777"/>
                <a:gd name="connsiteY220" fmla="*/ 1995714 h 2605314"/>
                <a:gd name="connsiteX221" fmla="*/ 570149 w 5018777"/>
                <a:gd name="connsiteY221" fmla="*/ 2017485 h 2605314"/>
                <a:gd name="connsiteX222" fmla="*/ 700777 w 5018777"/>
                <a:gd name="connsiteY222" fmla="*/ 2068285 h 2605314"/>
                <a:gd name="connsiteX223" fmla="*/ 737063 w 5018777"/>
                <a:gd name="connsiteY223" fmla="*/ 2082800 h 2605314"/>
                <a:gd name="connsiteX224" fmla="*/ 867692 w 5018777"/>
                <a:gd name="connsiteY224" fmla="*/ 2119811 h 2605314"/>
                <a:gd name="connsiteX225" fmla="*/ 969292 w 5018777"/>
                <a:gd name="connsiteY225" fmla="*/ 2148114 h 2605314"/>
                <a:gd name="connsiteX226" fmla="*/ 1078149 w 5018777"/>
                <a:gd name="connsiteY226" fmla="*/ 2133600 h 2605314"/>
                <a:gd name="connsiteX227" fmla="*/ 1128949 w 5018777"/>
                <a:gd name="connsiteY227" fmla="*/ 2104571 h 2605314"/>
                <a:gd name="connsiteX228" fmla="*/ 1247603 w 5018777"/>
                <a:gd name="connsiteY228" fmla="*/ 2013494 h 2605314"/>
                <a:gd name="connsiteX229" fmla="*/ 1291509 w 5018777"/>
                <a:gd name="connsiteY229" fmla="*/ 1957251 h 2605314"/>
                <a:gd name="connsiteX230" fmla="*/ 1278083 w 5018777"/>
                <a:gd name="connsiteY230" fmla="*/ 1839322 h 2605314"/>
                <a:gd name="connsiteX231" fmla="*/ 1223292 w 5018777"/>
                <a:gd name="connsiteY231" fmla="*/ 1814285 h 2605314"/>
                <a:gd name="connsiteX232" fmla="*/ 1129675 w 5018777"/>
                <a:gd name="connsiteY232" fmla="*/ 1833154 h 2605314"/>
                <a:gd name="connsiteX233" fmla="*/ 1107177 w 5018777"/>
                <a:gd name="connsiteY233" fmla="*/ 1894114 h 2605314"/>
                <a:gd name="connsiteX234" fmla="*/ 1085406 w 5018777"/>
                <a:gd name="connsiteY234" fmla="*/ 2002971 h 2605314"/>
                <a:gd name="connsiteX235" fmla="*/ 1020092 w 5018777"/>
                <a:gd name="connsiteY235" fmla="*/ 1995714 h 2605314"/>
                <a:gd name="connsiteX236" fmla="*/ 984532 w 5018777"/>
                <a:gd name="connsiteY236" fmla="*/ 1911531 h 2605314"/>
                <a:gd name="connsiteX237" fmla="*/ 996869 w 5018777"/>
                <a:gd name="connsiteY237" fmla="*/ 1807754 h 2605314"/>
                <a:gd name="connsiteX238" fmla="*/ 1070529 w 5018777"/>
                <a:gd name="connsiteY238" fmla="*/ 1731554 h 2605314"/>
                <a:gd name="connsiteX239" fmla="*/ 1230549 w 5018777"/>
                <a:gd name="connsiteY239" fmla="*/ 1690914 h 2605314"/>
                <a:gd name="connsiteX240" fmla="*/ 1339406 w 5018777"/>
                <a:gd name="connsiteY240" fmla="*/ 1698171 h 2605314"/>
                <a:gd name="connsiteX241" fmla="*/ 1426492 w 5018777"/>
                <a:gd name="connsiteY241" fmla="*/ 1741714 h 2605314"/>
                <a:gd name="connsiteX242" fmla="*/ 1480557 w 5018777"/>
                <a:gd name="connsiteY242" fmla="*/ 1792514 h 2605314"/>
                <a:gd name="connsiteX243" fmla="*/ 1510312 w 5018777"/>
                <a:gd name="connsiteY243" fmla="*/ 1859642 h 2605314"/>
                <a:gd name="connsiteX244" fmla="*/ 1511037 w 5018777"/>
                <a:gd name="connsiteY244" fmla="*/ 1961968 h 2605314"/>
                <a:gd name="connsiteX245" fmla="*/ 1463866 w 5018777"/>
                <a:gd name="connsiteY245" fmla="*/ 2046877 h 2605314"/>
                <a:gd name="connsiteX246" fmla="*/ 1411977 w 5018777"/>
                <a:gd name="connsiteY246" fmla="*/ 2140857 h 2605314"/>
                <a:gd name="connsiteX247" fmla="*/ 1404720 w 5018777"/>
                <a:gd name="connsiteY247" fmla="*/ 2162628 h 2605314"/>
                <a:gd name="connsiteX248" fmla="*/ 1368435 w 5018777"/>
                <a:gd name="connsiteY248" fmla="*/ 2293257 h 2605314"/>
                <a:gd name="connsiteX249" fmla="*/ 1370975 w 5018777"/>
                <a:gd name="connsiteY249" fmla="*/ 2449285 h 2605314"/>
                <a:gd name="connsiteX250" fmla="*/ 1513577 w 5018777"/>
                <a:gd name="connsiteY250" fmla="*/ 2554514 h 2605314"/>
                <a:gd name="connsiteX251" fmla="*/ 1636949 w 5018777"/>
                <a:gd name="connsiteY251" fmla="*/ 2590800 h 2605314"/>
                <a:gd name="connsiteX252" fmla="*/ 1851397 w 5018777"/>
                <a:gd name="connsiteY252" fmla="*/ 2605314 h 2605314"/>
                <a:gd name="connsiteX253" fmla="*/ 1922155 w 5018777"/>
                <a:gd name="connsiteY253" fmla="*/ 2576285 h 2605314"/>
                <a:gd name="connsiteX254" fmla="*/ 1963520 w 5018777"/>
                <a:gd name="connsiteY254" fmla="*/ 2496457 h 2605314"/>
                <a:gd name="connsiteX255" fmla="*/ 2006337 w 5018777"/>
                <a:gd name="connsiteY255" fmla="*/ 2315028 h 2605314"/>
                <a:gd name="connsiteX256" fmla="*/ 2043349 w 5018777"/>
                <a:gd name="connsiteY256" fmla="*/ 2111828 h 2605314"/>
                <a:gd name="connsiteX257" fmla="*/ 2066572 w 5018777"/>
                <a:gd name="connsiteY257" fmla="*/ 2048691 h 2605314"/>
                <a:gd name="connsiteX258" fmla="*/ 2102495 w 5018777"/>
                <a:gd name="connsiteY258" fmla="*/ 1987731 h 2605314"/>
                <a:gd name="connsiteX259" fmla="*/ 2221512 w 5018777"/>
                <a:gd name="connsiteY259" fmla="*/ 1879237 h 2605314"/>
                <a:gd name="connsiteX260" fmla="*/ 2377177 w 5018777"/>
                <a:gd name="connsiteY260" fmla="*/ 1872342 h 2605314"/>
                <a:gd name="connsiteX261" fmla="*/ 2398949 w 5018777"/>
                <a:gd name="connsiteY261" fmla="*/ 1879600 h 2605314"/>
                <a:gd name="connsiteX262" fmla="*/ 2457006 w 5018777"/>
                <a:gd name="connsiteY262" fmla="*/ 1930400 h 2605314"/>
                <a:gd name="connsiteX263" fmla="*/ 2471520 w 5018777"/>
                <a:gd name="connsiteY263" fmla="*/ 1952171 h 2605314"/>
                <a:gd name="connsiteX264" fmla="*/ 2493292 w 5018777"/>
                <a:gd name="connsiteY264" fmla="*/ 1973942 h 2605314"/>
                <a:gd name="connsiteX265" fmla="*/ 2507806 w 5018777"/>
                <a:gd name="connsiteY265" fmla="*/ 2024742 h 2605314"/>
                <a:gd name="connsiteX266" fmla="*/ 2515063 w 5018777"/>
                <a:gd name="connsiteY266" fmla="*/ 2053771 h 2605314"/>
                <a:gd name="connsiteX267" fmla="*/ 2529577 w 5018777"/>
                <a:gd name="connsiteY267" fmla="*/ 2075542 h 2605314"/>
                <a:gd name="connsiteX268" fmla="*/ 2544092 w 5018777"/>
                <a:gd name="connsiteY268" fmla="*/ 2126342 h 2605314"/>
                <a:gd name="connsiteX269" fmla="*/ 2536835 w 5018777"/>
                <a:gd name="connsiteY269" fmla="*/ 2271485 h 2605314"/>
                <a:gd name="connsiteX270" fmla="*/ 2522320 w 5018777"/>
                <a:gd name="connsiteY270" fmla="*/ 2300514 h 2605314"/>
                <a:gd name="connsiteX271" fmla="*/ 2478777 w 5018777"/>
                <a:gd name="connsiteY271" fmla="*/ 2329542 h 2605314"/>
                <a:gd name="connsiteX272" fmla="*/ 2457006 w 5018777"/>
                <a:gd name="connsiteY272" fmla="*/ 2336800 h 2605314"/>
                <a:gd name="connsiteX273" fmla="*/ 2333635 w 5018777"/>
                <a:gd name="connsiteY273" fmla="*/ 2329542 h 2605314"/>
                <a:gd name="connsiteX274" fmla="*/ 2311863 w 5018777"/>
                <a:gd name="connsiteY274" fmla="*/ 2322285 h 2605314"/>
                <a:gd name="connsiteX275" fmla="*/ 2297349 w 5018777"/>
                <a:gd name="connsiteY275" fmla="*/ 2286000 h 2605314"/>
                <a:gd name="connsiteX276" fmla="*/ 2290092 w 5018777"/>
                <a:gd name="connsiteY276" fmla="*/ 2249714 h 2605314"/>
                <a:gd name="connsiteX277" fmla="*/ 2398949 w 5018777"/>
                <a:gd name="connsiteY277" fmla="*/ 2111828 h 2605314"/>
                <a:gd name="connsiteX278" fmla="*/ 2398949 w 5018777"/>
                <a:gd name="connsiteY278" fmla="*/ 2024742 h 2605314"/>
                <a:gd name="connsiteX279" fmla="*/ 2377177 w 5018777"/>
                <a:gd name="connsiteY279" fmla="*/ 2010228 h 2605314"/>
                <a:gd name="connsiteX280" fmla="*/ 2275577 w 5018777"/>
                <a:gd name="connsiteY280" fmla="*/ 2017485 h 2605314"/>
                <a:gd name="connsiteX281" fmla="*/ 2261063 w 5018777"/>
                <a:gd name="connsiteY281" fmla="*/ 2032000 h 2605314"/>
                <a:gd name="connsiteX282" fmla="*/ 2239292 w 5018777"/>
                <a:gd name="connsiteY282" fmla="*/ 2046514 h 2605314"/>
                <a:gd name="connsiteX283" fmla="*/ 2224777 w 5018777"/>
                <a:gd name="connsiteY283" fmla="*/ 2061028 h 2605314"/>
                <a:gd name="connsiteX284" fmla="*/ 2195749 w 5018777"/>
                <a:gd name="connsiteY284" fmla="*/ 2068285 h 2605314"/>
                <a:gd name="connsiteX285" fmla="*/ 2166720 w 5018777"/>
                <a:gd name="connsiteY285" fmla="*/ 2090057 h 2605314"/>
                <a:gd name="connsiteX286" fmla="*/ 2152206 w 5018777"/>
                <a:gd name="connsiteY286" fmla="*/ 2111828 h 2605314"/>
                <a:gd name="connsiteX287" fmla="*/ 2130435 w 5018777"/>
                <a:gd name="connsiteY287" fmla="*/ 2140857 h 2605314"/>
                <a:gd name="connsiteX288" fmla="*/ 2130435 w 5018777"/>
                <a:gd name="connsiteY288" fmla="*/ 2351314 h 2605314"/>
                <a:gd name="connsiteX289" fmla="*/ 2144949 w 5018777"/>
                <a:gd name="connsiteY289" fmla="*/ 2373085 h 2605314"/>
                <a:gd name="connsiteX290" fmla="*/ 2166720 w 5018777"/>
                <a:gd name="connsiteY290" fmla="*/ 2380342 h 2605314"/>
                <a:gd name="connsiteX291" fmla="*/ 2173977 w 5018777"/>
                <a:gd name="connsiteY291" fmla="*/ 2402114 h 2605314"/>
                <a:gd name="connsiteX292" fmla="*/ 2195749 w 5018777"/>
                <a:gd name="connsiteY292" fmla="*/ 2416628 h 2605314"/>
                <a:gd name="connsiteX293" fmla="*/ 2224777 w 5018777"/>
                <a:gd name="connsiteY293" fmla="*/ 2438400 h 2605314"/>
                <a:gd name="connsiteX294" fmla="*/ 2268320 w 5018777"/>
                <a:gd name="connsiteY294" fmla="*/ 2474685 h 2605314"/>
                <a:gd name="connsiteX295" fmla="*/ 2297349 w 5018777"/>
                <a:gd name="connsiteY295" fmla="*/ 2510971 h 2605314"/>
                <a:gd name="connsiteX296" fmla="*/ 2319120 w 5018777"/>
                <a:gd name="connsiteY296" fmla="*/ 2532742 h 2605314"/>
                <a:gd name="connsiteX297" fmla="*/ 2398949 w 5018777"/>
                <a:gd name="connsiteY297" fmla="*/ 2569028 h 2605314"/>
                <a:gd name="connsiteX298" fmla="*/ 2544092 w 5018777"/>
                <a:gd name="connsiteY298" fmla="*/ 2554514 h 2605314"/>
                <a:gd name="connsiteX299" fmla="*/ 2565863 w 5018777"/>
                <a:gd name="connsiteY299" fmla="*/ 2540000 h 2605314"/>
                <a:gd name="connsiteX300" fmla="*/ 2573120 w 5018777"/>
                <a:gd name="connsiteY300" fmla="*/ 2503714 h 2605314"/>
                <a:gd name="connsiteX301" fmla="*/ 2587635 w 5018777"/>
                <a:gd name="connsiteY301" fmla="*/ 2481942 h 2605314"/>
                <a:gd name="connsiteX302" fmla="*/ 2594892 w 5018777"/>
                <a:gd name="connsiteY302" fmla="*/ 2409371 h 2605314"/>
                <a:gd name="connsiteX303" fmla="*/ 2645692 w 5018777"/>
                <a:gd name="connsiteY303" fmla="*/ 2416628 h 2605314"/>
                <a:gd name="connsiteX304" fmla="*/ 2674720 w 5018777"/>
                <a:gd name="connsiteY304" fmla="*/ 2423885 h 2605314"/>
                <a:gd name="connsiteX305" fmla="*/ 2747292 w 5018777"/>
                <a:gd name="connsiteY305" fmla="*/ 2438400 h 2605314"/>
                <a:gd name="connsiteX306" fmla="*/ 2790835 w 5018777"/>
                <a:gd name="connsiteY306" fmla="*/ 2452914 h 2605314"/>
                <a:gd name="connsiteX307" fmla="*/ 2812606 w 5018777"/>
                <a:gd name="connsiteY307" fmla="*/ 2438400 h 2605314"/>
                <a:gd name="connsiteX308" fmla="*/ 2805349 w 5018777"/>
                <a:gd name="connsiteY308" fmla="*/ 2416628 h 2605314"/>
                <a:gd name="connsiteX309" fmla="*/ 2798092 w 5018777"/>
                <a:gd name="connsiteY309" fmla="*/ 2373085 h 2605314"/>
                <a:gd name="connsiteX310" fmla="*/ 2783577 w 5018777"/>
                <a:gd name="connsiteY310" fmla="*/ 2329542 h 2605314"/>
                <a:gd name="connsiteX311" fmla="*/ 2798092 w 5018777"/>
                <a:gd name="connsiteY311" fmla="*/ 2278742 h 2605314"/>
                <a:gd name="connsiteX312" fmla="*/ 2965006 w 5018777"/>
                <a:gd name="connsiteY312" fmla="*/ 2249714 h 2605314"/>
                <a:gd name="connsiteX313" fmla="*/ 2950492 w 5018777"/>
                <a:gd name="connsiteY313" fmla="*/ 2227942 h 2605314"/>
                <a:gd name="connsiteX314" fmla="*/ 2928720 w 5018777"/>
                <a:gd name="connsiteY314" fmla="*/ 2133600 h 2605314"/>
                <a:gd name="connsiteX315" fmla="*/ 2921463 w 5018777"/>
                <a:gd name="connsiteY315" fmla="*/ 2104571 h 2605314"/>
                <a:gd name="connsiteX316" fmla="*/ 2899692 w 5018777"/>
                <a:gd name="connsiteY316" fmla="*/ 2090057 h 2605314"/>
                <a:gd name="connsiteX317" fmla="*/ 2906949 w 5018777"/>
                <a:gd name="connsiteY317" fmla="*/ 2061028 h 2605314"/>
                <a:gd name="connsiteX318" fmla="*/ 3037577 w 5018777"/>
                <a:gd name="connsiteY318" fmla="*/ 2053771 h 2605314"/>
                <a:gd name="connsiteX319" fmla="*/ 3124663 w 5018777"/>
                <a:gd name="connsiteY319" fmla="*/ 2046514 h 2605314"/>
                <a:gd name="connsiteX320" fmla="*/ 3146435 w 5018777"/>
                <a:gd name="connsiteY320" fmla="*/ 2039257 h 2605314"/>
                <a:gd name="connsiteX321" fmla="*/ 3139177 w 5018777"/>
                <a:gd name="connsiteY321" fmla="*/ 2010228 h 2605314"/>
                <a:gd name="connsiteX322" fmla="*/ 3110149 w 5018777"/>
                <a:gd name="connsiteY322" fmla="*/ 1959428 h 2605314"/>
                <a:gd name="connsiteX323" fmla="*/ 3081120 w 5018777"/>
                <a:gd name="connsiteY323" fmla="*/ 1930400 h 2605314"/>
                <a:gd name="connsiteX324" fmla="*/ 3066606 w 5018777"/>
                <a:gd name="connsiteY324" fmla="*/ 1901371 h 2605314"/>
                <a:gd name="connsiteX325" fmla="*/ 3044835 w 5018777"/>
                <a:gd name="connsiteY325" fmla="*/ 1886857 h 2605314"/>
                <a:gd name="connsiteX326" fmla="*/ 3037577 w 5018777"/>
                <a:gd name="connsiteY326" fmla="*/ 1865085 h 2605314"/>
                <a:gd name="connsiteX327" fmla="*/ 3023063 w 5018777"/>
                <a:gd name="connsiteY327" fmla="*/ 1843314 h 2605314"/>
                <a:gd name="connsiteX328" fmla="*/ 3052092 w 5018777"/>
                <a:gd name="connsiteY328" fmla="*/ 1828800 h 2605314"/>
                <a:gd name="connsiteX329" fmla="*/ 3160949 w 5018777"/>
                <a:gd name="connsiteY329" fmla="*/ 1814285 h 2605314"/>
                <a:gd name="connsiteX330" fmla="*/ 3182720 w 5018777"/>
                <a:gd name="connsiteY330" fmla="*/ 1799771 h 2605314"/>
                <a:gd name="connsiteX331" fmla="*/ 3131920 w 5018777"/>
                <a:gd name="connsiteY331" fmla="*/ 1690914 h 2605314"/>
                <a:gd name="connsiteX332" fmla="*/ 3124663 w 5018777"/>
                <a:gd name="connsiteY332" fmla="*/ 1669142 h 2605314"/>
                <a:gd name="connsiteX333" fmla="*/ 3110149 w 5018777"/>
                <a:gd name="connsiteY333" fmla="*/ 1647371 h 2605314"/>
                <a:gd name="connsiteX334" fmla="*/ 3131920 w 5018777"/>
                <a:gd name="connsiteY334" fmla="*/ 1640114 h 2605314"/>
                <a:gd name="connsiteX335" fmla="*/ 3160949 w 5018777"/>
                <a:gd name="connsiteY335" fmla="*/ 1632857 h 2605314"/>
                <a:gd name="connsiteX336" fmla="*/ 3189977 w 5018777"/>
                <a:gd name="connsiteY336" fmla="*/ 1618342 h 2605314"/>
                <a:gd name="connsiteX337" fmla="*/ 3219006 w 5018777"/>
                <a:gd name="connsiteY337" fmla="*/ 1611085 h 2605314"/>
                <a:gd name="connsiteX338" fmla="*/ 3240777 w 5018777"/>
                <a:gd name="connsiteY338" fmla="*/ 1603828 h 2605314"/>
                <a:gd name="connsiteX339" fmla="*/ 3284320 w 5018777"/>
                <a:gd name="connsiteY339" fmla="*/ 1582057 h 2605314"/>
                <a:gd name="connsiteX340" fmla="*/ 3298835 w 5018777"/>
                <a:gd name="connsiteY340" fmla="*/ 1567542 h 2605314"/>
                <a:gd name="connsiteX341" fmla="*/ 3277063 w 5018777"/>
                <a:gd name="connsiteY341" fmla="*/ 1545771 h 2605314"/>
                <a:gd name="connsiteX342" fmla="*/ 3233520 w 5018777"/>
                <a:gd name="connsiteY342" fmla="*/ 1516742 h 2605314"/>
                <a:gd name="connsiteX343" fmla="*/ 3182720 w 5018777"/>
                <a:gd name="connsiteY343" fmla="*/ 1458685 h 2605314"/>
                <a:gd name="connsiteX344" fmla="*/ 3175463 w 5018777"/>
                <a:gd name="connsiteY344" fmla="*/ 1436914 h 2605314"/>
                <a:gd name="connsiteX345" fmla="*/ 3153692 w 5018777"/>
                <a:gd name="connsiteY345" fmla="*/ 1422400 h 2605314"/>
                <a:gd name="connsiteX346" fmla="*/ 3204492 w 5018777"/>
                <a:gd name="connsiteY346" fmla="*/ 1386114 h 2605314"/>
                <a:gd name="connsiteX347" fmla="*/ 3240777 w 5018777"/>
                <a:gd name="connsiteY347" fmla="*/ 1349828 h 2605314"/>
                <a:gd name="connsiteX348" fmla="*/ 3269806 w 5018777"/>
                <a:gd name="connsiteY348" fmla="*/ 1313542 h 2605314"/>
                <a:gd name="connsiteX349" fmla="*/ 3291577 w 5018777"/>
                <a:gd name="connsiteY349" fmla="*/ 1299028 h 2605314"/>
                <a:gd name="connsiteX350" fmla="*/ 3306092 w 5018777"/>
                <a:gd name="connsiteY350" fmla="*/ 1284514 h 2605314"/>
                <a:gd name="connsiteX351" fmla="*/ 3313349 w 5018777"/>
                <a:gd name="connsiteY351" fmla="*/ 1262742 h 2605314"/>
                <a:gd name="connsiteX352" fmla="*/ 3269806 w 5018777"/>
                <a:gd name="connsiteY352" fmla="*/ 1255485 h 2605314"/>
                <a:gd name="connsiteX353" fmla="*/ 3248035 w 5018777"/>
                <a:gd name="connsiteY353" fmla="*/ 1248228 h 2605314"/>
                <a:gd name="connsiteX354" fmla="*/ 3197235 w 5018777"/>
                <a:gd name="connsiteY354" fmla="*/ 1233714 h 2605314"/>
                <a:gd name="connsiteX355" fmla="*/ 3175463 w 5018777"/>
                <a:gd name="connsiteY355" fmla="*/ 1219200 h 2605314"/>
                <a:gd name="connsiteX356" fmla="*/ 3153692 w 5018777"/>
                <a:gd name="connsiteY356" fmla="*/ 1211942 h 2605314"/>
                <a:gd name="connsiteX357" fmla="*/ 3124663 w 5018777"/>
                <a:gd name="connsiteY357" fmla="*/ 1197428 h 2605314"/>
                <a:gd name="connsiteX358" fmla="*/ 3204492 w 5018777"/>
                <a:gd name="connsiteY358" fmla="*/ 1095828 h 2605314"/>
                <a:gd name="connsiteX359" fmla="*/ 3255292 w 5018777"/>
                <a:gd name="connsiteY359" fmla="*/ 1037771 h 2605314"/>
                <a:gd name="connsiteX360" fmla="*/ 3255292 w 5018777"/>
                <a:gd name="connsiteY360" fmla="*/ 994228 h 2605314"/>
                <a:gd name="connsiteX361" fmla="*/ 3211749 w 5018777"/>
                <a:gd name="connsiteY361" fmla="*/ 986971 h 2605314"/>
                <a:gd name="connsiteX362" fmla="*/ 3182720 w 5018777"/>
                <a:gd name="connsiteY362" fmla="*/ 979714 h 2605314"/>
                <a:gd name="connsiteX363" fmla="*/ 3124663 w 5018777"/>
                <a:gd name="connsiteY363" fmla="*/ 957942 h 2605314"/>
                <a:gd name="connsiteX364" fmla="*/ 3102892 w 5018777"/>
                <a:gd name="connsiteY364" fmla="*/ 950685 h 2605314"/>
                <a:gd name="connsiteX365" fmla="*/ 3052092 w 5018777"/>
                <a:gd name="connsiteY365" fmla="*/ 943428 h 2605314"/>
                <a:gd name="connsiteX366" fmla="*/ 3030320 w 5018777"/>
                <a:gd name="connsiteY366" fmla="*/ 936171 h 2605314"/>
                <a:gd name="connsiteX367" fmla="*/ 2994035 w 5018777"/>
                <a:gd name="connsiteY367" fmla="*/ 928914 h 2605314"/>
                <a:gd name="connsiteX368" fmla="*/ 2979520 w 5018777"/>
                <a:gd name="connsiteY368" fmla="*/ 914400 h 2605314"/>
                <a:gd name="connsiteX369" fmla="*/ 3037577 w 5018777"/>
                <a:gd name="connsiteY369" fmla="*/ 820057 h 2605314"/>
                <a:gd name="connsiteX370" fmla="*/ 3095635 w 5018777"/>
                <a:gd name="connsiteY370" fmla="*/ 747485 h 2605314"/>
                <a:gd name="connsiteX371" fmla="*/ 3131920 w 5018777"/>
                <a:gd name="connsiteY371" fmla="*/ 703942 h 2605314"/>
                <a:gd name="connsiteX372" fmla="*/ 3146435 w 5018777"/>
                <a:gd name="connsiteY372" fmla="*/ 682171 h 2605314"/>
                <a:gd name="connsiteX373" fmla="*/ 3037577 w 5018777"/>
                <a:gd name="connsiteY373" fmla="*/ 667657 h 2605314"/>
                <a:gd name="connsiteX374" fmla="*/ 2965006 w 5018777"/>
                <a:gd name="connsiteY374" fmla="*/ 660400 h 2605314"/>
                <a:gd name="connsiteX375" fmla="*/ 2892435 w 5018777"/>
                <a:gd name="connsiteY375" fmla="*/ 645885 h 2605314"/>
                <a:gd name="connsiteX376" fmla="*/ 2928720 w 5018777"/>
                <a:gd name="connsiteY376" fmla="*/ 609600 h 2605314"/>
                <a:gd name="connsiteX377" fmla="*/ 2965006 w 5018777"/>
                <a:gd name="connsiteY377" fmla="*/ 573314 h 2605314"/>
                <a:gd name="connsiteX378" fmla="*/ 2972263 w 5018777"/>
                <a:gd name="connsiteY378" fmla="*/ 529771 h 2605314"/>
                <a:gd name="connsiteX379" fmla="*/ 2986777 w 5018777"/>
                <a:gd name="connsiteY379" fmla="*/ 486228 h 2605314"/>
                <a:gd name="connsiteX380" fmla="*/ 3001292 w 5018777"/>
                <a:gd name="connsiteY380" fmla="*/ 435428 h 2605314"/>
                <a:gd name="connsiteX381" fmla="*/ 3015806 w 5018777"/>
                <a:gd name="connsiteY381" fmla="*/ 391885 h 2605314"/>
                <a:gd name="connsiteX382" fmla="*/ 2965006 w 5018777"/>
                <a:gd name="connsiteY382" fmla="*/ 399142 h 2605314"/>
                <a:gd name="connsiteX383" fmla="*/ 2921463 w 5018777"/>
                <a:gd name="connsiteY383" fmla="*/ 413657 h 2605314"/>
                <a:gd name="connsiteX384" fmla="*/ 2892435 w 5018777"/>
                <a:gd name="connsiteY384" fmla="*/ 420914 h 2605314"/>
                <a:gd name="connsiteX385" fmla="*/ 2856149 w 5018777"/>
                <a:gd name="connsiteY385" fmla="*/ 435428 h 2605314"/>
                <a:gd name="connsiteX386" fmla="*/ 2812606 w 5018777"/>
                <a:gd name="connsiteY386" fmla="*/ 442685 h 2605314"/>
                <a:gd name="connsiteX387" fmla="*/ 2783577 w 5018777"/>
                <a:gd name="connsiteY387" fmla="*/ 449942 h 2605314"/>
                <a:gd name="connsiteX388" fmla="*/ 2725520 w 5018777"/>
                <a:gd name="connsiteY388" fmla="*/ 442685 h 2605314"/>
                <a:gd name="connsiteX389" fmla="*/ 2732777 w 5018777"/>
                <a:gd name="connsiteY389" fmla="*/ 377371 h 2605314"/>
                <a:gd name="connsiteX390" fmla="*/ 2725520 w 5018777"/>
                <a:gd name="connsiteY390" fmla="*/ 290285 h 2605314"/>
                <a:gd name="connsiteX391" fmla="*/ 2711006 w 5018777"/>
                <a:gd name="connsiteY391" fmla="*/ 232228 h 2605314"/>
                <a:gd name="connsiteX392" fmla="*/ 2667463 w 5018777"/>
                <a:gd name="connsiteY392" fmla="*/ 210457 h 2605314"/>
                <a:gd name="connsiteX393" fmla="*/ 2660206 w 5018777"/>
                <a:gd name="connsiteY39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542606 w 5018777"/>
                <a:gd name="connsiteY143" fmla="*/ 87085 h 2605314"/>
                <a:gd name="connsiteX144" fmla="*/ 1157977 w 5018777"/>
                <a:gd name="connsiteY144" fmla="*/ 190500 h 2605314"/>
                <a:gd name="connsiteX145" fmla="*/ 969292 w 5018777"/>
                <a:gd name="connsiteY145" fmla="*/ 261257 h 2605314"/>
                <a:gd name="connsiteX146" fmla="*/ 889463 w 5018777"/>
                <a:gd name="connsiteY146" fmla="*/ 319314 h 2605314"/>
                <a:gd name="connsiteX147" fmla="*/ 763189 w 5018777"/>
                <a:gd name="connsiteY147" fmla="*/ 420551 h 2605314"/>
                <a:gd name="connsiteX148" fmla="*/ 693520 w 5018777"/>
                <a:gd name="connsiteY148" fmla="*/ 500742 h 2605314"/>
                <a:gd name="connsiteX149" fmla="*/ 664492 w 5018777"/>
                <a:gd name="connsiteY149" fmla="*/ 544285 h 2605314"/>
                <a:gd name="connsiteX150" fmla="*/ 642720 w 5018777"/>
                <a:gd name="connsiteY150" fmla="*/ 609600 h 2605314"/>
                <a:gd name="connsiteX151" fmla="*/ 651792 w 5018777"/>
                <a:gd name="connsiteY151" fmla="*/ 740954 h 2605314"/>
                <a:gd name="connsiteX152" fmla="*/ 700052 w 5018777"/>
                <a:gd name="connsiteY152" fmla="*/ 804454 h 2605314"/>
                <a:gd name="connsiteX153" fmla="*/ 751577 w 5018777"/>
                <a:gd name="connsiteY153" fmla="*/ 804817 h 2605314"/>
                <a:gd name="connsiteX154" fmla="*/ 775889 w 5018777"/>
                <a:gd name="connsiteY154" fmla="*/ 748937 h 2605314"/>
                <a:gd name="connsiteX155" fmla="*/ 764640 w 5018777"/>
                <a:gd name="connsiteY155" fmla="*/ 679268 h 2605314"/>
                <a:gd name="connsiteX156" fmla="*/ 704769 w 5018777"/>
                <a:gd name="connsiteY156" fmla="*/ 644434 h 2605314"/>
                <a:gd name="connsiteX157" fmla="*/ 567246 w 5018777"/>
                <a:gd name="connsiteY157" fmla="*/ 638991 h 2605314"/>
                <a:gd name="connsiteX158" fmla="*/ 468549 w 5018777"/>
                <a:gd name="connsiteY158" fmla="*/ 682171 h 2605314"/>
                <a:gd name="connsiteX159" fmla="*/ 446777 w 5018777"/>
                <a:gd name="connsiteY159" fmla="*/ 754742 h 2605314"/>
                <a:gd name="connsiteX160" fmla="*/ 475806 w 5018777"/>
                <a:gd name="connsiteY160" fmla="*/ 849085 h 2605314"/>
                <a:gd name="connsiteX161" fmla="*/ 533863 w 5018777"/>
                <a:gd name="connsiteY161" fmla="*/ 841828 h 2605314"/>
                <a:gd name="connsiteX162" fmla="*/ 541120 w 5018777"/>
                <a:gd name="connsiteY162" fmla="*/ 820057 h 2605314"/>
                <a:gd name="connsiteX163" fmla="*/ 519349 w 5018777"/>
                <a:gd name="connsiteY163" fmla="*/ 740228 h 2605314"/>
                <a:gd name="connsiteX164" fmla="*/ 497577 w 5018777"/>
                <a:gd name="connsiteY164" fmla="*/ 725714 h 2605314"/>
                <a:gd name="connsiteX165" fmla="*/ 352435 w 5018777"/>
                <a:gd name="connsiteY165" fmla="*/ 732971 h 2605314"/>
                <a:gd name="connsiteX166" fmla="*/ 252286 w 5018777"/>
                <a:gd name="connsiteY166" fmla="*/ 791028 h 2605314"/>
                <a:gd name="connsiteX167" fmla="*/ 192777 w 5018777"/>
                <a:gd name="connsiteY167" fmla="*/ 892628 h 2605314"/>
                <a:gd name="connsiteX168" fmla="*/ 187335 w 5018777"/>
                <a:gd name="connsiteY168" fmla="*/ 1026522 h 2605314"/>
                <a:gd name="connsiteX169" fmla="*/ 218177 w 5018777"/>
                <a:gd name="connsiteY169" fmla="*/ 1070791 h 2605314"/>
                <a:gd name="connsiteX170" fmla="*/ 278049 w 5018777"/>
                <a:gd name="connsiteY170" fmla="*/ 1063534 h 2605314"/>
                <a:gd name="connsiteX171" fmla="*/ 297643 w 5018777"/>
                <a:gd name="connsiteY171" fmla="*/ 1022531 h 2605314"/>
                <a:gd name="connsiteX172" fmla="*/ 260995 w 5018777"/>
                <a:gd name="connsiteY172" fmla="*/ 957580 h 2605314"/>
                <a:gd name="connsiteX173" fmla="*/ 172095 w 5018777"/>
                <a:gd name="connsiteY173" fmla="*/ 952137 h 2605314"/>
                <a:gd name="connsiteX174" fmla="*/ 108957 w 5018777"/>
                <a:gd name="connsiteY174" fmla="*/ 996405 h 2605314"/>
                <a:gd name="connsiteX175" fmla="*/ 54892 w 5018777"/>
                <a:gd name="connsiteY175" fmla="*/ 1066800 h 2605314"/>
                <a:gd name="connsiteX176" fmla="*/ 14252 w 5018777"/>
                <a:gd name="connsiteY176" fmla="*/ 1156788 h 2605314"/>
                <a:gd name="connsiteX177" fmla="*/ 20783 w 5018777"/>
                <a:gd name="connsiteY177" fmla="*/ 1262017 h 2605314"/>
                <a:gd name="connsiteX178" fmla="*/ 69406 w 5018777"/>
                <a:gd name="connsiteY178" fmla="*/ 1313542 h 2605314"/>
                <a:gd name="connsiteX179" fmla="*/ 112949 w 5018777"/>
                <a:gd name="connsiteY179" fmla="*/ 1342571 h 2605314"/>
                <a:gd name="connsiteX180" fmla="*/ 159032 w 5018777"/>
                <a:gd name="connsiteY180" fmla="*/ 1341845 h 2605314"/>
                <a:gd name="connsiteX181" fmla="*/ 217089 w 5018777"/>
                <a:gd name="connsiteY181" fmla="*/ 1316445 h 2605314"/>
                <a:gd name="connsiteX182" fmla="*/ 199672 w 5018777"/>
                <a:gd name="connsiteY182" fmla="*/ 1243148 h 2605314"/>
                <a:gd name="connsiteX183" fmla="*/ 124197 w 5018777"/>
                <a:gd name="connsiteY183" fmla="*/ 1236254 h 2605314"/>
                <a:gd name="connsiteX184" fmla="*/ 54892 w 5018777"/>
                <a:gd name="connsiteY184" fmla="*/ 1262742 h 2605314"/>
                <a:gd name="connsiteX185" fmla="*/ 33120 w 5018777"/>
                <a:gd name="connsiteY185" fmla="*/ 1299028 h 2605314"/>
                <a:gd name="connsiteX186" fmla="*/ 18606 w 5018777"/>
                <a:gd name="connsiteY186" fmla="*/ 1320800 h 2605314"/>
                <a:gd name="connsiteX187" fmla="*/ 4092 w 5018777"/>
                <a:gd name="connsiteY187" fmla="*/ 1379582 h 2605314"/>
                <a:gd name="connsiteX188" fmla="*/ 3729 w 5018777"/>
                <a:gd name="connsiteY188" fmla="*/ 1436188 h 2605314"/>
                <a:gd name="connsiteX189" fmla="*/ 47635 w 5018777"/>
                <a:gd name="connsiteY189" fmla="*/ 1494971 h 2605314"/>
                <a:gd name="connsiteX190" fmla="*/ 91177 w 5018777"/>
                <a:gd name="connsiteY190" fmla="*/ 1524000 h 2605314"/>
                <a:gd name="connsiteX191" fmla="*/ 127100 w 5018777"/>
                <a:gd name="connsiteY191" fmla="*/ 1568268 h 2605314"/>
                <a:gd name="connsiteX192" fmla="*/ 171006 w 5018777"/>
                <a:gd name="connsiteY192" fmla="*/ 1582057 h 2605314"/>
                <a:gd name="connsiteX193" fmla="*/ 228337 w 5018777"/>
                <a:gd name="connsiteY193" fmla="*/ 1561737 h 2605314"/>
                <a:gd name="connsiteX194" fmla="*/ 236683 w 5018777"/>
                <a:gd name="connsiteY194" fmla="*/ 1483722 h 2605314"/>
                <a:gd name="connsiteX195" fmla="*/ 157217 w 5018777"/>
                <a:gd name="connsiteY195" fmla="*/ 1465580 h 2605314"/>
                <a:gd name="connsiteX196" fmla="*/ 105692 w 5018777"/>
                <a:gd name="connsiteY196" fmla="*/ 1502228 h 2605314"/>
                <a:gd name="connsiteX197" fmla="*/ 105692 w 5018777"/>
                <a:gd name="connsiteY197" fmla="*/ 1698171 h 2605314"/>
                <a:gd name="connsiteX198" fmla="*/ 141615 w 5018777"/>
                <a:gd name="connsiteY198" fmla="*/ 1749334 h 2605314"/>
                <a:gd name="connsiteX199" fmla="*/ 192777 w 5018777"/>
                <a:gd name="connsiteY199" fmla="*/ 1792514 h 2605314"/>
                <a:gd name="connsiteX200" fmla="*/ 250835 w 5018777"/>
                <a:gd name="connsiteY200" fmla="*/ 1828800 h 2605314"/>
                <a:gd name="connsiteX201" fmla="*/ 359692 w 5018777"/>
                <a:gd name="connsiteY201" fmla="*/ 1821542 h 2605314"/>
                <a:gd name="connsiteX202" fmla="*/ 394163 w 5018777"/>
                <a:gd name="connsiteY202" fmla="*/ 1796505 h 2605314"/>
                <a:gd name="connsiteX203" fmla="*/ 410492 w 5018777"/>
                <a:gd name="connsiteY203" fmla="*/ 1698171 h 2605314"/>
                <a:gd name="connsiteX204" fmla="*/ 366949 w 5018777"/>
                <a:gd name="connsiteY204" fmla="*/ 1683657 h 2605314"/>
                <a:gd name="connsiteX205" fmla="*/ 316149 w 5018777"/>
                <a:gd name="connsiteY205" fmla="*/ 1690914 h 2605314"/>
                <a:gd name="connsiteX206" fmla="*/ 279863 w 5018777"/>
                <a:gd name="connsiteY206" fmla="*/ 1719942 h 2605314"/>
                <a:gd name="connsiteX207" fmla="*/ 265349 w 5018777"/>
                <a:gd name="connsiteY207" fmla="*/ 1785257 h 2605314"/>
                <a:gd name="connsiteX208" fmla="*/ 276235 w 5018777"/>
                <a:gd name="connsiteY208" fmla="*/ 1939108 h 2605314"/>
                <a:gd name="connsiteX209" fmla="*/ 331026 w 5018777"/>
                <a:gd name="connsiteY209" fmla="*/ 1984465 h 2605314"/>
                <a:gd name="connsiteX210" fmla="*/ 417749 w 5018777"/>
                <a:gd name="connsiteY210" fmla="*/ 2002971 h 2605314"/>
                <a:gd name="connsiteX211" fmla="*/ 526606 w 5018777"/>
                <a:gd name="connsiteY211" fmla="*/ 1995714 h 2605314"/>
                <a:gd name="connsiteX212" fmla="*/ 555635 w 5018777"/>
                <a:gd name="connsiteY212" fmla="*/ 1973942 h 2605314"/>
                <a:gd name="connsiteX213" fmla="*/ 599177 w 5018777"/>
                <a:gd name="connsiteY213" fmla="*/ 1944914 h 2605314"/>
                <a:gd name="connsiteX214" fmla="*/ 628206 w 5018777"/>
                <a:gd name="connsiteY214" fmla="*/ 1901371 h 2605314"/>
                <a:gd name="connsiteX215" fmla="*/ 613692 w 5018777"/>
                <a:gd name="connsiteY215" fmla="*/ 1836057 h 2605314"/>
                <a:gd name="connsiteX216" fmla="*/ 570149 w 5018777"/>
                <a:gd name="connsiteY216" fmla="*/ 1792514 h 2605314"/>
                <a:gd name="connsiteX217" fmla="*/ 528057 w 5018777"/>
                <a:gd name="connsiteY217" fmla="*/ 1800497 h 2605314"/>
                <a:gd name="connsiteX218" fmla="*/ 481249 w 5018777"/>
                <a:gd name="connsiteY218" fmla="*/ 1898468 h 2605314"/>
                <a:gd name="connsiteX219" fmla="*/ 555635 w 5018777"/>
                <a:gd name="connsiteY219" fmla="*/ 1995714 h 2605314"/>
                <a:gd name="connsiteX220" fmla="*/ 570149 w 5018777"/>
                <a:gd name="connsiteY220" fmla="*/ 2017485 h 2605314"/>
                <a:gd name="connsiteX221" fmla="*/ 700777 w 5018777"/>
                <a:gd name="connsiteY221" fmla="*/ 2068285 h 2605314"/>
                <a:gd name="connsiteX222" fmla="*/ 737063 w 5018777"/>
                <a:gd name="connsiteY222" fmla="*/ 2082800 h 2605314"/>
                <a:gd name="connsiteX223" fmla="*/ 867692 w 5018777"/>
                <a:gd name="connsiteY223" fmla="*/ 2119811 h 2605314"/>
                <a:gd name="connsiteX224" fmla="*/ 969292 w 5018777"/>
                <a:gd name="connsiteY224" fmla="*/ 2148114 h 2605314"/>
                <a:gd name="connsiteX225" fmla="*/ 1078149 w 5018777"/>
                <a:gd name="connsiteY225" fmla="*/ 2133600 h 2605314"/>
                <a:gd name="connsiteX226" fmla="*/ 1128949 w 5018777"/>
                <a:gd name="connsiteY226" fmla="*/ 2104571 h 2605314"/>
                <a:gd name="connsiteX227" fmla="*/ 1247603 w 5018777"/>
                <a:gd name="connsiteY227" fmla="*/ 2013494 h 2605314"/>
                <a:gd name="connsiteX228" fmla="*/ 1291509 w 5018777"/>
                <a:gd name="connsiteY228" fmla="*/ 1957251 h 2605314"/>
                <a:gd name="connsiteX229" fmla="*/ 1278083 w 5018777"/>
                <a:gd name="connsiteY229" fmla="*/ 1839322 h 2605314"/>
                <a:gd name="connsiteX230" fmla="*/ 1223292 w 5018777"/>
                <a:gd name="connsiteY230" fmla="*/ 1814285 h 2605314"/>
                <a:gd name="connsiteX231" fmla="*/ 1129675 w 5018777"/>
                <a:gd name="connsiteY231" fmla="*/ 1833154 h 2605314"/>
                <a:gd name="connsiteX232" fmla="*/ 1107177 w 5018777"/>
                <a:gd name="connsiteY232" fmla="*/ 1894114 h 2605314"/>
                <a:gd name="connsiteX233" fmla="*/ 1085406 w 5018777"/>
                <a:gd name="connsiteY233" fmla="*/ 2002971 h 2605314"/>
                <a:gd name="connsiteX234" fmla="*/ 1020092 w 5018777"/>
                <a:gd name="connsiteY234" fmla="*/ 1995714 h 2605314"/>
                <a:gd name="connsiteX235" fmla="*/ 984532 w 5018777"/>
                <a:gd name="connsiteY235" fmla="*/ 1911531 h 2605314"/>
                <a:gd name="connsiteX236" fmla="*/ 996869 w 5018777"/>
                <a:gd name="connsiteY236" fmla="*/ 1807754 h 2605314"/>
                <a:gd name="connsiteX237" fmla="*/ 1070529 w 5018777"/>
                <a:gd name="connsiteY237" fmla="*/ 1731554 h 2605314"/>
                <a:gd name="connsiteX238" fmla="*/ 1230549 w 5018777"/>
                <a:gd name="connsiteY238" fmla="*/ 1690914 h 2605314"/>
                <a:gd name="connsiteX239" fmla="*/ 1339406 w 5018777"/>
                <a:gd name="connsiteY239" fmla="*/ 1698171 h 2605314"/>
                <a:gd name="connsiteX240" fmla="*/ 1426492 w 5018777"/>
                <a:gd name="connsiteY240" fmla="*/ 1741714 h 2605314"/>
                <a:gd name="connsiteX241" fmla="*/ 1480557 w 5018777"/>
                <a:gd name="connsiteY241" fmla="*/ 1792514 h 2605314"/>
                <a:gd name="connsiteX242" fmla="*/ 1510312 w 5018777"/>
                <a:gd name="connsiteY242" fmla="*/ 1859642 h 2605314"/>
                <a:gd name="connsiteX243" fmla="*/ 1511037 w 5018777"/>
                <a:gd name="connsiteY243" fmla="*/ 1961968 h 2605314"/>
                <a:gd name="connsiteX244" fmla="*/ 1463866 w 5018777"/>
                <a:gd name="connsiteY244" fmla="*/ 2046877 h 2605314"/>
                <a:gd name="connsiteX245" fmla="*/ 1411977 w 5018777"/>
                <a:gd name="connsiteY245" fmla="*/ 2140857 h 2605314"/>
                <a:gd name="connsiteX246" fmla="*/ 1404720 w 5018777"/>
                <a:gd name="connsiteY246" fmla="*/ 2162628 h 2605314"/>
                <a:gd name="connsiteX247" fmla="*/ 1368435 w 5018777"/>
                <a:gd name="connsiteY247" fmla="*/ 2293257 h 2605314"/>
                <a:gd name="connsiteX248" fmla="*/ 1370975 w 5018777"/>
                <a:gd name="connsiteY248" fmla="*/ 2449285 h 2605314"/>
                <a:gd name="connsiteX249" fmla="*/ 1513577 w 5018777"/>
                <a:gd name="connsiteY249" fmla="*/ 2554514 h 2605314"/>
                <a:gd name="connsiteX250" fmla="*/ 1636949 w 5018777"/>
                <a:gd name="connsiteY250" fmla="*/ 2590800 h 2605314"/>
                <a:gd name="connsiteX251" fmla="*/ 1851397 w 5018777"/>
                <a:gd name="connsiteY251" fmla="*/ 2605314 h 2605314"/>
                <a:gd name="connsiteX252" fmla="*/ 1922155 w 5018777"/>
                <a:gd name="connsiteY252" fmla="*/ 2576285 h 2605314"/>
                <a:gd name="connsiteX253" fmla="*/ 1963520 w 5018777"/>
                <a:gd name="connsiteY253" fmla="*/ 2496457 h 2605314"/>
                <a:gd name="connsiteX254" fmla="*/ 2006337 w 5018777"/>
                <a:gd name="connsiteY254" fmla="*/ 2315028 h 2605314"/>
                <a:gd name="connsiteX255" fmla="*/ 2043349 w 5018777"/>
                <a:gd name="connsiteY255" fmla="*/ 2111828 h 2605314"/>
                <a:gd name="connsiteX256" fmla="*/ 2066572 w 5018777"/>
                <a:gd name="connsiteY256" fmla="*/ 2048691 h 2605314"/>
                <a:gd name="connsiteX257" fmla="*/ 2102495 w 5018777"/>
                <a:gd name="connsiteY257" fmla="*/ 1987731 h 2605314"/>
                <a:gd name="connsiteX258" fmla="*/ 2221512 w 5018777"/>
                <a:gd name="connsiteY258" fmla="*/ 1879237 h 2605314"/>
                <a:gd name="connsiteX259" fmla="*/ 2377177 w 5018777"/>
                <a:gd name="connsiteY259" fmla="*/ 1872342 h 2605314"/>
                <a:gd name="connsiteX260" fmla="*/ 2398949 w 5018777"/>
                <a:gd name="connsiteY260" fmla="*/ 1879600 h 2605314"/>
                <a:gd name="connsiteX261" fmla="*/ 2457006 w 5018777"/>
                <a:gd name="connsiteY261" fmla="*/ 1930400 h 2605314"/>
                <a:gd name="connsiteX262" fmla="*/ 2471520 w 5018777"/>
                <a:gd name="connsiteY262" fmla="*/ 1952171 h 2605314"/>
                <a:gd name="connsiteX263" fmla="*/ 2493292 w 5018777"/>
                <a:gd name="connsiteY263" fmla="*/ 1973942 h 2605314"/>
                <a:gd name="connsiteX264" fmla="*/ 2507806 w 5018777"/>
                <a:gd name="connsiteY264" fmla="*/ 2024742 h 2605314"/>
                <a:gd name="connsiteX265" fmla="*/ 2515063 w 5018777"/>
                <a:gd name="connsiteY265" fmla="*/ 2053771 h 2605314"/>
                <a:gd name="connsiteX266" fmla="*/ 2529577 w 5018777"/>
                <a:gd name="connsiteY266" fmla="*/ 2075542 h 2605314"/>
                <a:gd name="connsiteX267" fmla="*/ 2544092 w 5018777"/>
                <a:gd name="connsiteY267" fmla="*/ 2126342 h 2605314"/>
                <a:gd name="connsiteX268" fmla="*/ 2536835 w 5018777"/>
                <a:gd name="connsiteY268" fmla="*/ 2271485 h 2605314"/>
                <a:gd name="connsiteX269" fmla="*/ 2522320 w 5018777"/>
                <a:gd name="connsiteY269" fmla="*/ 2300514 h 2605314"/>
                <a:gd name="connsiteX270" fmla="*/ 2478777 w 5018777"/>
                <a:gd name="connsiteY270" fmla="*/ 2329542 h 2605314"/>
                <a:gd name="connsiteX271" fmla="*/ 2457006 w 5018777"/>
                <a:gd name="connsiteY271" fmla="*/ 2336800 h 2605314"/>
                <a:gd name="connsiteX272" fmla="*/ 2333635 w 5018777"/>
                <a:gd name="connsiteY272" fmla="*/ 2329542 h 2605314"/>
                <a:gd name="connsiteX273" fmla="*/ 2311863 w 5018777"/>
                <a:gd name="connsiteY273" fmla="*/ 2322285 h 2605314"/>
                <a:gd name="connsiteX274" fmla="*/ 2297349 w 5018777"/>
                <a:gd name="connsiteY274" fmla="*/ 2286000 h 2605314"/>
                <a:gd name="connsiteX275" fmla="*/ 2290092 w 5018777"/>
                <a:gd name="connsiteY275" fmla="*/ 2249714 h 2605314"/>
                <a:gd name="connsiteX276" fmla="*/ 2398949 w 5018777"/>
                <a:gd name="connsiteY276" fmla="*/ 2111828 h 2605314"/>
                <a:gd name="connsiteX277" fmla="*/ 2398949 w 5018777"/>
                <a:gd name="connsiteY277" fmla="*/ 2024742 h 2605314"/>
                <a:gd name="connsiteX278" fmla="*/ 2377177 w 5018777"/>
                <a:gd name="connsiteY278" fmla="*/ 2010228 h 2605314"/>
                <a:gd name="connsiteX279" fmla="*/ 2275577 w 5018777"/>
                <a:gd name="connsiteY279" fmla="*/ 2017485 h 2605314"/>
                <a:gd name="connsiteX280" fmla="*/ 2261063 w 5018777"/>
                <a:gd name="connsiteY280" fmla="*/ 2032000 h 2605314"/>
                <a:gd name="connsiteX281" fmla="*/ 2239292 w 5018777"/>
                <a:gd name="connsiteY281" fmla="*/ 2046514 h 2605314"/>
                <a:gd name="connsiteX282" fmla="*/ 2224777 w 5018777"/>
                <a:gd name="connsiteY282" fmla="*/ 2061028 h 2605314"/>
                <a:gd name="connsiteX283" fmla="*/ 2195749 w 5018777"/>
                <a:gd name="connsiteY283" fmla="*/ 2068285 h 2605314"/>
                <a:gd name="connsiteX284" fmla="*/ 2166720 w 5018777"/>
                <a:gd name="connsiteY284" fmla="*/ 2090057 h 2605314"/>
                <a:gd name="connsiteX285" fmla="*/ 2152206 w 5018777"/>
                <a:gd name="connsiteY285" fmla="*/ 2111828 h 2605314"/>
                <a:gd name="connsiteX286" fmla="*/ 2130435 w 5018777"/>
                <a:gd name="connsiteY286" fmla="*/ 2140857 h 2605314"/>
                <a:gd name="connsiteX287" fmla="*/ 2130435 w 5018777"/>
                <a:gd name="connsiteY287" fmla="*/ 2351314 h 2605314"/>
                <a:gd name="connsiteX288" fmla="*/ 2144949 w 5018777"/>
                <a:gd name="connsiteY288" fmla="*/ 2373085 h 2605314"/>
                <a:gd name="connsiteX289" fmla="*/ 2166720 w 5018777"/>
                <a:gd name="connsiteY289" fmla="*/ 2380342 h 2605314"/>
                <a:gd name="connsiteX290" fmla="*/ 2173977 w 5018777"/>
                <a:gd name="connsiteY290" fmla="*/ 2402114 h 2605314"/>
                <a:gd name="connsiteX291" fmla="*/ 2195749 w 5018777"/>
                <a:gd name="connsiteY291" fmla="*/ 2416628 h 2605314"/>
                <a:gd name="connsiteX292" fmla="*/ 2224777 w 5018777"/>
                <a:gd name="connsiteY292" fmla="*/ 2438400 h 2605314"/>
                <a:gd name="connsiteX293" fmla="*/ 2268320 w 5018777"/>
                <a:gd name="connsiteY293" fmla="*/ 2474685 h 2605314"/>
                <a:gd name="connsiteX294" fmla="*/ 2297349 w 5018777"/>
                <a:gd name="connsiteY294" fmla="*/ 2510971 h 2605314"/>
                <a:gd name="connsiteX295" fmla="*/ 2319120 w 5018777"/>
                <a:gd name="connsiteY295" fmla="*/ 2532742 h 2605314"/>
                <a:gd name="connsiteX296" fmla="*/ 2398949 w 5018777"/>
                <a:gd name="connsiteY296" fmla="*/ 2569028 h 2605314"/>
                <a:gd name="connsiteX297" fmla="*/ 2544092 w 5018777"/>
                <a:gd name="connsiteY297" fmla="*/ 2554514 h 2605314"/>
                <a:gd name="connsiteX298" fmla="*/ 2565863 w 5018777"/>
                <a:gd name="connsiteY298" fmla="*/ 2540000 h 2605314"/>
                <a:gd name="connsiteX299" fmla="*/ 2573120 w 5018777"/>
                <a:gd name="connsiteY299" fmla="*/ 2503714 h 2605314"/>
                <a:gd name="connsiteX300" fmla="*/ 2587635 w 5018777"/>
                <a:gd name="connsiteY300" fmla="*/ 2481942 h 2605314"/>
                <a:gd name="connsiteX301" fmla="*/ 2594892 w 5018777"/>
                <a:gd name="connsiteY301" fmla="*/ 2409371 h 2605314"/>
                <a:gd name="connsiteX302" fmla="*/ 2645692 w 5018777"/>
                <a:gd name="connsiteY302" fmla="*/ 2416628 h 2605314"/>
                <a:gd name="connsiteX303" fmla="*/ 2674720 w 5018777"/>
                <a:gd name="connsiteY303" fmla="*/ 2423885 h 2605314"/>
                <a:gd name="connsiteX304" fmla="*/ 2747292 w 5018777"/>
                <a:gd name="connsiteY304" fmla="*/ 2438400 h 2605314"/>
                <a:gd name="connsiteX305" fmla="*/ 2790835 w 5018777"/>
                <a:gd name="connsiteY305" fmla="*/ 2452914 h 2605314"/>
                <a:gd name="connsiteX306" fmla="*/ 2812606 w 5018777"/>
                <a:gd name="connsiteY306" fmla="*/ 2438400 h 2605314"/>
                <a:gd name="connsiteX307" fmla="*/ 2805349 w 5018777"/>
                <a:gd name="connsiteY307" fmla="*/ 2416628 h 2605314"/>
                <a:gd name="connsiteX308" fmla="*/ 2798092 w 5018777"/>
                <a:gd name="connsiteY308" fmla="*/ 2373085 h 2605314"/>
                <a:gd name="connsiteX309" fmla="*/ 2783577 w 5018777"/>
                <a:gd name="connsiteY309" fmla="*/ 2329542 h 2605314"/>
                <a:gd name="connsiteX310" fmla="*/ 2798092 w 5018777"/>
                <a:gd name="connsiteY310" fmla="*/ 2278742 h 2605314"/>
                <a:gd name="connsiteX311" fmla="*/ 2965006 w 5018777"/>
                <a:gd name="connsiteY311" fmla="*/ 2249714 h 2605314"/>
                <a:gd name="connsiteX312" fmla="*/ 2950492 w 5018777"/>
                <a:gd name="connsiteY312" fmla="*/ 2227942 h 2605314"/>
                <a:gd name="connsiteX313" fmla="*/ 2928720 w 5018777"/>
                <a:gd name="connsiteY313" fmla="*/ 2133600 h 2605314"/>
                <a:gd name="connsiteX314" fmla="*/ 2921463 w 5018777"/>
                <a:gd name="connsiteY314" fmla="*/ 2104571 h 2605314"/>
                <a:gd name="connsiteX315" fmla="*/ 2899692 w 5018777"/>
                <a:gd name="connsiteY315" fmla="*/ 2090057 h 2605314"/>
                <a:gd name="connsiteX316" fmla="*/ 2906949 w 5018777"/>
                <a:gd name="connsiteY316" fmla="*/ 2061028 h 2605314"/>
                <a:gd name="connsiteX317" fmla="*/ 3037577 w 5018777"/>
                <a:gd name="connsiteY317" fmla="*/ 2053771 h 2605314"/>
                <a:gd name="connsiteX318" fmla="*/ 3124663 w 5018777"/>
                <a:gd name="connsiteY318" fmla="*/ 2046514 h 2605314"/>
                <a:gd name="connsiteX319" fmla="*/ 3146435 w 5018777"/>
                <a:gd name="connsiteY319" fmla="*/ 2039257 h 2605314"/>
                <a:gd name="connsiteX320" fmla="*/ 3139177 w 5018777"/>
                <a:gd name="connsiteY320" fmla="*/ 2010228 h 2605314"/>
                <a:gd name="connsiteX321" fmla="*/ 3110149 w 5018777"/>
                <a:gd name="connsiteY321" fmla="*/ 1959428 h 2605314"/>
                <a:gd name="connsiteX322" fmla="*/ 3081120 w 5018777"/>
                <a:gd name="connsiteY322" fmla="*/ 1930400 h 2605314"/>
                <a:gd name="connsiteX323" fmla="*/ 3066606 w 5018777"/>
                <a:gd name="connsiteY323" fmla="*/ 1901371 h 2605314"/>
                <a:gd name="connsiteX324" fmla="*/ 3044835 w 5018777"/>
                <a:gd name="connsiteY324" fmla="*/ 1886857 h 2605314"/>
                <a:gd name="connsiteX325" fmla="*/ 3037577 w 5018777"/>
                <a:gd name="connsiteY325" fmla="*/ 1865085 h 2605314"/>
                <a:gd name="connsiteX326" fmla="*/ 3023063 w 5018777"/>
                <a:gd name="connsiteY326" fmla="*/ 1843314 h 2605314"/>
                <a:gd name="connsiteX327" fmla="*/ 3052092 w 5018777"/>
                <a:gd name="connsiteY327" fmla="*/ 1828800 h 2605314"/>
                <a:gd name="connsiteX328" fmla="*/ 3160949 w 5018777"/>
                <a:gd name="connsiteY328" fmla="*/ 1814285 h 2605314"/>
                <a:gd name="connsiteX329" fmla="*/ 3182720 w 5018777"/>
                <a:gd name="connsiteY329" fmla="*/ 1799771 h 2605314"/>
                <a:gd name="connsiteX330" fmla="*/ 3131920 w 5018777"/>
                <a:gd name="connsiteY330" fmla="*/ 1690914 h 2605314"/>
                <a:gd name="connsiteX331" fmla="*/ 3124663 w 5018777"/>
                <a:gd name="connsiteY331" fmla="*/ 1669142 h 2605314"/>
                <a:gd name="connsiteX332" fmla="*/ 3110149 w 5018777"/>
                <a:gd name="connsiteY332" fmla="*/ 1647371 h 2605314"/>
                <a:gd name="connsiteX333" fmla="*/ 3131920 w 5018777"/>
                <a:gd name="connsiteY333" fmla="*/ 1640114 h 2605314"/>
                <a:gd name="connsiteX334" fmla="*/ 3160949 w 5018777"/>
                <a:gd name="connsiteY334" fmla="*/ 1632857 h 2605314"/>
                <a:gd name="connsiteX335" fmla="*/ 3189977 w 5018777"/>
                <a:gd name="connsiteY335" fmla="*/ 1618342 h 2605314"/>
                <a:gd name="connsiteX336" fmla="*/ 3219006 w 5018777"/>
                <a:gd name="connsiteY336" fmla="*/ 1611085 h 2605314"/>
                <a:gd name="connsiteX337" fmla="*/ 3240777 w 5018777"/>
                <a:gd name="connsiteY337" fmla="*/ 1603828 h 2605314"/>
                <a:gd name="connsiteX338" fmla="*/ 3284320 w 5018777"/>
                <a:gd name="connsiteY338" fmla="*/ 1582057 h 2605314"/>
                <a:gd name="connsiteX339" fmla="*/ 3298835 w 5018777"/>
                <a:gd name="connsiteY339" fmla="*/ 1567542 h 2605314"/>
                <a:gd name="connsiteX340" fmla="*/ 3277063 w 5018777"/>
                <a:gd name="connsiteY340" fmla="*/ 1545771 h 2605314"/>
                <a:gd name="connsiteX341" fmla="*/ 3233520 w 5018777"/>
                <a:gd name="connsiteY341" fmla="*/ 1516742 h 2605314"/>
                <a:gd name="connsiteX342" fmla="*/ 3182720 w 5018777"/>
                <a:gd name="connsiteY342" fmla="*/ 1458685 h 2605314"/>
                <a:gd name="connsiteX343" fmla="*/ 3175463 w 5018777"/>
                <a:gd name="connsiteY343" fmla="*/ 1436914 h 2605314"/>
                <a:gd name="connsiteX344" fmla="*/ 3153692 w 5018777"/>
                <a:gd name="connsiteY344" fmla="*/ 1422400 h 2605314"/>
                <a:gd name="connsiteX345" fmla="*/ 3204492 w 5018777"/>
                <a:gd name="connsiteY345" fmla="*/ 1386114 h 2605314"/>
                <a:gd name="connsiteX346" fmla="*/ 3240777 w 5018777"/>
                <a:gd name="connsiteY346" fmla="*/ 1349828 h 2605314"/>
                <a:gd name="connsiteX347" fmla="*/ 3269806 w 5018777"/>
                <a:gd name="connsiteY347" fmla="*/ 1313542 h 2605314"/>
                <a:gd name="connsiteX348" fmla="*/ 3291577 w 5018777"/>
                <a:gd name="connsiteY348" fmla="*/ 1299028 h 2605314"/>
                <a:gd name="connsiteX349" fmla="*/ 3306092 w 5018777"/>
                <a:gd name="connsiteY349" fmla="*/ 1284514 h 2605314"/>
                <a:gd name="connsiteX350" fmla="*/ 3313349 w 5018777"/>
                <a:gd name="connsiteY350" fmla="*/ 1262742 h 2605314"/>
                <a:gd name="connsiteX351" fmla="*/ 3269806 w 5018777"/>
                <a:gd name="connsiteY351" fmla="*/ 1255485 h 2605314"/>
                <a:gd name="connsiteX352" fmla="*/ 3248035 w 5018777"/>
                <a:gd name="connsiteY352" fmla="*/ 1248228 h 2605314"/>
                <a:gd name="connsiteX353" fmla="*/ 3197235 w 5018777"/>
                <a:gd name="connsiteY353" fmla="*/ 1233714 h 2605314"/>
                <a:gd name="connsiteX354" fmla="*/ 3175463 w 5018777"/>
                <a:gd name="connsiteY354" fmla="*/ 1219200 h 2605314"/>
                <a:gd name="connsiteX355" fmla="*/ 3153692 w 5018777"/>
                <a:gd name="connsiteY355" fmla="*/ 1211942 h 2605314"/>
                <a:gd name="connsiteX356" fmla="*/ 3124663 w 5018777"/>
                <a:gd name="connsiteY356" fmla="*/ 1197428 h 2605314"/>
                <a:gd name="connsiteX357" fmla="*/ 3204492 w 5018777"/>
                <a:gd name="connsiteY357" fmla="*/ 1095828 h 2605314"/>
                <a:gd name="connsiteX358" fmla="*/ 3255292 w 5018777"/>
                <a:gd name="connsiteY358" fmla="*/ 1037771 h 2605314"/>
                <a:gd name="connsiteX359" fmla="*/ 3255292 w 5018777"/>
                <a:gd name="connsiteY359" fmla="*/ 994228 h 2605314"/>
                <a:gd name="connsiteX360" fmla="*/ 3211749 w 5018777"/>
                <a:gd name="connsiteY360" fmla="*/ 986971 h 2605314"/>
                <a:gd name="connsiteX361" fmla="*/ 3182720 w 5018777"/>
                <a:gd name="connsiteY361" fmla="*/ 979714 h 2605314"/>
                <a:gd name="connsiteX362" fmla="*/ 3124663 w 5018777"/>
                <a:gd name="connsiteY362" fmla="*/ 957942 h 2605314"/>
                <a:gd name="connsiteX363" fmla="*/ 3102892 w 5018777"/>
                <a:gd name="connsiteY363" fmla="*/ 950685 h 2605314"/>
                <a:gd name="connsiteX364" fmla="*/ 3052092 w 5018777"/>
                <a:gd name="connsiteY364" fmla="*/ 943428 h 2605314"/>
                <a:gd name="connsiteX365" fmla="*/ 3030320 w 5018777"/>
                <a:gd name="connsiteY365" fmla="*/ 936171 h 2605314"/>
                <a:gd name="connsiteX366" fmla="*/ 2994035 w 5018777"/>
                <a:gd name="connsiteY366" fmla="*/ 928914 h 2605314"/>
                <a:gd name="connsiteX367" fmla="*/ 2979520 w 5018777"/>
                <a:gd name="connsiteY367" fmla="*/ 914400 h 2605314"/>
                <a:gd name="connsiteX368" fmla="*/ 3037577 w 5018777"/>
                <a:gd name="connsiteY368" fmla="*/ 820057 h 2605314"/>
                <a:gd name="connsiteX369" fmla="*/ 3095635 w 5018777"/>
                <a:gd name="connsiteY369" fmla="*/ 747485 h 2605314"/>
                <a:gd name="connsiteX370" fmla="*/ 3131920 w 5018777"/>
                <a:gd name="connsiteY370" fmla="*/ 703942 h 2605314"/>
                <a:gd name="connsiteX371" fmla="*/ 3146435 w 5018777"/>
                <a:gd name="connsiteY371" fmla="*/ 682171 h 2605314"/>
                <a:gd name="connsiteX372" fmla="*/ 3037577 w 5018777"/>
                <a:gd name="connsiteY372" fmla="*/ 667657 h 2605314"/>
                <a:gd name="connsiteX373" fmla="*/ 2965006 w 5018777"/>
                <a:gd name="connsiteY373" fmla="*/ 660400 h 2605314"/>
                <a:gd name="connsiteX374" fmla="*/ 2892435 w 5018777"/>
                <a:gd name="connsiteY374" fmla="*/ 645885 h 2605314"/>
                <a:gd name="connsiteX375" fmla="*/ 2928720 w 5018777"/>
                <a:gd name="connsiteY375" fmla="*/ 609600 h 2605314"/>
                <a:gd name="connsiteX376" fmla="*/ 2965006 w 5018777"/>
                <a:gd name="connsiteY376" fmla="*/ 573314 h 2605314"/>
                <a:gd name="connsiteX377" fmla="*/ 2972263 w 5018777"/>
                <a:gd name="connsiteY377" fmla="*/ 529771 h 2605314"/>
                <a:gd name="connsiteX378" fmla="*/ 2986777 w 5018777"/>
                <a:gd name="connsiteY378" fmla="*/ 486228 h 2605314"/>
                <a:gd name="connsiteX379" fmla="*/ 3001292 w 5018777"/>
                <a:gd name="connsiteY379" fmla="*/ 435428 h 2605314"/>
                <a:gd name="connsiteX380" fmla="*/ 3015806 w 5018777"/>
                <a:gd name="connsiteY380" fmla="*/ 391885 h 2605314"/>
                <a:gd name="connsiteX381" fmla="*/ 2965006 w 5018777"/>
                <a:gd name="connsiteY381" fmla="*/ 399142 h 2605314"/>
                <a:gd name="connsiteX382" fmla="*/ 2921463 w 5018777"/>
                <a:gd name="connsiteY382" fmla="*/ 413657 h 2605314"/>
                <a:gd name="connsiteX383" fmla="*/ 2892435 w 5018777"/>
                <a:gd name="connsiteY383" fmla="*/ 420914 h 2605314"/>
                <a:gd name="connsiteX384" fmla="*/ 2856149 w 5018777"/>
                <a:gd name="connsiteY384" fmla="*/ 435428 h 2605314"/>
                <a:gd name="connsiteX385" fmla="*/ 2812606 w 5018777"/>
                <a:gd name="connsiteY385" fmla="*/ 442685 h 2605314"/>
                <a:gd name="connsiteX386" fmla="*/ 2783577 w 5018777"/>
                <a:gd name="connsiteY386" fmla="*/ 449942 h 2605314"/>
                <a:gd name="connsiteX387" fmla="*/ 2725520 w 5018777"/>
                <a:gd name="connsiteY387" fmla="*/ 442685 h 2605314"/>
                <a:gd name="connsiteX388" fmla="*/ 2732777 w 5018777"/>
                <a:gd name="connsiteY388" fmla="*/ 377371 h 2605314"/>
                <a:gd name="connsiteX389" fmla="*/ 2725520 w 5018777"/>
                <a:gd name="connsiteY389" fmla="*/ 290285 h 2605314"/>
                <a:gd name="connsiteX390" fmla="*/ 2711006 w 5018777"/>
                <a:gd name="connsiteY390" fmla="*/ 232228 h 2605314"/>
                <a:gd name="connsiteX391" fmla="*/ 2667463 w 5018777"/>
                <a:gd name="connsiteY391" fmla="*/ 210457 h 2605314"/>
                <a:gd name="connsiteX392" fmla="*/ 2660206 w 5018777"/>
                <a:gd name="connsiteY39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542606 w 5018777"/>
                <a:gd name="connsiteY142" fmla="*/ 87085 h 2605314"/>
                <a:gd name="connsiteX143" fmla="*/ 1157977 w 5018777"/>
                <a:gd name="connsiteY143" fmla="*/ 190500 h 2605314"/>
                <a:gd name="connsiteX144" fmla="*/ 969292 w 5018777"/>
                <a:gd name="connsiteY144" fmla="*/ 261257 h 2605314"/>
                <a:gd name="connsiteX145" fmla="*/ 889463 w 5018777"/>
                <a:gd name="connsiteY145" fmla="*/ 319314 h 2605314"/>
                <a:gd name="connsiteX146" fmla="*/ 763189 w 5018777"/>
                <a:gd name="connsiteY146" fmla="*/ 420551 h 2605314"/>
                <a:gd name="connsiteX147" fmla="*/ 693520 w 5018777"/>
                <a:gd name="connsiteY147" fmla="*/ 500742 h 2605314"/>
                <a:gd name="connsiteX148" fmla="*/ 664492 w 5018777"/>
                <a:gd name="connsiteY148" fmla="*/ 544285 h 2605314"/>
                <a:gd name="connsiteX149" fmla="*/ 642720 w 5018777"/>
                <a:gd name="connsiteY149" fmla="*/ 609600 h 2605314"/>
                <a:gd name="connsiteX150" fmla="*/ 651792 w 5018777"/>
                <a:gd name="connsiteY150" fmla="*/ 740954 h 2605314"/>
                <a:gd name="connsiteX151" fmla="*/ 700052 w 5018777"/>
                <a:gd name="connsiteY151" fmla="*/ 804454 h 2605314"/>
                <a:gd name="connsiteX152" fmla="*/ 751577 w 5018777"/>
                <a:gd name="connsiteY152" fmla="*/ 804817 h 2605314"/>
                <a:gd name="connsiteX153" fmla="*/ 775889 w 5018777"/>
                <a:gd name="connsiteY153" fmla="*/ 748937 h 2605314"/>
                <a:gd name="connsiteX154" fmla="*/ 764640 w 5018777"/>
                <a:gd name="connsiteY154" fmla="*/ 679268 h 2605314"/>
                <a:gd name="connsiteX155" fmla="*/ 704769 w 5018777"/>
                <a:gd name="connsiteY155" fmla="*/ 644434 h 2605314"/>
                <a:gd name="connsiteX156" fmla="*/ 567246 w 5018777"/>
                <a:gd name="connsiteY156" fmla="*/ 638991 h 2605314"/>
                <a:gd name="connsiteX157" fmla="*/ 468549 w 5018777"/>
                <a:gd name="connsiteY157" fmla="*/ 682171 h 2605314"/>
                <a:gd name="connsiteX158" fmla="*/ 446777 w 5018777"/>
                <a:gd name="connsiteY158" fmla="*/ 754742 h 2605314"/>
                <a:gd name="connsiteX159" fmla="*/ 475806 w 5018777"/>
                <a:gd name="connsiteY159" fmla="*/ 849085 h 2605314"/>
                <a:gd name="connsiteX160" fmla="*/ 533863 w 5018777"/>
                <a:gd name="connsiteY160" fmla="*/ 841828 h 2605314"/>
                <a:gd name="connsiteX161" fmla="*/ 541120 w 5018777"/>
                <a:gd name="connsiteY161" fmla="*/ 820057 h 2605314"/>
                <a:gd name="connsiteX162" fmla="*/ 519349 w 5018777"/>
                <a:gd name="connsiteY162" fmla="*/ 740228 h 2605314"/>
                <a:gd name="connsiteX163" fmla="*/ 497577 w 5018777"/>
                <a:gd name="connsiteY163" fmla="*/ 725714 h 2605314"/>
                <a:gd name="connsiteX164" fmla="*/ 352435 w 5018777"/>
                <a:gd name="connsiteY164" fmla="*/ 732971 h 2605314"/>
                <a:gd name="connsiteX165" fmla="*/ 252286 w 5018777"/>
                <a:gd name="connsiteY165" fmla="*/ 791028 h 2605314"/>
                <a:gd name="connsiteX166" fmla="*/ 192777 w 5018777"/>
                <a:gd name="connsiteY166" fmla="*/ 892628 h 2605314"/>
                <a:gd name="connsiteX167" fmla="*/ 187335 w 5018777"/>
                <a:gd name="connsiteY167" fmla="*/ 1026522 h 2605314"/>
                <a:gd name="connsiteX168" fmla="*/ 218177 w 5018777"/>
                <a:gd name="connsiteY168" fmla="*/ 1070791 h 2605314"/>
                <a:gd name="connsiteX169" fmla="*/ 278049 w 5018777"/>
                <a:gd name="connsiteY169" fmla="*/ 1063534 h 2605314"/>
                <a:gd name="connsiteX170" fmla="*/ 297643 w 5018777"/>
                <a:gd name="connsiteY170" fmla="*/ 1022531 h 2605314"/>
                <a:gd name="connsiteX171" fmla="*/ 260995 w 5018777"/>
                <a:gd name="connsiteY171" fmla="*/ 957580 h 2605314"/>
                <a:gd name="connsiteX172" fmla="*/ 172095 w 5018777"/>
                <a:gd name="connsiteY172" fmla="*/ 952137 h 2605314"/>
                <a:gd name="connsiteX173" fmla="*/ 108957 w 5018777"/>
                <a:gd name="connsiteY173" fmla="*/ 996405 h 2605314"/>
                <a:gd name="connsiteX174" fmla="*/ 54892 w 5018777"/>
                <a:gd name="connsiteY174" fmla="*/ 1066800 h 2605314"/>
                <a:gd name="connsiteX175" fmla="*/ 14252 w 5018777"/>
                <a:gd name="connsiteY175" fmla="*/ 1156788 h 2605314"/>
                <a:gd name="connsiteX176" fmla="*/ 20783 w 5018777"/>
                <a:gd name="connsiteY176" fmla="*/ 1262017 h 2605314"/>
                <a:gd name="connsiteX177" fmla="*/ 69406 w 5018777"/>
                <a:gd name="connsiteY177" fmla="*/ 1313542 h 2605314"/>
                <a:gd name="connsiteX178" fmla="*/ 112949 w 5018777"/>
                <a:gd name="connsiteY178" fmla="*/ 1342571 h 2605314"/>
                <a:gd name="connsiteX179" fmla="*/ 159032 w 5018777"/>
                <a:gd name="connsiteY179" fmla="*/ 1341845 h 2605314"/>
                <a:gd name="connsiteX180" fmla="*/ 217089 w 5018777"/>
                <a:gd name="connsiteY180" fmla="*/ 1316445 h 2605314"/>
                <a:gd name="connsiteX181" fmla="*/ 199672 w 5018777"/>
                <a:gd name="connsiteY181" fmla="*/ 1243148 h 2605314"/>
                <a:gd name="connsiteX182" fmla="*/ 124197 w 5018777"/>
                <a:gd name="connsiteY182" fmla="*/ 1236254 h 2605314"/>
                <a:gd name="connsiteX183" fmla="*/ 54892 w 5018777"/>
                <a:gd name="connsiteY183" fmla="*/ 1262742 h 2605314"/>
                <a:gd name="connsiteX184" fmla="*/ 33120 w 5018777"/>
                <a:gd name="connsiteY184" fmla="*/ 1299028 h 2605314"/>
                <a:gd name="connsiteX185" fmla="*/ 18606 w 5018777"/>
                <a:gd name="connsiteY185" fmla="*/ 1320800 h 2605314"/>
                <a:gd name="connsiteX186" fmla="*/ 4092 w 5018777"/>
                <a:gd name="connsiteY186" fmla="*/ 1379582 h 2605314"/>
                <a:gd name="connsiteX187" fmla="*/ 3729 w 5018777"/>
                <a:gd name="connsiteY187" fmla="*/ 1436188 h 2605314"/>
                <a:gd name="connsiteX188" fmla="*/ 47635 w 5018777"/>
                <a:gd name="connsiteY188" fmla="*/ 1494971 h 2605314"/>
                <a:gd name="connsiteX189" fmla="*/ 91177 w 5018777"/>
                <a:gd name="connsiteY189" fmla="*/ 1524000 h 2605314"/>
                <a:gd name="connsiteX190" fmla="*/ 127100 w 5018777"/>
                <a:gd name="connsiteY190" fmla="*/ 1568268 h 2605314"/>
                <a:gd name="connsiteX191" fmla="*/ 171006 w 5018777"/>
                <a:gd name="connsiteY191" fmla="*/ 1582057 h 2605314"/>
                <a:gd name="connsiteX192" fmla="*/ 228337 w 5018777"/>
                <a:gd name="connsiteY192" fmla="*/ 1561737 h 2605314"/>
                <a:gd name="connsiteX193" fmla="*/ 236683 w 5018777"/>
                <a:gd name="connsiteY193" fmla="*/ 1483722 h 2605314"/>
                <a:gd name="connsiteX194" fmla="*/ 157217 w 5018777"/>
                <a:gd name="connsiteY194" fmla="*/ 1465580 h 2605314"/>
                <a:gd name="connsiteX195" fmla="*/ 105692 w 5018777"/>
                <a:gd name="connsiteY195" fmla="*/ 1502228 h 2605314"/>
                <a:gd name="connsiteX196" fmla="*/ 105692 w 5018777"/>
                <a:gd name="connsiteY196" fmla="*/ 1698171 h 2605314"/>
                <a:gd name="connsiteX197" fmla="*/ 141615 w 5018777"/>
                <a:gd name="connsiteY197" fmla="*/ 1749334 h 2605314"/>
                <a:gd name="connsiteX198" fmla="*/ 192777 w 5018777"/>
                <a:gd name="connsiteY198" fmla="*/ 1792514 h 2605314"/>
                <a:gd name="connsiteX199" fmla="*/ 250835 w 5018777"/>
                <a:gd name="connsiteY199" fmla="*/ 1828800 h 2605314"/>
                <a:gd name="connsiteX200" fmla="*/ 359692 w 5018777"/>
                <a:gd name="connsiteY200" fmla="*/ 1821542 h 2605314"/>
                <a:gd name="connsiteX201" fmla="*/ 394163 w 5018777"/>
                <a:gd name="connsiteY201" fmla="*/ 1796505 h 2605314"/>
                <a:gd name="connsiteX202" fmla="*/ 410492 w 5018777"/>
                <a:gd name="connsiteY202" fmla="*/ 1698171 h 2605314"/>
                <a:gd name="connsiteX203" fmla="*/ 366949 w 5018777"/>
                <a:gd name="connsiteY203" fmla="*/ 1683657 h 2605314"/>
                <a:gd name="connsiteX204" fmla="*/ 316149 w 5018777"/>
                <a:gd name="connsiteY204" fmla="*/ 1690914 h 2605314"/>
                <a:gd name="connsiteX205" fmla="*/ 279863 w 5018777"/>
                <a:gd name="connsiteY205" fmla="*/ 1719942 h 2605314"/>
                <a:gd name="connsiteX206" fmla="*/ 265349 w 5018777"/>
                <a:gd name="connsiteY206" fmla="*/ 1785257 h 2605314"/>
                <a:gd name="connsiteX207" fmla="*/ 276235 w 5018777"/>
                <a:gd name="connsiteY207" fmla="*/ 1939108 h 2605314"/>
                <a:gd name="connsiteX208" fmla="*/ 331026 w 5018777"/>
                <a:gd name="connsiteY208" fmla="*/ 1984465 h 2605314"/>
                <a:gd name="connsiteX209" fmla="*/ 417749 w 5018777"/>
                <a:gd name="connsiteY209" fmla="*/ 2002971 h 2605314"/>
                <a:gd name="connsiteX210" fmla="*/ 526606 w 5018777"/>
                <a:gd name="connsiteY210" fmla="*/ 1995714 h 2605314"/>
                <a:gd name="connsiteX211" fmla="*/ 555635 w 5018777"/>
                <a:gd name="connsiteY211" fmla="*/ 1973942 h 2605314"/>
                <a:gd name="connsiteX212" fmla="*/ 599177 w 5018777"/>
                <a:gd name="connsiteY212" fmla="*/ 1944914 h 2605314"/>
                <a:gd name="connsiteX213" fmla="*/ 628206 w 5018777"/>
                <a:gd name="connsiteY213" fmla="*/ 1901371 h 2605314"/>
                <a:gd name="connsiteX214" fmla="*/ 613692 w 5018777"/>
                <a:gd name="connsiteY214" fmla="*/ 1836057 h 2605314"/>
                <a:gd name="connsiteX215" fmla="*/ 570149 w 5018777"/>
                <a:gd name="connsiteY215" fmla="*/ 1792514 h 2605314"/>
                <a:gd name="connsiteX216" fmla="*/ 528057 w 5018777"/>
                <a:gd name="connsiteY216" fmla="*/ 1800497 h 2605314"/>
                <a:gd name="connsiteX217" fmla="*/ 481249 w 5018777"/>
                <a:gd name="connsiteY217" fmla="*/ 1898468 h 2605314"/>
                <a:gd name="connsiteX218" fmla="*/ 555635 w 5018777"/>
                <a:gd name="connsiteY218" fmla="*/ 1995714 h 2605314"/>
                <a:gd name="connsiteX219" fmla="*/ 570149 w 5018777"/>
                <a:gd name="connsiteY219" fmla="*/ 2017485 h 2605314"/>
                <a:gd name="connsiteX220" fmla="*/ 700777 w 5018777"/>
                <a:gd name="connsiteY220" fmla="*/ 2068285 h 2605314"/>
                <a:gd name="connsiteX221" fmla="*/ 737063 w 5018777"/>
                <a:gd name="connsiteY221" fmla="*/ 2082800 h 2605314"/>
                <a:gd name="connsiteX222" fmla="*/ 867692 w 5018777"/>
                <a:gd name="connsiteY222" fmla="*/ 2119811 h 2605314"/>
                <a:gd name="connsiteX223" fmla="*/ 969292 w 5018777"/>
                <a:gd name="connsiteY223" fmla="*/ 2148114 h 2605314"/>
                <a:gd name="connsiteX224" fmla="*/ 1078149 w 5018777"/>
                <a:gd name="connsiteY224" fmla="*/ 2133600 h 2605314"/>
                <a:gd name="connsiteX225" fmla="*/ 1128949 w 5018777"/>
                <a:gd name="connsiteY225" fmla="*/ 2104571 h 2605314"/>
                <a:gd name="connsiteX226" fmla="*/ 1247603 w 5018777"/>
                <a:gd name="connsiteY226" fmla="*/ 2013494 h 2605314"/>
                <a:gd name="connsiteX227" fmla="*/ 1291509 w 5018777"/>
                <a:gd name="connsiteY227" fmla="*/ 1957251 h 2605314"/>
                <a:gd name="connsiteX228" fmla="*/ 1278083 w 5018777"/>
                <a:gd name="connsiteY228" fmla="*/ 1839322 h 2605314"/>
                <a:gd name="connsiteX229" fmla="*/ 1223292 w 5018777"/>
                <a:gd name="connsiteY229" fmla="*/ 1814285 h 2605314"/>
                <a:gd name="connsiteX230" fmla="*/ 1129675 w 5018777"/>
                <a:gd name="connsiteY230" fmla="*/ 1833154 h 2605314"/>
                <a:gd name="connsiteX231" fmla="*/ 1107177 w 5018777"/>
                <a:gd name="connsiteY231" fmla="*/ 1894114 h 2605314"/>
                <a:gd name="connsiteX232" fmla="*/ 1085406 w 5018777"/>
                <a:gd name="connsiteY232" fmla="*/ 2002971 h 2605314"/>
                <a:gd name="connsiteX233" fmla="*/ 1020092 w 5018777"/>
                <a:gd name="connsiteY233" fmla="*/ 1995714 h 2605314"/>
                <a:gd name="connsiteX234" fmla="*/ 984532 w 5018777"/>
                <a:gd name="connsiteY234" fmla="*/ 1911531 h 2605314"/>
                <a:gd name="connsiteX235" fmla="*/ 996869 w 5018777"/>
                <a:gd name="connsiteY235" fmla="*/ 1807754 h 2605314"/>
                <a:gd name="connsiteX236" fmla="*/ 1070529 w 5018777"/>
                <a:gd name="connsiteY236" fmla="*/ 1731554 h 2605314"/>
                <a:gd name="connsiteX237" fmla="*/ 1230549 w 5018777"/>
                <a:gd name="connsiteY237" fmla="*/ 1690914 h 2605314"/>
                <a:gd name="connsiteX238" fmla="*/ 1339406 w 5018777"/>
                <a:gd name="connsiteY238" fmla="*/ 1698171 h 2605314"/>
                <a:gd name="connsiteX239" fmla="*/ 1426492 w 5018777"/>
                <a:gd name="connsiteY239" fmla="*/ 1741714 h 2605314"/>
                <a:gd name="connsiteX240" fmla="*/ 1480557 w 5018777"/>
                <a:gd name="connsiteY240" fmla="*/ 1792514 h 2605314"/>
                <a:gd name="connsiteX241" fmla="*/ 1510312 w 5018777"/>
                <a:gd name="connsiteY241" fmla="*/ 1859642 h 2605314"/>
                <a:gd name="connsiteX242" fmla="*/ 1511037 w 5018777"/>
                <a:gd name="connsiteY242" fmla="*/ 1961968 h 2605314"/>
                <a:gd name="connsiteX243" fmla="*/ 1463866 w 5018777"/>
                <a:gd name="connsiteY243" fmla="*/ 2046877 h 2605314"/>
                <a:gd name="connsiteX244" fmla="*/ 1411977 w 5018777"/>
                <a:gd name="connsiteY244" fmla="*/ 2140857 h 2605314"/>
                <a:gd name="connsiteX245" fmla="*/ 1404720 w 5018777"/>
                <a:gd name="connsiteY245" fmla="*/ 2162628 h 2605314"/>
                <a:gd name="connsiteX246" fmla="*/ 1368435 w 5018777"/>
                <a:gd name="connsiteY246" fmla="*/ 2293257 h 2605314"/>
                <a:gd name="connsiteX247" fmla="*/ 1370975 w 5018777"/>
                <a:gd name="connsiteY247" fmla="*/ 2449285 h 2605314"/>
                <a:gd name="connsiteX248" fmla="*/ 1513577 w 5018777"/>
                <a:gd name="connsiteY248" fmla="*/ 2554514 h 2605314"/>
                <a:gd name="connsiteX249" fmla="*/ 1636949 w 5018777"/>
                <a:gd name="connsiteY249" fmla="*/ 2590800 h 2605314"/>
                <a:gd name="connsiteX250" fmla="*/ 1851397 w 5018777"/>
                <a:gd name="connsiteY250" fmla="*/ 2605314 h 2605314"/>
                <a:gd name="connsiteX251" fmla="*/ 1922155 w 5018777"/>
                <a:gd name="connsiteY251" fmla="*/ 2576285 h 2605314"/>
                <a:gd name="connsiteX252" fmla="*/ 1963520 w 5018777"/>
                <a:gd name="connsiteY252" fmla="*/ 2496457 h 2605314"/>
                <a:gd name="connsiteX253" fmla="*/ 2006337 w 5018777"/>
                <a:gd name="connsiteY253" fmla="*/ 2315028 h 2605314"/>
                <a:gd name="connsiteX254" fmla="*/ 2043349 w 5018777"/>
                <a:gd name="connsiteY254" fmla="*/ 2111828 h 2605314"/>
                <a:gd name="connsiteX255" fmla="*/ 2066572 w 5018777"/>
                <a:gd name="connsiteY255" fmla="*/ 2048691 h 2605314"/>
                <a:gd name="connsiteX256" fmla="*/ 2102495 w 5018777"/>
                <a:gd name="connsiteY256" fmla="*/ 1987731 h 2605314"/>
                <a:gd name="connsiteX257" fmla="*/ 2221512 w 5018777"/>
                <a:gd name="connsiteY257" fmla="*/ 1879237 h 2605314"/>
                <a:gd name="connsiteX258" fmla="*/ 2377177 w 5018777"/>
                <a:gd name="connsiteY258" fmla="*/ 1872342 h 2605314"/>
                <a:gd name="connsiteX259" fmla="*/ 2398949 w 5018777"/>
                <a:gd name="connsiteY259" fmla="*/ 1879600 h 2605314"/>
                <a:gd name="connsiteX260" fmla="*/ 2457006 w 5018777"/>
                <a:gd name="connsiteY260" fmla="*/ 1930400 h 2605314"/>
                <a:gd name="connsiteX261" fmla="*/ 2471520 w 5018777"/>
                <a:gd name="connsiteY261" fmla="*/ 1952171 h 2605314"/>
                <a:gd name="connsiteX262" fmla="*/ 2493292 w 5018777"/>
                <a:gd name="connsiteY262" fmla="*/ 1973942 h 2605314"/>
                <a:gd name="connsiteX263" fmla="*/ 2507806 w 5018777"/>
                <a:gd name="connsiteY263" fmla="*/ 2024742 h 2605314"/>
                <a:gd name="connsiteX264" fmla="*/ 2515063 w 5018777"/>
                <a:gd name="connsiteY264" fmla="*/ 2053771 h 2605314"/>
                <a:gd name="connsiteX265" fmla="*/ 2529577 w 5018777"/>
                <a:gd name="connsiteY265" fmla="*/ 2075542 h 2605314"/>
                <a:gd name="connsiteX266" fmla="*/ 2544092 w 5018777"/>
                <a:gd name="connsiteY266" fmla="*/ 2126342 h 2605314"/>
                <a:gd name="connsiteX267" fmla="*/ 2536835 w 5018777"/>
                <a:gd name="connsiteY267" fmla="*/ 2271485 h 2605314"/>
                <a:gd name="connsiteX268" fmla="*/ 2522320 w 5018777"/>
                <a:gd name="connsiteY268" fmla="*/ 2300514 h 2605314"/>
                <a:gd name="connsiteX269" fmla="*/ 2478777 w 5018777"/>
                <a:gd name="connsiteY269" fmla="*/ 2329542 h 2605314"/>
                <a:gd name="connsiteX270" fmla="*/ 2457006 w 5018777"/>
                <a:gd name="connsiteY270" fmla="*/ 2336800 h 2605314"/>
                <a:gd name="connsiteX271" fmla="*/ 2333635 w 5018777"/>
                <a:gd name="connsiteY271" fmla="*/ 2329542 h 2605314"/>
                <a:gd name="connsiteX272" fmla="*/ 2311863 w 5018777"/>
                <a:gd name="connsiteY272" fmla="*/ 2322285 h 2605314"/>
                <a:gd name="connsiteX273" fmla="*/ 2297349 w 5018777"/>
                <a:gd name="connsiteY273" fmla="*/ 2286000 h 2605314"/>
                <a:gd name="connsiteX274" fmla="*/ 2290092 w 5018777"/>
                <a:gd name="connsiteY274" fmla="*/ 2249714 h 2605314"/>
                <a:gd name="connsiteX275" fmla="*/ 2398949 w 5018777"/>
                <a:gd name="connsiteY275" fmla="*/ 2111828 h 2605314"/>
                <a:gd name="connsiteX276" fmla="*/ 2398949 w 5018777"/>
                <a:gd name="connsiteY276" fmla="*/ 2024742 h 2605314"/>
                <a:gd name="connsiteX277" fmla="*/ 2377177 w 5018777"/>
                <a:gd name="connsiteY277" fmla="*/ 2010228 h 2605314"/>
                <a:gd name="connsiteX278" fmla="*/ 2275577 w 5018777"/>
                <a:gd name="connsiteY278" fmla="*/ 2017485 h 2605314"/>
                <a:gd name="connsiteX279" fmla="*/ 2261063 w 5018777"/>
                <a:gd name="connsiteY279" fmla="*/ 2032000 h 2605314"/>
                <a:gd name="connsiteX280" fmla="*/ 2239292 w 5018777"/>
                <a:gd name="connsiteY280" fmla="*/ 2046514 h 2605314"/>
                <a:gd name="connsiteX281" fmla="*/ 2224777 w 5018777"/>
                <a:gd name="connsiteY281" fmla="*/ 2061028 h 2605314"/>
                <a:gd name="connsiteX282" fmla="*/ 2195749 w 5018777"/>
                <a:gd name="connsiteY282" fmla="*/ 2068285 h 2605314"/>
                <a:gd name="connsiteX283" fmla="*/ 2166720 w 5018777"/>
                <a:gd name="connsiteY283" fmla="*/ 2090057 h 2605314"/>
                <a:gd name="connsiteX284" fmla="*/ 2152206 w 5018777"/>
                <a:gd name="connsiteY284" fmla="*/ 2111828 h 2605314"/>
                <a:gd name="connsiteX285" fmla="*/ 2130435 w 5018777"/>
                <a:gd name="connsiteY285" fmla="*/ 2140857 h 2605314"/>
                <a:gd name="connsiteX286" fmla="*/ 2130435 w 5018777"/>
                <a:gd name="connsiteY286" fmla="*/ 2351314 h 2605314"/>
                <a:gd name="connsiteX287" fmla="*/ 2144949 w 5018777"/>
                <a:gd name="connsiteY287" fmla="*/ 2373085 h 2605314"/>
                <a:gd name="connsiteX288" fmla="*/ 2166720 w 5018777"/>
                <a:gd name="connsiteY288" fmla="*/ 2380342 h 2605314"/>
                <a:gd name="connsiteX289" fmla="*/ 2173977 w 5018777"/>
                <a:gd name="connsiteY289" fmla="*/ 2402114 h 2605314"/>
                <a:gd name="connsiteX290" fmla="*/ 2195749 w 5018777"/>
                <a:gd name="connsiteY290" fmla="*/ 2416628 h 2605314"/>
                <a:gd name="connsiteX291" fmla="*/ 2224777 w 5018777"/>
                <a:gd name="connsiteY291" fmla="*/ 2438400 h 2605314"/>
                <a:gd name="connsiteX292" fmla="*/ 2268320 w 5018777"/>
                <a:gd name="connsiteY292" fmla="*/ 2474685 h 2605314"/>
                <a:gd name="connsiteX293" fmla="*/ 2297349 w 5018777"/>
                <a:gd name="connsiteY293" fmla="*/ 2510971 h 2605314"/>
                <a:gd name="connsiteX294" fmla="*/ 2319120 w 5018777"/>
                <a:gd name="connsiteY294" fmla="*/ 2532742 h 2605314"/>
                <a:gd name="connsiteX295" fmla="*/ 2398949 w 5018777"/>
                <a:gd name="connsiteY295" fmla="*/ 2569028 h 2605314"/>
                <a:gd name="connsiteX296" fmla="*/ 2544092 w 5018777"/>
                <a:gd name="connsiteY296" fmla="*/ 2554514 h 2605314"/>
                <a:gd name="connsiteX297" fmla="*/ 2565863 w 5018777"/>
                <a:gd name="connsiteY297" fmla="*/ 2540000 h 2605314"/>
                <a:gd name="connsiteX298" fmla="*/ 2573120 w 5018777"/>
                <a:gd name="connsiteY298" fmla="*/ 2503714 h 2605314"/>
                <a:gd name="connsiteX299" fmla="*/ 2587635 w 5018777"/>
                <a:gd name="connsiteY299" fmla="*/ 2481942 h 2605314"/>
                <a:gd name="connsiteX300" fmla="*/ 2594892 w 5018777"/>
                <a:gd name="connsiteY300" fmla="*/ 2409371 h 2605314"/>
                <a:gd name="connsiteX301" fmla="*/ 2645692 w 5018777"/>
                <a:gd name="connsiteY301" fmla="*/ 2416628 h 2605314"/>
                <a:gd name="connsiteX302" fmla="*/ 2674720 w 5018777"/>
                <a:gd name="connsiteY302" fmla="*/ 2423885 h 2605314"/>
                <a:gd name="connsiteX303" fmla="*/ 2747292 w 5018777"/>
                <a:gd name="connsiteY303" fmla="*/ 2438400 h 2605314"/>
                <a:gd name="connsiteX304" fmla="*/ 2790835 w 5018777"/>
                <a:gd name="connsiteY304" fmla="*/ 2452914 h 2605314"/>
                <a:gd name="connsiteX305" fmla="*/ 2812606 w 5018777"/>
                <a:gd name="connsiteY305" fmla="*/ 2438400 h 2605314"/>
                <a:gd name="connsiteX306" fmla="*/ 2805349 w 5018777"/>
                <a:gd name="connsiteY306" fmla="*/ 2416628 h 2605314"/>
                <a:gd name="connsiteX307" fmla="*/ 2798092 w 5018777"/>
                <a:gd name="connsiteY307" fmla="*/ 2373085 h 2605314"/>
                <a:gd name="connsiteX308" fmla="*/ 2783577 w 5018777"/>
                <a:gd name="connsiteY308" fmla="*/ 2329542 h 2605314"/>
                <a:gd name="connsiteX309" fmla="*/ 2798092 w 5018777"/>
                <a:gd name="connsiteY309" fmla="*/ 2278742 h 2605314"/>
                <a:gd name="connsiteX310" fmla="*/ 2965006 w 5018777"/>
                <a:gd name="connsiteY310" fmla="*/ 2249714 h 2605314"/>
                <a:gd name="connsiteX311" fmla="*/ 2950492 w 5018777"/>
                <a:gd name="connsiteY311" fmla="*/ 2227942 h 2605314"/>
                <a:gd name="connsiteX312" fmla="*/ 2928720 w 5018777"/>
                <a:gd name="connsiteY312" fmla="*/ 2133600 h 2605314"/>
                <a:gd name="connsiteX313" fmla="*/ 2921463 w 5018777"/>
                <a:gd name="connsiteY313" fmla="*/ 2104571 h 2605314"/>
                <a:gd name="connsiteX314" fmla="*/ 2899692 w 5018777"/>
                <a:gd name="connsiteY314" fmla="*/ 2090057 h 2605314"/>
                <a:gd name="connsiteX315" fmla="*/ 2906949 w 5018777"/>
                <a:gd name="connsiteY315" fmla="*/ 2061028 h 2605314"/>
                <a:gd name="connsiteX316" fmla="*/ 3037577 w 5018777"/>
                <a:gd name="connsiteY316" fmla="*/ 2053771 h 2605314"/>
                <a:gd name="connsiteX317" fmla="*/ 3124663 w 5018777"/>
                <a:gd name="connsiteY317" fmla="*/ 2046514 h 2605314"/>
                <a:gd name="connsiteX318" fmla="*/ 3146435 w 5018777"/>
                <a:gd name="connsiteY318" fmla="*/ 2039257 h 2605314"/>
                <a:gd name="connsiteX319" fmla="*/ 3139177 w 5018777"/>
                <a:gd name="connsiteY319" fmla="*/ 2010228 h 2605314"/>
                <a:gd name="connsiteX320" fmla="*/ 3110149 w 5018777"/>
                <a:gd name="connsiteY320" fmla="*/ 1959428 h 2605314"/>
                <a:gd name="connsiteX321" fmla="*/ 3081120 w 5018777"/>
                <a:gd name="connsiteY321" fmla="*/ 1930400 h 2605314"/>
                <a:gd name="connsiteX322" fmla="*/ 3066606 w 5018777"/>
                <a:gd name="connsiteY322" fmla="*/ 1901371 h 2605314"/>
                <a:gd name="connsiteX323" fmla="*/ 3044835 w 5018777"/>
                <a:gd name="connsiteY323" fmla="*/ 1886857 h 2605314"/>
                <a:gd name="connsiteX324" fmla="*/ 3037577 w 5018777"/>
                <a:gd name="connsiteY324" fmla="*/ 1865085 h 2605314"/>
                <a:gd name="connsiteX325" fmla="*/ 3023063 w 5018777"/>
                <a:gd name="connsiteY325" fmla="*/ 1843314 h 2605314"/>
                <a:gd name="connsiteX326" fmla="*/ 3052092 w 5018777"/>
                <a:gd name="connsiteY326" fmla="*/ 1828800 h 2605314"/>
                <a:gd name="connsiteX327" fmla="*/ 3160949 w 5018777"/>
                <a:gd name="connsiteY327" fmla="*/ 1814285 h 2605314"/>
                <a:gd name="connsiteX328" fmla="*/ 3182720 w 5018777"/>
                <a:gd name="connsiteY328" fmla="*/ 1799771 h 2605314"/>
                <a:gd name="connsiteX329" fmla="*/ 3131920 w 5018777"/>
                <a:gd name="connsiteY329" fmla="*/ 1690914 h 2605314"/>
                <a:gd name="connsiteX330" fmla="*/ 3124663 w 5018777"/>
                <a:gd name="connsiteY330" fmla="*/ 1669142 h 2605314"/>
                <a:gd name="connsiteX331" fmla="*/ 3110149 w 5018777"/>
                <a:gd name="connsiteY331" fmla="*/ 1647371 h 2605314"/>
                <a:gd name="connsiteX332" fmla="*/ 3131920 w 5018777"/>
                <a:gd name="connsiteY332" fmla="*/ 1640114 h 2605314"/>
                <a:gd name="connsiteX333" fmla="*/ 3160949 w 5018777"/>
                <a:gd name="connsiteY333" fmla="*/ 1632857 h 2605314"/>
                <a:gd name="connsiteX334" fmla="*/ 3189977 w 5018777"/>
                <a:gd name="connsiteY334" fmla="*/ 1618342 h 2605314"/>
                <a:gd name="connsiteX335" fmla="*/ 3219006 w 5018777"/>
                <a:gd name="connsiteY335" fmla="*/ 1611085 h 2605314"/>
                <a:gd name="connsiteX336" fmla="*/ 3240777 w 5018777"/>
                <a:gd name="connsiteY336" fmla="*/ 1603828 h 2605314"/>
                <a:gd name="connsiteX337" fmla="*/ 3284320 w 5018777"/>
                <a:gd name="connsiteY337" fmla="*/ 1582057 h 2605314"/>
                <a:gd name="connsiteX338" fmla="*/ 3298835 w 5018777"/>
                <a:gd name="connsiteY338" fmla="*/ 1567542 h 2605314"/>
                <a:gd name="connsiteX339" fmla="*/ 3277063 w 5018777"/>
                <a:gd name="connsiteY339" fmla="*/ 1545771 h 2605314"/>
                <a:gd name="connsiteX340" fmla="*/ 3233520 w 5018777"/>
                <a:gd name="connsiteY340" fmla="*/ 1516742 h 2605314"/>
                <a:gd name="connsiteX341" fmla="*/ 3182720 w 5018777"/>
                <a:gd name="connsiteY341" fmla="*/ 1458685 h 2605314"/>
                <a:gd name="connsiteX342" fmla="*/ 3175463 w 5018777"/>
                <a:gd name="connsiteY342" fmla="*/ 1436914 h 2605314"/>
                <a:gd name="connsiteX343" fmla="*/ 3153692 w 5018777"/>
                <a:gd name="connsiteY343" fmla="*/ 1422400 h 2605314"/>
                <a:gd name="connsiteX344" fmla="*/ 3204492 w 5018777"/>
                <a:gd name="connsiteY344" fmla="*/ 1386114 h 2605314"/>
                <a:gd name="connsiteX345" fmla="*/ 3240777 w 5018777"/>
                <a:gd name="connsiteY345" fmla="*/ 1349828 h 2605314"/>
                <a:gd name="connsiteX346" fmla="*/ 3269806 w 5018777"/>
                <a:gd name="connsiteY346" fmla="*/ 1313542 h 2605314"/>
                <a:gd name="connsiteX347" fmla="*/ 3291577 w 5018777"/>
                <a:gd name="connsiteY347" fmla="*/ 1299028 h 2605314"/>
                <a:gd name="connsiteX348" fmla="*/ 3306092 w 5018777"/>
                <a:gd name="connsiteY348" fmla="*/ 1284514 h 2605314"/>
                <a:gd name="connsiteX349" fmla="*/ 3313349 w 5018777"/>
                <a:gd name="connsiteY349" fmla="*/ 1262742 h 2605314"/>
                <a:gd name="connsiteX350" fmla="*/ 3269806 w 5018777"/>
                <a:gd name="connsiteY350" fmla="*/ 1255485 h 2605314"/>
                <a:gd name="connsiteX351" fmla="*/ 3248035 w 5018777"/>
                <a:gd name="connsiteY351" fmla="*/ 1248228 h 2605314"/>
                <a:gd name="connsiteX352" fmla="*/ 3197235 w 5018777"/>
                <a:gd name="connsiteY352" fmla="*/ 1233714 h 2605314"/>
                <a:gd name="connsiteX353" fmla="*/ 3175463 w 5018777"/>
                <a:gd name="connsiteY353" fmla="*/ 1219200 h 2605314"/>
                <a:gd name="connsiteX354" fmla="*/ 3153692 w 5018777"/>
                <a:gd name="connsiteY354" fmla="*/ 1211942 h 2605314"/>
                <a:gd name="connsiteX355" fmla="*/ 3124663 w 5018777"/>
                <a:gd name="connsiteY355" fmla="*/ 1197428 h 2605314"/>
                <a:gd name="connsiteX356" fmla="*/ 3204492 w 5018777"/>
                <a:gd name="connsiteY356" fmla="*/ 1095828 h 2605314"/>
                <a:gd name="connsiteX357" fmla="*/ 3255292 w 5018777"/>
                <a:gd name="connsiteY357" fmla="*/ 1037771 h 2605314"/>
                <a:gd name="connsiteX358" fmla="*/ 3255292 w 5018777"/>
                <a:gd name="connsiteY358" fmla="*/ 994228 h 2605314"/>
                <a:gd name="connsiteX359" fmla="*/ 3211749 w 5018777"/>
                <a:gd name="connsiteY359" fmla="*/ 986971 h 2605314"/>
                <a:gd name="connsiteX360" fmla="*/ 3182720 w 5018777"/>
                <a:gd name="connsiteY360" fmla="*/ 979714 h 2605314"/>
                <a:gd name="connsiteX361" fmla="*/ 3124663 w 5018777"/>
                <a:gd name="connsiteY361" fmla="*/ 957942 h 2605314"/>
                <a:gd name="connsiteX362" fmla="*/ 3102892 w 5018777"/>
                <a:gd name="connsiteY362" fmla="*/ 950685 h 2605314"/>
                <a:gd name="connsiteX363" fmla="*/ 3052092 w 5018777"/>
                <a:gd name="connsiteY363" fmla="*/ 943428 h 2605314"/>
                <a:gd name="connsiteX364" fmla="*/ 3030320 w 5018777"/>
                <a:gd name="connsiteY364" fmla="*/ 936171 h 2605314"/>
                <a:gd name="connsiteX365" fmla="*/ 2994035 w 5018777"/>
                <a:gd name="connsiteY365" fmla="*/ 928914 h 2605314"/>
                <a:gd name="connsiteX366" fmla="*/ 2979520 w 5018777"/>
                <a:gd name="connsiteY366" fmla="*/ 914400 h 2605314"/>
                <a:gd name="connsiteX367" fmla="*/ 3037577 w 5018777"/>
                <a:gd name="connsiteY367" fmla="*/ 820057 h 2605314"/>
                <a:gd name="connsiteX368" fmla="*/ 3095635 w 5018777"/>
                <a:gd name="connsiteY368" fmla="*/ 747485 h 2605314"/>
                <a:gd name="connsiteX369" fmla="*/ 3131920 w 5018777"/>
                <a:gd name="connsiteY369" fmla="*/ 703942 h 2605314"/>
                <a:gd name="connsiteX370" fmla="*/ 3146435 w 5018777"/>
                <a:gd name="connsiteY370" fmla="*/ 682171 h 2605314"/>
                <a:gd name="connsiteX371" fmla="*/ 3037577 w 5018777"/>
                <a:gd name="connsiteY371" fmla="*/ 667657 h 2605314"/>
                <a:gd name="connsiteX372" fmla="*/ 2965006 w 5018777"/>
                <a:gd name="connsiteY372" fmla="*/ 660400 h 2605314"/>
                <a:gd name="connsiteX373" fmla="*/ 2892435 w 5018777"/>
                <a:gd name="connsiteY373" fmla="*/ 645885 h 2605314"/>
                <a:gd name="connsiteX374" fmla="*/ 2928720 w 5018777"/>
                <a:gd name="connsiteY374" fmla="*/ 609600 h 2605314"/>
                <a:gd name="connsiteX375" fmla="*/ 2965006 w 5018777"/>
                <a:gd name="connsiteY375" fmla="*/ 573314 h 2605314"/>
                <a:gd name="connsiteX376" fmla="*/ 2972263 w 5018777"/>
                <a:gd name="connsiteY376" fmla="*/ 529771 h 2605314"/>
                <a:gd name="connsiteX377" fmla="*/ 2986777 w 5018777"/>
                <a:gd name="connsiteY377" fmla="*/ 486228 h 2605314"/>
                <a:gd name="connsiteX378" fmla="*/ 3001292 w 5018777"/>
                <a:gd name="connsiteY378" fmla="*/ 435428 h 2605314"/>
                <a:gd name="connsiteX379" fmla="*/ 3015806 w 5018777"/>
                <a:gd name="connsiteY379" fmla="*/ 391885 h 2605314"/>
                <a:gd name="connsiteX380" fmla="*/ 2965006 w 5018777"/>
                <a:gd name="connsiteY380" fmla="*/ 399142 h 2605314"/>
                <a:gd name="connsiteX381" fmla="*/ 2921463 w 5018777"/>
                <a:gd name="connsiteY381" fmla="*/ 413657 h 2605314"/>
                <a:gd name="connsiteX382" fmla="*/ 2892435 w 5018777"/>
                <a:gd name="connsiteY382" fmla="*/ 420914 h 2605314"/>
                <a:gd name="connsiteX383" fmla="*/ 2856149 w 5018777"/>
                <a:gd name="connsiteY383" fmla="*/ 435428 h 2605314"/>
                <a:gd name="connsiteX384" fmla="*/ 2812606 w 5018777"/>
                <a:gd name="connsiteY384" fmla="*/ 442685 h 2605314"/>
                <a:gd name="connsiteX385" fmla="*/ 2783577 w 5018777"/>
                <a:gd name="connsiteY385" fmla="*/ 449942 h 2605314"/>
                <a:gd name="connsiteX386" fmla="*/ 2725520 w 5018777"/>
                <a:gd name="connsiteY386" fmla="*/ 442685 h 2605314"/>
                <a:gd name="connsiteX387" fmla="*/ 2732777 w 5018777"/>
                <a:gd name="connsiteY387" fmla="*/ 377371 h 2605314"/>
                <a:gd name="connsiteX388" fmla="*/ 2725520 w 5018777"/>
                <a:gd name="connsiteY388" fmla="*/ 290285 h 2605314"/>
                <a:gd name="connsiteX389" fmla="*/ 2711006 w 5018777"/>
                <a:gd name="connsiteY389" fmla="*/ 232228 h 2605314"/>
                <a:gd name="connsiteX390" fmla="*/ 2667463 w 5018777"/>
                <a:gd name="connsiteY390" fmla="*/ 210457 h 2605314"/>
                <a:gd name="connsiteX391" fmla="*/ 2660206 w 5018777"/>
                <a:gd name="connsiteY39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42606 w 5018777"/>
                <a:gd name="connsiteY141" fmla="*/ 8708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19746 w 5018777"/>
                <a:gd name="connsiteY141" fmla="*/ 8200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7039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27120 w 5018777"/>
                <a:gd name="connsiteY132" fmla="*/ 79828 h 2605314"/>
                <a:gd name="connsiteX133" fmla="*/ 2776320 w 5018777"/>
                <a:gd name="connsiteY133" fmla="*/ 70394 h 2605314"/>
                <a:gd name="connsiteX134" fmla="*/ 2667463 w 5018777"/>
                <a:gd name="connsiteY134" fmla="*/ 50800 h 2605314"/>
                <a:gd name="connsiteX135" fmla="*/ 2500549 w 5018777"/>
                <a:gd name="connsiteY135" fmla="*/ 43542 h 2605314"/>
                <a:gd name="connsiteX136" fmla="*/ 2275577 w 5018777"/>
                <a:gd name="connsiteY136" fmla="*/ 21771 h 2605314"/>
                <a:gd name="connsiteX137" fmla="*/ 2036092 w 5018777"/>
                <a:gd name="connsiteY137" fmla="*/ 7257 h 2605314"/>
                <a:gd name="connsiteX138" fmla="*/ 1753063 w 5018777"/>
                <a:gd name="connsiteY138" fmla="*/ 29028 h 2605314"/>
                <a:gd name="connsiteX139" fmla="*/ 1519746 w 5018777"/>
                <a:gd name="connsiteY139" fmla="*/ 82005 h 2605314"/>
                <a:gd name="connsiteX140" fmla="*/ 1157977 w 5018777"/>
                <a:gd name="connsiteY140" fmla="*/ 190500 h 2605314"/>
                <a:gd name="connsiteX141" fmla="*/ 969292 w 5018777"/>
                <a:gd name="connsiteY141" fmla="*/ 261257 h 2605314"/>
                <a:gd name="connsiteX142" fmla="*/ 889463 w 5018777"/>
                <a:gd name="connsiteY142" fmla="*/ 319314 h 2605314"/>
                <a:gd name="connsiteX143" fmla="*/ 763189 w 5018777"/>
                <a:gd name="connsiteY143" fmla="*/ 420551 h 2605314"/>
                <a:gd name="connsiteX144" fmla="*/ 693520 w 5018777"/>
                <a:gd name="connsiteY144" fmla="*/ 500742 h 2605314"/>
                <a:gd name="connsiteX145" fmla="*/ 664492 w 5018777"/>
                <a:gd name="connsiteY145" fmla="*/ 544285 h 2605314"/>
                <a:gd name="connsiteX146" fmla="*/ 642720 w 5018777"/>
                <a:gd name="connsiteY146" fmla="*/ 609600 h 2605314"/>
                <a:gd name="connsiteX147" fmla="*/ 651792 w 5018777"/>
                <a:gd name="connsiteY147" fmla="*/ 740954 h 2605314"/>
                <a:gd name="connsiteX148" fmla="*/ 700052 w 5018777"/>
                <a:gd name="connsiteY148" fmla="*/ 804454 h 2605314"/>
                <a:gd name="connsiteX149" fmla="*/ 751577 w 5018777"/>
                <a:gd name="connsiteY149" fmla="*/ 804817 h 2605314"/>
                <a:gd name="connsiteX150" fmla="*/ 775889 w 5018777"/>
                <a:gd name="connsiteY150" fmla="*/ 748937 h 2605314"/>
                <a:gd name="connsiteX151" fmla="*/ 764640 w 5018777"/>
                <a:gd name="connsiteY151" fmla="*/ 679268 h 2605314"/>
                <a:gd name="connsiteX152" fmla="*/ 704769 w 5018777"/>
                <a:gd name="connsiteY152" fmla="*/ 644434 h 2605314"/>
                <a:gd name="connsiteX153" fmla="*/ 567246 w 5018777"/>
                <a:gd name="connsiteY153" fmla="*/ 638991 h 2605314"/>
                <a:gd name="connsiteX154" fmla="*/ 468549 w 5018777"/>
                <a:gd name="connsiteY154" fmla="*/ 682171 h 2605314"/>
                <a:gd name="connsiteX155" fmla="*/ 446777 w 5018777"/>
                <a:gd name="connsiteY155" fmla="*/ 754742 h 2605314"/>
                <a:gd name="connsiteX156" fmla="*/ 475806 w 5018777"/>
                <a:gd name="connsiteY156" fmla="*/ 849085 h 2605314"/>
                <a:gd name="connsiteX157" fmla="*/ 533863 w 5018777"/>
                <a:gd name="connsiteY157" fmla="*/ 841828 h 2605314"/>
                <a:gd name="connsiteX158" fmla="*/ 541120 w 5018777"/>
                <a:gd name="connsiteY158" fmla="*/ 820057 h 2605314"/>
                <a:gd name="connsiteX159" fmla="*/ 519349 w 5018777"/>
                <a:gd name="connsiteY159" fmla="*/ 740228 h 2605314"/>
                <a:gd name="connsiteX160" fmla="*/ 497577 w 5018777"/>
                <a:gd name="connsiteY160" fmla="*/ 725714 h 2605314"/>
                <a:gd name="connsiteX161" fmla="*/ 352435 w 5018777"/>
                <a:gd name="connsiteY161" fmla="*/ 732971 h 2605314"/>
                <a:gd name="connsiteX162" fmla="*/ 252286 w 5018777"/>
                <a:gd name="connsiteY162" fmla="*/ 791028 h 2605314"/>
                <a:gd name="connsiteX163" fmla="*/ 192777 w 5018777"/>
                <a:gd name="connsiteY163" fmla="*/ 892628 h 2605314"/>
                <a:gd name="connsiteX164" fmla="*/ 187335 w 5018777"/>
                <a:gd name="connsiteY164" fmla="*/ 1026522 h 2605314"/>
                <a:gd name="connsiteX165" fmla="*/ 218177 w 5018777"/>
                <a:gd name="connsiteY165" fmla="*/ 1070791 h 2605314"/>
                <a:gd name="connsiteX166" fmla="*/ 278049 w 5018777"/>
                <a:gd name="connsiteY166" fmla="*/ 1063534 h 2605314"/>
                <a:gd name="connsiteX167" fmla="*/ 297643 w 5018777"/>
                <a:gd name="connsiteY167" fmla="*/ 1022531 h 2605314"/>
                <a:gd name="connsiteX168" fmla="*/ 260995 w 5018777"/>
                <a:gd name="connsiteY168" fmla="*/ 957580 h 2605314"/>
                <a:gd name="connsiteX169" fmla="*/ 172095 w 5018777"/>
                <a:gd name="connsiteY169" fmla="*/ 952137 h 2605314"/>
                <a:gd name="connsiteX170" fmla="*/ 108957 w 5018777"/>
                <a:gd name="connsiteY170" fmla="*/ 996405 h 2605314"/>
                <a:gd name="connsiteX171" fmla="*/ 54892 w 5018777"/>
                <a:gd name="connsiteY171" fmla="*/ 1066800 h 2605314"/>
                <a:gd name="connsiteX172" fmla="*/ 14252 w 5018777"/>
                <a:gd name="connsiteY172" fmla="*/ 1156788 h 2605314"/>
                <a:gd name="connsiteX173" fmla="*/ 20783 w 5018777"/>
                <a:gd name="connsiteY173" fmla="*/ 1262017 h 2605314"/>
                <a:gd name="connsiteX174" fmla="*/ 69406 w 5018777"/>
                <a:gd name="connsiteY174" fmla="*/ 1313542 h 2605314"/>
                <a:gd name="connsiteX175" fmla="*/ 112949 w 5018777"/>
                <a:gd name="connsiteY175" fmla="*/ 1342571 h 2605314"/>
                <a:gd name="connsiteX176" fmla="*/ 159032 w 5018777"/>
                <a:gd name="connsiteY176" fmla="*/ 1341845 h 2605314"/>
                <a:gd name="connsiteX177" fmla="*/ 217089 w 5018777"/>
                <a:gd name="connsiteY177" fmla="*/ 1316445 h 2605314"/>
                <a:gd name="connsiteX178" fmla="*/ 199672 w 5018777"/>
                <a:gd name="connsiteY178" fmla="*/ 1243148 h 2605314"/>
                <a:gd name="connsiteX179" fmla="*/ 124197 w 5018777"/>
                <a:gd name="connsiteY179" fmla="*/ 1236254 h 2605314"/>
                <a:gd name="connsiteX180" fmla="*/ 54892 w 5018777"/>
                <a:gd name="connsiteY180" fmla="*/ 1262742 h 2605314"/>
                <a:gd name="connsiteX181" fmla="*/ 33120 w 5018777"/>
                <a:gd name="connsiteY181" fmla="*/ 1299028 h 2605314"/>
                <a:gd name="connsiteX182" fmla="*/ 18606 w 5018777"/>
                <a:gd name="connsiteY182" fmla="*/ 1320800 h 2605314"/>
                <a:gd name="connsiteX183" fmla="*/ 4092 w 5018777"/>
                <a:gd name="connsiteY183" fmla="*/ 1379582 h 2605314"/>
                <a:gd name="connsiteX184" fmla="*/ 3729 w 5018777"/>
                <a:gd name="connsiteY184" fmla="*/ 1436188 h 2605314"/>
                <a:gd name="connsiteX185" fmla="*/ 47635 w 5018777"/>
                <a:gd name="connsiteY185" fmla="*/ 1494971 h 2605314"/>
                <a:gd name="connsiteX186" fmla="*/ 91177 w 5018777"/>
                <a:gd name="connsiteY186" fmla="*/ 1524000 h 2605314"/>
                <a:gd name="connsiteX187" fmla="*/ 127100 w 5018777"/>
                <a:gd name="connsiteY187" fmla="*/ 1568268 h 2605314"/>
                <a:gd name="connsiteX188" fmla="*/ 171006 w 5018777"/>
                <a:gd name="connsiteY188" fmla="*/ 1582057 h 2605314"/>
                <a:gd name="connsiteX189" fmla="*/ 228337 w 5018777"/>
                <a:gd name="connsiteY189" fmla="*/ 1561737 h 2605314"/>
                <a:gd name="connsiteX190" fmla="*/ 236683 w 5018777"/>
                <a:gd name="connsiteY190" fmla="*/ 1483722 h 2605314"/>
                <a:gd name="connsiteX191" fmla="*/ 157217 w 5018777"/>
                <a:gd name="connsiteY191" fmla="*/ 1465580 h 2605314"/>
                <a:gd name="connsiteX192" fmla="*/ 105692 w 5018777"/>
                <a:gd name="connsiteY192" fmla="*/ 1502228 h 2605314"/>
                <a:gd name="connsiteX193" fmla="*/ 105692 w 5018777"/>
                <a:gd name="connsiteY193" fmla="*/ 1698171 h 2605314"/>
                <a:gd name="connsiteX194" fmla="*/ 141615 w 5018777"/>
                <a:gd name="connsiteY194" fmla="*/ 1749334 h 2605314"/>
                <a:gd name="connsiteX195" fmla="*/ 192777 w 5018777"/>
                <a:gd name="connsiteY195" fmla="*/ 1792514 h 2605314"/>
                <a:gd name="connsiteX196" fmla="*/ 250835 w 5018777"/>
                <a:gd name="connsiteY196" fmla="*/ 1828800 h 2605314"/>
                <a:gd name="connsiteX197" fmla="*/ 359692 w 5018777"/>
                <a:gd name="connsiteY197" fmla="*/ 1821542 h 2605314"/>
                <a:gd name="connsiteX198" fmla="*/ 394163 w 5018777"/>
                <a:gd name="connsiteY198" fmla="*/ 1796505 h 2605314"/>
                <a:gd name="connsiteX199" fmla="*/ 410492 w 5018777"/>
                <a:gd name="connsiteY199" fmla="*/ 1698171 h 2605314"/>
                <a:gd name="connsiteX200" fmla="*/ 366949 w 5018777"/>
                <a:gd name="connsiteY200" fmla="*/ 1683657 h 2605314"/>
                <a:gd name="connsiteX201" fmla="*/ 316149 w 5018777"/>
                <a:gd name="connsiteY201" fmla="*/ 1690914 h 2605314"/>
                <a:gd name="connsiteX202" fmla="*/ 279863 w 5018777"/>
                <a:gd name="connsiteY202" fmla="*/ 1719942 h 2605314"/>
                <a:gd name="connsiteX203" fmla="*/ 265349 w 5018777"/>
                <a:gd name="connsiteY203" fmla="*/ 1785257 h 2605314"/>
                <a:gd name="connsiteX204" fmla="*/ 276235 w 5018777"/>
                <a:gd name="connsiteY204" fmla="*/ 1939108 h 2605314"/>
                <a:gd name="connsiteX205" fmla="*/ 331026 w 5018777"/>
                <a:gd name="connsiteY205" fmla="*/ 1984465 h 2605314"/>
                <a:gd name="connsiteX206" fmla="*/ 417749 w 5018777"/>
                <a:gd name="connsiteY206" fmla="*/ 2002971 h 2605314"/>
                <a:gd name="connsiteX207" fmla="*/ 526606 w 5018777"/>
                <a:gd name="connsiteY207" fmla="*/ 1995714 h 2605314"/>
                <a:gd name="connsiteX208" fmla="*/ 555635 w 5018777"/>
                <a:gd name="connsiteY208" fmla="*/ 1973942 h 2605314"/>
                <a:gd name="connsiteX209" fmla="*/ 599177 w 5018777"/>
                <a:gd name="connsiteY209" fmla="*/ 1944914 h 2605314"/>
                <a:gd name="connsiteX210" fmla="*/ 628206 w 5018777"/>
                <a:gd name="connsiteY210" fmla="*/ 1901371 h 2605314"/>
                <a:gd name="connsiteX211" fmla="*/ 613692 w 5018777"/>
                <a:gd name="connsiteY211" fmla="*/ 1836057 h 2605314"/>
                <a:gd name="connsiteX212" fmla="*/ 570149 w 5018777"/>
                <a:gd name="connsiteY212" fmla="*/ 1792514 h 2605314"/>
                <a:gd name="connsiteX213" fmla="*/ 528057 w 5018777"/>
                <a:gd name="connsiteY213" fmla="*/ 1800497 h 2605314"/>
                <a:gd name="connsiteX214" fmla="*/ 481249 w 5018777"/>
                <a:gd name="connsiteY214" fmla="*/ 1898468 h 2605314"/>
                <a:gd name="connsiteX215" fmla="*/ 555635 w 5018777"/>
                <a:gd name="connsiteY215" fmla="*/ 1995714 h 2605314"/>
                <a:gd name="connsiteX216" fmla="*/ 570149 w 5018777"/>
                <a:gd name="connsiteY216" fmla="*/ 2017485 h 2605314"/>
                <a:gd name="connsiteX217" fmla="*/ 700777 w 5018777"/>
                <a:gd name="connsiteY217" fmla="*/ 2068285 h 2605314"/>
                <a:gd name="connsiteX218" fmla="*/ 737063 w 5018777"/>
                <a:gd name="connsiteY218" fmla="*/ 2082800 h 2605314"/>
                <a:gd name="connsiteX219" fmla="*/ 867692 w 5018777"/>
                <a:gd name="connsiteY219" fmla="*/ 2119811 h 2605314"/>
                <a:gd name="connsiteX220" fmla="*/ 969292 w 5018777"/>
                <a:gd name="connsiteY220" fmla="*/ 2148114 h 2605314"/>
                <a:gd name="connsiteX221" fmla="*/ 1078149 w 5018777"/>
                <a:gd name="connsiteY221" fmla="*/ 2133600 h 2605314"/>
                <a:gd name="connsiteX222" fmla="*/ 1128949 w 5018777"/>
                <a:gd name="connsiteY222" fmla="*/ 2104571 h 2605314"/>
                <a:gd name="connsiteX223" fmla="*/ 1247603 w 5018777"/>
                <a:gd name="connsiteY223" fmla="*/ 2013494 h 2605314"/>
                <a:gd name="connsiteX224" fmla="*/ 1291509 w 5018777"/>
                <a:gd name="connsiteY224" fmla="*/ 1957251 h 2605314"/>
                <a:gd name="connsiteX225" fmla="*/ 1278083 w 5018777"/>
                <a:gd name="connsiteY225" fmla="*/ 1839322 h 2605314"/>
                <a:gd name="connsiteX226" fmla="*/ 1223292 w 5018777"/>
                <a:gd name="connsiteY226" fmla="*/ 1814285 h 2605314"/>
                <a:gd name="connsiteX227" fmla="*/ 1129675 w 5018777"/>
                <a:gd name="connsiteY227" fmla="*/ 1833154 h 2605314"/>
                <a:gd name="connsiteX228" fmla="*/ 1107177 w 5018777"/>
                <a:gd name="connsiteY228" fmla="*/ 1894114 h 2605314"/>
                <a:gd name="connsiteX229" fmla="*/ 1085406 w 5018777"/>
                <a:gd name="connsiteY229" fmla="*/ 2002971 h 2605314"/>
                <a:gd name="connsiteX230" fmla="*/ 1020092 w 5018777"/>
                <a:gd name="connsiteY230" fmla="*/ 1995714 h 2605314"/>
                <a:gd name="connsiteX231" fmla="*/ 984532 w 5018777"/>
                <a:gd name="connsiteY231" fmla="*/ 1911531 h 2605314"/>
                <a:gd name="connsiteX232" fmla="*/ 996869 w 5018777"/>
                <a:gd name="connsiteY232" fmla="*/ 1807754 h 2605314"/>
                <a:gd name="connsiteX233" fmla="*/ 1070529 w 5018777"/>
                <a:gd name="connsiteY233" fmla="*/ 1731554 h 2605314"/>
                <a:gd name="connsiteX234" fmla="*/ 1230549 w 5018777"/>
                <a:gd name="connsiteY234" fmla="*/ 1690914 h 2605314"/>
                <a:gd name="connsiteX235" fmla="*/ 1339406 w 5018777"/>
                <a:gd name="connsiteY235" fmla="*/ 1698171 h 2605314"/>
                <a:gd name="connsiteX236" fmla="*/ 1426492 w 5018777"/>
                <a:gd name="connsiteY236" fmla="*/ 1741714 h 2605314"/>
                <a:gd name="connsiteX237" fmla="*/ 1480557 w 5018777"/>
                <a:gd name="connsiteY237" fmla="*/ 1792514 h 2605314"/>
                <a:gd name="connsiteX238" fmla="*/ 1510312 w 5018777"/>
                <a:gd name="connsiteY238" fmla="*/ 1859642 h 2605314"/>
                <a:gd name="connsiteX239" fmla="*/ 1511037 w 5018777"/>
                <a:gd name="connsiteY239" fmla="*/ 1961968 h 2605314"/>
                <a:gd name="connsiteX240" fmla="*/ 1463866 w 5018777"/>
                <a:gd name="connsiteY240" fmla="*/ 2046877 h 2605314"/>
                <a:gd name="connsiteX241" fmla="*/ 1411977 w 5018777"/>
                <a:gd name="connsiteY241" fmla="*/ 2140857 h 2605314"/>
                <a:gd name="connsiteX242" fmla="*/ 1404720 w 5018777"/>
                <a:gd name="connsiteY242" fmla="*/ 2162628 h 2605314"/>
                <a:gd name="connsiteX243" fmla="*/ 1368435 w 5018777"/>
                <a:gd name="connsiteY243" fmla="*/ 2293257 h 2605314"/>
                <a:gd name="connsiteX244" fmla="*/ 1370975 w 5018777"/>
                <a:gd name="connsiteY244" fmla="*/ 2449285 h 2605314"/>
                <a:gd name="connsiteX245" fmla="*/ 1513577 w 5018777"/>
                <a:gd name="connsiteY245" fmla="*/ 2554514 h 2605314"/>
                <a:gd name="connsiteX246" fmla="*/ 1636949 w 5018777"/>
                <a:gd name="connsiteY246" fmla="*/ 2590800 h 2605314"/>
                <a:gd name="connsiteX247" fmla="*/ 1851397 w 5018777"/>
                <a:gd name="connsiteY247" fmla="*/ 2605314 h 2605314"/>
                <a:gd name="connsiteX248" fmla="*/ 1922155 w 5018777"/>
                <a:gd name="connsiteY248" fmla="*/ 2576285 h 2605314"/>
                <a:gd name="connsiteX249" fmla="*/ 1963520 w 5018777"/>
                <a:gd name="connsiteY249" fmla="*/ 2496457 h 2605314"/>
                <a:gd name="connsiteX250" fmla="*/ 2006337 w 5018777"/>
                <a:gd name="connsiteY250" fmla="*/ 2315028 h 2605314"/>
                <a:gd name="connsiteX251" fmla="*/ 2043349 w 5018777"/>
                <a:gd name="connsiteY251" fmla="*/ 2111828 h 2605314"/>
                <a:gd name="connsiteX252" fmla="*/ 2066572 w 5018777"/>
                <a:gd name="connsiteY252" fmla="*/ 2048691 h 2605314"/>
                <a:gd name="connsiteX253" fmla="*/ 2102495 w 5018777"/>
                <a:gd name="connsiteY253" fmla="*/ 1987731 h 2605314"/>
                <a:gd name="connsiteX254" fmla="*/ 2221512 w 5018777"/>
                <a:gd name="connsiteY254" fmla="*/ 1879237 h 2605314"/>
                <a:gd name="connsiteX255" fmla="*/ 2377177 w 5018777"/>
                <a:gd name="connsiteY255" fmla="*/ 1872342 h 2605314"/>
                <a:gd name="connsiteX256" fmla="*/ 2398949 w 5018777"/>
                <a:gd name="connsiteY256" fmla="*/ 1879600 h 2605314"/>
                <a:gd name="connsiteX257" fmla="*/ 2457006 w 5018777"/>
                <a:gd name="connsiteY257" fmla="*/ 1930400 h 2605314"/>
                <a:gd name="connsiteX258" fmla="*/ 2471520 w 5018777"/>
                <a:gd name="connsiteY258" fmla="*/ 1952171 h 2605314"/>
                <a:gd name="connsiteX259" fmla="*/ 2493292 w 5018777"/>
                <a:gd name="connsiteY259" fmla="*/ 1973942 h 2605314"/>
                <a:gd name="connsiteX260" fmla="*/ 2507806 w 5018777"/>
                <a:gd name="connsiteY260" fmla="*/ 2024742 h 2605314"/>
                <a:gd name="connsiteX261" fmla="*/ 2515063 w 5018777"/>
                <a:gd name="connsiteY261" fmla="*/ 2053771 h 2605314"/>
                <a:gd name="connsiteX262" fmla="*/ 2529577 w 5018777"/>
                <a:gd name="connsiteY262" fmla="*/ 2075542 h 2605314"/>
                <a:gd name="connsiteX263" fmla="*/ 2544092 w 5018777"/>
                <a:gd name="connsiteY263" fmla="*/ 2126342 h 2605314"/>
                <a:gd name="connsiteX264" fmla="*/ 2536835 w 5018777"/>
                <a:gd name="connsiteY264" fmla="*/ 2271485 h 2605314"/>
                <a:gd name="connsiteX265" fmla="*/ 2522320 w 5018777"/>
                <a:gd name="connsiteY265" fmla="*/ 2300514 h 2605314"/>
                <a:gd name="connsiteX266" fmla="*/ 2478777 w 5018777"/>
                <a:gd name="connsiteY266" fmla="*/ 2329542 h 2605314"/>
                <a:gd name="connsiteX267" fmla="*/ 2457006 w 5018777"/>
                <a:gd name="connsiteY267" fmla="*/ 2336800 h 2605314"/>
                <a:gd name="connsiteX268" fmla="*/ 2333635 w 5018777"/>
                <a:gd name="connsiteY268" fmla="*/ 2329542 h 2605314"/>
                <a:gd name="connsiteX269" fmla="*/ 2311863 w 5018777"/>
                <a:gd name="connsiteY269" fmla="*/ 2322285 h 2605314"/>
                <a:gd name="connsiteX270" fmla="*/ 2297349 w 5018777"/>
                <a:gd name="connsiteY270" fmla="*/ 2286000 h 2605314"/>
                <a:gd name="connsiteX271" fmla="*/ 2290092 w 5018777"/>
                <a:gd name="connsiteY271" fmla="*/ 2249714 h 2605314"/>
                <a:gd name="connsiteX272" fmla="*/ 2398949 w 5018777"/>
                <a:gd name="connsiteY272" fmla="*/ 2111828 h 2605314"/>
                <a:gd name="connsiteX273" fmla="*/ 2398949 w 5018777"/>
                <a:gd name="connsiteY273" fmla="*/ 2024742 h 2605314"/>
                <a:gd name="connsiteX274" fmla="*/ 2377177 w 5018777"/>
                <a:gd name="connsiteY274" fmla="*/ 2010228 h 2605314"/>
                <a:gd name="connsiteX275" fmla="*/ 2275577 w 5018777"/>
                <a:gd name="connsiteY275" fmla="*/ 2017485 h 2605314"/>
                <a:gd name="connsiteX276" fmla="*/ 2261063 w 5018777"/>
                <a:gd name="connsiteY276" fmla="*/ 2032000 h 2605314"/>
                <a:gd name="connsiteX277" fmla="*/ 2239292 w 5018777"/>
                <a:gd name="connsiteY277" fmla="*/ 2046514 h 2605314"/>
                <a:gd name="connsiteX278" fmla="*/ 2224777 w 5018777"/>
                <a:gd name="connsiteY278" fmla="*/ 2061028 h 2605314"/>
                <a:gd name="connsiteX279" fmla="*/ 2195749 w 5018777"/>
                <a:gd name="connsiteY279" fmla="*/ 2068285 h 2605314"/>
                <a:gd name="connsiteX280" fmla="*/ 2166720 w 5018777"/>
                <a:gd name="connsiteY280" fmla="*/ 2090057 h 2605314"/>
                <a:gd name="connsiteX281" fmla="*/ 2152206 w 5018777"/>
                <a:gd name="connsiteY281" fmla="*/ 2111828 h 2605314"/>
                <a:gd name="connsiteX282" fmla="*/ 2130435 w 5018777"/>
                <a:gd name="connsiteY282" fmla="*/ 2140857 h 2605314"/>
                <a:gd name="connsiteX283" fmla="*/ 2130435 w 5018777"/>
                <a:gd name="connsiteY283" fmla="*/ 2351314 h 2605314"/>
                <a:gd name="connsiteX284" fmla="*/ 2144949 w 5018777"/>
                <a:gd name="connsiteY284" fmla="*/ 2373085 h 2605314"/>
                <a:gd name="connsiteX285" fmla="*/ 2166720 w 5018777"/>
                <a:gd name="connsiteY285" fmla="*/ 2380342 h 2605314"/>
                <a:gd name="connsiteX286" fmla="*/ 2173977 w 5018777"/>
                <a:gd name="connsiteY286" fmla="*/ 2402114 h 2605314"/>
                <a:gd name="connsiteX287" fmla="*/ 2195749 w 5018777"/>
                <a:gd name="connsiteY287" fmla="*/ 2416628 h 2605314"/>
                <a:gd name="connsiteX288" fmla="*/ 2224777 w 5018777"/>
                <a:gd name="connsiteY288" fmla="*/ 2438400 h 2605314"/>
                <a:gd name="connsiteX289" fmla="*/ 2268320 w 5018777"/>
                <a:gd name="connsiteY289" fmla="*/ 2474685 h 2605314"/>
                <a:gd name="connsiteX290" fmla="*/ 2297349 w 5018777"/>
                <a:gd name="connsiteY290" fmla="*/ 2510971 h 2605314"/>
                <a:gd name="connsiteX291" fmla="*/ 2319120 w 5018777"/>
                <a:gd name="connsiteY291" fmla="*/ 2532742 h 2605314"/>
                <a:gd name="connsiteX292" fmla="*/ 2398949 w 5018777"/>
                <a:gd name="connsiteY292" fmla="*/ 2569028 h 2605314"/>
                <a:gd name="connsiteX293" fmla="*/ 2544092 w 5018777"/>
                <a:gd name="connsiteY293" fmla="*/ 2554514 h 2605314"/>
                <a:gd name="connsiteX294" fmla="*/ 2565863 w 5018777"/>
                <a:gd name="connsiteY294" fmla="*/ 2540000 h 2605314"/>
                <a:gd name="connsiteX295" fmla="*/ 2573120 w 5018777"/>
                <a:gd name="connsiteY295" fmla="*/ 2503714 h 2605314"/>
                <a:gd name="connsiteX296" fmla="*/ 2587635 w 5018777"/>
                <a:gd name="connsiteY296" fmla="*/ 2481942 h 2605314"/>
                <a:gd name="connsiteX297" fmla="*/ 2594892 w 5018777"/>
                <a:gd name="connsiteY297" fmla="*/ 2409371 h 2605314"/>
                <a:gd name="connsiteX298" fmla="*/ 2645692 w 5018777"/>
                <a:gd name="connsiteY298" fmla="*/ 2416628 h 2605314"/>
                <a:gd name="connsiteX299" fmla="*/ 2674720 w 5018777"/>
                <a:gd name="connsiteY299" fmla="*/ 2423885 h 2605314"/>
                <a:gd name="connsiteX300" fmla="*/ 2747292 w 5018777"/>
                <a:gd name="connsiteY300" fmla="*/ 2438400 h 2605314"/>
                <a:gd name="connsiteX301" fmla="*/ 2790835 w 5018777"/>
                <a:gd name="connsiteY301" fmla="*/ 2452914 h 2605314"/>
                <a:gd name="connsiteX302" fmla="*/ 2812606 w 5018777"/>
                <a:gd name="connsiteY302" fmla="*/ 2438400 h 2605314"/>
                <a:gd name="connsiteX303" fmla="*/ 2805349 w 5018777"/>
                <a:gd name="connsiteY303" fmla="*/ 2416628 h 2605314"/>
                <a:gd name="connsiteX304" fmla="*/ 2798092 w 5018777"/>
                <a:gd name="connsiteY304" fmla="*/ 2373085 h 2605314"/>
                <a:gd name="connsiteX305" fmla="*/ 2783577 w 5018777"/>
                <a:gd name="connsiteY305" fmla="*/ 2329542 h 2605314"/>
                <a:gd name="connsiteX306" fmla="*/ 2798092 w 5018777"/>
                <a:gd name="connsiteY306" fmla="*/ 2278742 h 2605314"/>
                <a:gd name="connsiteX307" fmla="*/ 2965006 w 5018777"/>
                <a:gd name="connsiteY307" fmla="*/ 2249714 h 2605314"/>
                <a:gd name="connsiteX308" fmla="*/ 2950492 w 5018777"/>
                <a:gd name="connsiteY308" fmla="*/ 2227942 h 2605314"/>
                <a:gd name="connsiteX309" fmla="*/ 2928720 w 5018777"/>
                <a:gd name="connsiteY309" fmla="*/ 2133600 h 2605314"/>
                <a:gd name="connsiteX310" fmla="*/ 2921463 w 5018777"/>
                <a:gd name="connsiteY310" fmla="*/ 2104571 h 2605314"/>
                <a:gd name="connsiteX311" fmla="*/ 2899692 w 5018777"/>
                <a:gd name="connsiteY311" fmla="*/ 2090057 h 2605314"/>
                <a:gd name="connsiteX312" fmla="*/ 2906949 w 5018777"/>
                <a:gd name="connsiteY312" fmla="*/ 2061028 h 2605314"/>
                <a:gd name="connsiteX313" fmla="*/ 3037577 w 5018777"/>
                <a:gd name="connsiteY313" fmla="*/ 2053771 h 2605314"/>
                <a:gd name="connsiteX314" fmla="*/ 3124663 w 5018777"/>
                <a:gd name="connsiteY314" fmla="*/ 2046514 h 2605314"/>
                <a:gd name="connsiteX315" fmla="*/ 3146435 w 5018777"/>
                <a:gd name="connsiteY315" fmla="*/ 2039257 h 2605314"/>
                <a:gd name="connsiteX316" fmla="*/ 3139177 w 5018777"/>
                <a:gd name="connsiteY316" fmla="*/ 2010228 h 2605314"/>
                <a:gd name="connsiteX317" fmla="*/ 3110149 w 5018777"/>
                <a:gd name="connsiteY317" fmla="*/ 1959428 h 2605314"/>
                <a:gd name="connsiteX318" fmla="*/ 3081120 w 5018777"/>
                <a:gd name="connsiteY318" fmla="*/ 1930400 h 2605314"/>
                <a:gd name="connsiteX319" fmla="*/ 3066606 w 5018777"/>
                <a:gd name="connsiteY319" fmla="*/ 1901371 h 2605314"/>
                <a:gd name="connsiteX320" fmla="*/ 3044835 w 5018777"/>
                <a:gd name="connsiteY320" fmla="*/ 1886857 h 2605314"/>
                <a:gd name="connsiteX321" fmla="*/ 3037577 w 5018777"/>
                <a:gd name="connsiteY321" fmla="*/ 1865085 h 2605314"/>
                <a:gd name="connsiteX322" fmla="*/ 3023063 w 5018777"/>
                <a:gd name="connsiteY322" fmla="*/ 1843314 h 2605314"/>
                <a:gd name="connsiteX323" fmla="*/ 3052092 w 5018777"/>
                <a:gd name="connsiteY323" fmla="*/ 1828800 h 2605314"/>
                <a:gd name="connsiteX324" fmla="*/ 3160949 w 5018777"/>
                <a:gd name="connsiteY324" fmla="*/ 1814285 h 2605314"/>
                <a:gd name="connsiteX325" fmla="*/ 3182720 w 5018777"/>
                <a:gd name="connsiteY325" fmla="*/ 1799771 h 2605314"/>
                <a:gd name="connsiteX326" fmla="*/ 3131920 w 5018777"/>
                <a:gd name="connsiteY326" fmla="*/ 1690914 h 2605314"/>
                <a:gd name="connsiteX327" fmla="*/ 3124663 w 5018777"/>
                <a:gd name="connsiteY327" fmla="*/ 1669142 h 2605314"/>
                <a:gd name="connsiteX328" fmla="*/ 3110149 w 5018777"/>
                <a:gd name="connsiteY328" fmla="*/ 1647371 h 2605314"/>
                <a:gd name="connsiteX329" fmla="*/ 3131920 w 5018777"/>
                <a:gd name="connsiteY329" fmla="*/ 1640114 h 2605314"/>
                <a:gd name="connsiteX330" fmla="*/ 3160949 w 5018777"/>
                <a:gd name="connsiteY330" fmla="*/ 1632857 h 2605314"/>
                <a:gd name="connsiteX331" fmla="*/ 3189977 w 5018777"/>
                <a:gd name="connsiteY331" fmla="*/ 1618342 h 2605314"/>
                <a:gd name="connsiteX332" fmla="*/ 3219006 w 5018777"/>
                <a:gd name="connsiteY332" fmla="*/ 1611085 h 2605314"/>
                <a:gd name="connsiteX333" fmla="*/ 3240777 w 5018777"/>
                <a:gd name="connsiteY333" fmla="*/ 1603828 h 2605314"/>
                <a:gd name="connsiteX334" fmla="*/ 3284320 w 5018777"/>
                <a:gd name="connsiteY334" fmla="*/ 1582057 h 2605314"/>
                <a:gd name="connsiteX335" fmla="*/ 3298835 w 5018777"/>
                <a:gd name="connsiteY335" fmla="*/ 1567542 h 2605314"/>
                <a:gd name="connsiteX336" fmla="*/ 3277063 w 5018777"/>
                <a:gd name="connsiteY336" fmla="*/ 1545771 h 2605314"/>
                <a:gd name="connsiteX337" fmla="*/ 3233520 w 5018777"/>
                <a:gd name="connsiteY337" fmla="*/ 1516742 h 2605314"/>
                <a:gd name="connsiteX338" fmla="*/ 3182720 w 5018777"/>
                <a:gd name="connsiteY338" fmla="*/ 1458685 h 2605314"/>
                <a:gd name="connsiteX339" fmla="*/ 3175463 w 5018777"/>
                <a:gd name="connsiteY339" fmla="*/ 1436914 h 2605314"/>
                <a:gd name="connsiteX340" fmla="*/ 3153692 w 5018777"/>
                <a:gd name="connsiteY340" fmla="*/ 1422400 h 2605314"/>
                <a:gd name="connsiteX341" fmla="*/ 3204492 w 5018777"/>
                <a:gd name="connsiteY341" fmla="*/ 1386114 h 2605314"/>
                <a:gd name="connsiteX342" fmla="*/ 3240777 w 5018777"/>
                <a:gd name="connsiteY342" fmla="*/ 1349828 h 2605314"/>
                <a:gd name="connsiteX343" fmla="*/ 3269806 w 5018777"/>
                <a:gd name="connsiteY343" fmla="*/ 1313542 h 2605314"/>
                <a:gd name="connsiteX344" fmla="*/ 3291577 w 5018777"/>
                <a:gd name="connsiteY344" fmla="*/ 1299028 h 2605314"/>
                <a:gd name="connsiteX345" fmla="*/ 3306092 w 5018777"/>
                <a:gd name="connsiteY345" fmla="*/ 1284514 h 2605314"/>
                <a:gd name="connsiteX346" fmla="*/ 3313349 w 5018777"/>
                <a:gd name="connsiteY346" fmla="*/ 1262742 h 2605314"/>
                <a:gd name="connsiteX347" fmla="*/ 3269806 w 5018777"/>
                <a:gd name="connsiteY347" fmla="*/ 1255485 h 2605314"/>
                <a:gd name="connsiteX348" fmla="*/ 3248035 w 5018777"/>
                <a:gd name="connsiteY348" fmla="*/ 1248228 h 2605314"/>
                <a:gd name="connsiteX349" fmla="*/ 3197235 w 5018777"/>
                <a:gd name="connsiteY349" fmla="*/ 1233714 h 2605314"/>
                <a:gd name="connsiteX350" fmla="*/ 3175463 w 5018777"/>
                <a:gd name="connsiteY350" fmla="*/ 1219200 h 2605314"/>
                <a:gd name="connsiteX351" fmla="*/ 3153692 w 5018777"/>
                <a:gd name="connsiteY351" fmla="*/ 1211942 h 2605314"/>
                <a:gd name="connsiteX352" fmla="*/ 3124663 w 5018777"/>
                <a:gd name="connsiteY352" fmla="*/ 1197428 h 2605314"/>
                <a:gd name="connsiteX353" fmla="*/ 3204492 w 5018777"/>
                <a:gd name="connsiteY353" fmla="*/ 1095828 h 2605314"/>
                <a:gd name="connsiteX354" fmla="*/ 3255292 w 5018777"/>
                <a:gd name="connsiteY354" fmla="*/ 1037771 h 2605314"/>
                <a:gd name="connsiteX355" fmla="*/ 3255292 w 5018777"/>
                <a:gd name="connsiteY355" fmla="*/ 994228 h 2605314"/>
                <a:gd name="connsiteX356" fmla="*/ 3211749 w 5018777"/>
                <a:gd name="connsiteY356" fmla="*/ 986971 h 2605314"/>
                <a:gd name="connsiteX357" fmla="*/ 3182720 w 5018777"/>
                <a:gd name="connsiteY357" fmla="*/ 979714 h 2605314"/>
                <a:gd name="connsiteX358" fmla="*/ 3124663 w 5018777"/>
                <a:gd name="connsiteY358" fmla="*/ 957942 h 2605314"/>
                <a:gd name="connsiteX359" fmla="*/ 3102892 w 5018777"/>
                <a:gd name="connsiteY359" fmla="*/ 950685 h 2605314"/>
                <a:gd name="connsiteX360" fmla="*/ 3052092 w 5018777"/>
                <a:gd name="connsiteY360" fmla="*/ 943428 h 2605314"/>
                <a:gd name="connsiteX361" fmla="*/ 3030320 w 5018777"/>
                <a:gd name="connsiteY361" fmla="*/ 936171 h 2605314"/>
                <a:gd name="connsiteX362" fmla="*/ 2994035 w 5018777"/>
                <a:gd name="connsiteY362" fmla="*/ 928914 h 2605314"/>
                <a:gd name="connsiteX363" fmla="*/ 2979520 w 5018777"/>
                <a:gd name="connsiteY363" fmla="*/ 914400 h 2605314"/>
                <a:gd name="connsiteX364" fmla="*/ 3037577 w 5018777"/>
                <a:gd name="connsiteY364" fmla="*/ 820057 h 2605314"/>
                <a:gd name="connsiteX365" fmla="*/ 3095635 w 5018777"/>
                <a:gd name="connsiteY365" fmla="*/ 747485 h 2605314"/>
                <a:gd name="connsiteX366" fmla="*/ 3131920 w 5018777"/>
                <a:gd name="connsiteY366" fmla="*/ 703942 h 2605314"/>
                <a:gd name="connsiteX367" fmla="*/ 3146435 w 5018777"/>
                <a:gd name="connsiteY367" fmla="*/ 682171 h 2605314"/>
                <a:gd name="connsiteX368" fmla="*/ 3037577 w 5018777"/>
                <a:gd name="connsiteY368" fmla="*/ 667657 h 2605314"/>
                <a:gd name="connsiteX369" fmla="*/ 2965006 w 5018777"/>
                <a:gd name="connsiteY369" fmla="*/ 660400 h 2605314"/>
                <a:gd name="connsiteX370" fmla="*/ 2892435 w 5018777"/>
                <a:gd name="connsiteY370" fmla="*/ 645885 h 2605314"/>
                <a:gd name="connsiteX371" fmla="*/ 2928720 w 5018777"/>
                <a:gd name="connsiteY371" fmla="*/ 609600 h 2605314"/>
                <a:gd name="connsiteX372" fmla="*/ 2965006 w 5018777"/>
                <a:gd name="connsiteY372" fmla="*/ 573314 h 2605314"/>
                <a:gd name="connsiteX373" fmla="*/ 2972263 w 5018777"/>
                <a:gd name="connsiteY373" fmla="*/ 529771 h 2605314"/>
                <a:gd name="connsiteX374" fmla="*/ 2986777 w 5018777"/>
                <a:gd name="connsiteY374" fmla="*/ 486228 h 2605314"/>
                <a:gd name="connsiteX375" fmla="*/ 3001292 w 5018777"/>
                <a:gd name="connsiteY375" fmla="*/ 435428 h 2605314"/>
                <a:gd name="connsiteX376" fmla="*/ 3015806 w 5018777"/>
                <a:gd name="connsiteY376" fmla="*/ 391885 h 2605314"/>
                <a:gd name="connsiteX377" fmla="*/ 2965006 w 5018777"/>
                <a:gd name="connsiteY377" fmla="*/ 399142 h 2605314"/>
                <a:gd name="connsiteX378" fmla="*/ 2921463 w 5018777"/>
                <a:gd name="connsiteY378" fmla="*/ 413657 h 2605314"/>
                <a:gd name="connsiteX379" fmla="*/ 2892435 w 5018777"/>
                <a:gd name="connsiteY379" fmla="*/ 420914 h 2605314"/>
                <a:gd name="connsiteX380" fmla="*/ 2856149 w 5018777"/>
                <a:gd name="connsiteY380" fmla="*/ 435428 h 2605314"/>
                <a:gd name="connsiteX381" fmla="*/ 2812606 w 5018777"/>
                <a:gd name="connsiteY381" fmla="*/ 442685 h 2605314"/>
                <a:gd name="connsiteX382" fmla="*/ 2783577 w 5018777"/>
                <a:gd name="connsiteY382" fmla="*/ 449942 h 2605314"/>
                <a:gd name="connsiteX383" fmla="*/ 2725520 w 5018777"/>
                <a:gd name="connsiteY383" fmla="*/ 442685 h 2605314"/>
                <a:gd name="connsiteX384" fmla="*/ 2732777 w 5018777"/>
                <a:gd name="connsiteY384" fmla="*/ 377371 h 2605314"/>
                <a:gd name="connsiteX385" fmla="*/ 2725520 w 5018777"/>
                <a:gd name="connsiteY385" fmla="*/ 290285 h 2605314"/>
                <a:gd name="connsiteX386" fmla="*/ 2711006 w 5018777"/>
                <a:gd name="connsiteY386" fmla="*/ 232228 h 2605314"/>
                <a:gd name="connsiteX387" fmla="*/ 2667463 w 5018777"/>
                <a:gd name="connsiteY387" fmla="*/ 210457 h 2605314"/>
                <a:gd name="connsiteX388" fmla="*/ 2660206 w 5018777"/>
                <a:gd name="connsiteY38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667463 w 5018777"/>
                <a:gd name="connsiteY132" fmla="*/ 50800 h 2605314"/>
                <a:gd name="connsiteX133" fmla="*/ 2500549 w 5018777"/>
                <a:gd name="connsiteY133" fmla="*/ 43542 h 2605314"/>
                <a:gd name="connsiteX134" fmla="*/ 2275577 w 5018777"/>
                <a:gd name="connsiteY134" fmla="*/ 21771 h 2605314"/>
                <a:gd name="connsiteX135" fmla="*/ 2036092 w 5018777"/>
                <a:gd name="connsiteY135" fmla="*/ 7257 h 2605314"/>
                <a:gd name="connsiteX136" fmla="*/ 1753063 w 5018777"/>
                <a:gd name="connsiteY136" fmla="*/ 29028 h 2605314"/>
                <a:gd name="connsiteX137" fmla="*/ 1519746 w 5018777"/>
                <a:gd name="connsiteY137" fmla="*/ 82005 h 2605314"/>
                <a:gd name="connsiteX138" fmla="*/ 1157977 w 5018777"/>
                <a:gd name="connsiteY138" fmla="*/ 190500 h 2605314"/>
                <a:gd name="connsiteX139" fmla="*/ 969292 w 5018777"/>
                <a:gd name="connsiteY139" fmla="*/ 261257 h 2605314"/>
                <a:gd name="connsiteX140" fmla="*/ 889463 w 5018777"/>
                <a:gd name="connsiteY140" fmla="*/ 319314 h 2605314"/>
                <a:gd name="connsiteX141" fmla="*/ 763189 w 5018777"/>
                <a:gd name="connsiteY141" fmla="*/ 420551 h 2605314"/>
                <a:gd name="connsiteX142" fmla="*/ 693520 w 5018777"/>
                <a:gd name="connsiteY142" fmla="*/ 500742 h 2605314"/>
                <a:gd name="connsiteX143" fmla="*/ 664492 w 5018777"/>
                <a:gd name="connsiteY143" fmla="*/ 544285 h 2605314"/>
                <a:gd name="connsiteX144" fmla="*/ 642720 w 5018777"/>
                <a:gd name="connsiteY144" fmla="*/ 609600 h 2605314"/>
                <a:gd name="connsiteX145" fmla="*/ 651792 w 5018777"/>
                <a:gd name="connsiteY145" fmla="*/ 740954 h 2605314"/>
                <a:gd name="connsiteX146" fmla="*/ 700052 w 5018777"/>
                <a:gd name="connsiteY146" fmla="*/ 804454 h 2605314"/>
                <a:gd name="connsiteX147" fmla="*/ 751577 w 5018777"/>
                <a:gd name="connsiteY147" fmla="*/ 804817 h 2605314"/>
                <a:gd name="connsiteX148" fmla="*/ 775889 w 5018777"/>
                <a:gd name="connsiteY148" fmla="*/ 748937 h 2605314"/>
                <a:gd name="connsiteX149" fmla="*/ 764640 w 5018777"/>
                <a:gd name="connsiteY149" fmla="*/ 679268 h 2605314"/>
                <a:gd name="connsiteX150" fmla="*/ 704769 w 5018777"/>
                <a:gd name="connsiteY150" fmla="*/ 644434 h 2605314"/>
                <a:gd name="connsiteX151" fmla="*/ 567246 w 5018777"/>
                <a:gd name="connsiteY151" fmla="*/ 638991 h 2605314"/>
                <a:gd name="connsiteX152" fmla="*/ 468549 w 5018777"/>
                <a:gd name="connsiteY152" fmla="*/ 682171 h 2605314"/>
                <a:gd name="connsiteX153" fmla="*/ 446777 w 5018777"/>
                <a:gd name="connsiteY153" fmla="*/ 754742 h 2605314"/>
                <a:gd name="connsiteX154" fmla="*/ 475806 w 5018777"/>
                <a:gd name="connsiteY154" fmla="*/ 849085 h 2605314"/>
                <a:gd name="connsiteX155" fmla="*/ 533863 w 5018777"/>
                <a:gd name="connsiteY155" fmla="*/ 841828 h 2605314"/>
                <a:gd name="connsiteX156" fmla="*/ 541120 w 5018777"/>
                <a:gd name="connsiteY156" fmla="*/ 820057 h 2605314"/>
                <a:gd name="connsiteX157" fmla="*/ 519349 w 5018777"/>
                <a:gd name="connsiteY157" fmla="*/ 740228 h 2605314"/>
                <a:gd name="connsiteX158" fmla="*/ 497577 w 5018777"/>
                <a:gd name="connsiteY158" fmla="*/ 725714 h 2605314"/>
                <a:gd name="connsiteX159" fmla="*/ 352435 w 5018777"/>
                <a:gd name="connsiteY159" fmla="*/ 732971 h 2605314"/>
                <a:gd name="connsiteX160" fmla="*/ 252286 w 5018777"/>
                <a:gd name="connsiteY160" fmla="*/ 791028 h 2605314"/>
                <a:gd name="connsiteX161" fmla="*/ 192777 w 5018777"/>
                <a:gd name="connsiteY161" fmla="*/ 892628 h 2605314"/>
                <a:gd name="connsiteX162" fmla="*/ 187335 w 5018777"/>
                <a:gd name="connsiteY162" fmla="*/ 1026522 h 2605314"/>
                <a:gd name="connsiteX163" fmla="*/ 218177 w 5018777"/>
                <a:gd name="connsiteY163" fmla="*/ 1070791 h 2605314"/>
                <a:gd name="connsiteX164" fmla="*/ 278049 w 5018777"/>
                <a:gd name="connsiteY164" fmla="*/ 1063534 h 2605314"/>
                <a:gd name="connsiteX165" fmla="*/ 297643 w 5018777"/>
                <a:gd name="connsiteY165" fmla="*/ 1022531 h 2605314"/>
                <a:gd name="connsiteX166" fmla="*/ 260995 w 5018777"/>
                <a:gd name="connsiteY166" fmla="*/ 957580 h 2605314"/>
                <a:gd name="connsiteX167" fmla="*/ 172095 w 5018777"/>
                <a:gd name="connsiteY167" fmla="*/ 952137 h 2605314"/>
                <a:gd name="connsiteX168" fmla="*/ 108957 w 5018777"/>
                <a:gd name="connsiteY168" fmla="*/ 996405 h 2605314"/>
                <a:gd name="connsiteX169" fmla="*/ 54892 w 5018777"/>
                <a:gd name="connsiteY169" fmla="*/ 1066800 h 2605314"/>
                <a:gd name="connsiteX170" fmla="*/ 14252 w 5018777"/>
                <a:gd name="connsiteY170" fmla="*/ 1156788 h 2605314"/>
                <a:gd name="connsiteX171" fmla="*/ 20783 w 5018777"/>
                <a:gd name="connsiteY171" fmla="*/ 1262017 h 2605314"/>
                <a:gd name="connsiteX172" fmla="*/ 69406 w 5018777"/>
                <a:gd name="connsiteY172" fmla="*/ 1313542 h 2605314"/>
                <a:gd name="connsiteX173" fmla="*/ 112949 w 5018777"/>
                <a:gd name="connsiteY173" fmla="*/ 1342571 h 2605314"/>
                <a:gd name="connsiteX174" fmla="*/ 159032 w 5018777"/>
                <a:gd name="connsiteY174" fmla="*/ 1341845 h 2605314"/>
                <a:gd name="connsiteX175" fmla="*/ 217089 w 5018777"/>
                <a:gd name="connsiteY175" fmla="*/ 1316445 h 2605314"/>
                <a:gd name="connsiteX176" fmla="*/ 199672 w 5018777"/>
                <a:gd name="connsiteY176" fmla="*/ 1243148 h 2605314"/>
                <a:gd name="connsiteX177" fmla="*/ 124197 w 5018777"/>
                <a:gd name="connsiteY177" fmla="*/ 1236254 h 2605314"/>
                <a:gd name="connsiteX178" fmla="*/ 54892 w 5018777"/>
                <a:gd name="connsiteY178" fmla="*/ 1262742 h 2605314"/>
                <a:gd name="connsiteX179" fmla="*/ 33120 w 5018777"/>
                <a:gd name="connsiteY179" fmla="*/ 1299028 h 2605314"/>
                <a:gd name="connsiteX180" fmla="*/ 18606 w 5018777"/>
                <a:gd name="connsiteY180" fmla="*/ 1320800 h 2605314"/>
                <a:gd name="connsiteX181" fmla="*/ 4092 w 5018777"/>
                <a:gd name="connsiteY181" fmla="*/ 1379582 h 2605314"/>
                <a:gd name="connsiteX182" fmla="*/ 3729 w 5018777"/>
                <a:gd name="connsiteY182" fmla="*/ 1436188 h 2605314"/>
                <a:gd name="connsiteX183" fmla="*/ 47635 w 5018777"/>
                <a:gd name="connsiteY183" fmla="*/ 1494971 h 2605314"/>
                <a:gd name="connsiteX184" fmla="*/ 91177 w 5018777"/>
                <a:gd name="connsiteY184" fmla="*/ 1524000 h 2605314"/>
                <a:gd name="connsiteX185" fmla="*/ 127100 w 5018777"/>
                <a:gd name="connsiteY185" fmla="*/ 1568268 h 2605314"/>
                <a:gd name="connsiteX186" fmla="*/ 171006 w 5018777"/>
                <a:gd name="connsiteY186" fmla="*/ 1582057 h 2605314"/>
                <a:gd name="connsiteX187" fmla="*/ 228337 w 5018777"/>
                <a:gd name="connsiteY187" fmla="*/ 1561737 h 2605314"/>
                <a:gd name="connsiteX188" fmla="*/ 236683 w 5018777"/>
                <a:gd name="connsiteY188" fmla="*/ 1483722 h 2605314"/>
                <a:gd name="connsiteX189" fmla="*/ 157217 w 5018777"/>
                <a:gd name="connsiteY189" fmla="*/ 1465580 h 2605314"/>
                <a:gd name="connsiteX190" fmla="*/ 105692 w 5018777"/>
                <a:gd name="connsiteY190" fmla="*/ 1502228 h 2605314"/>
                <a:gd name="connsiteX191" fmla="*/ 105692 w 5018777"/>
                <a:gd name="connsiteY191" fmla="*/ 1698171 h 2605314"/>
                <a:gd name="connsiteX192" fmla="*/ 141615 w 5018777"/>
                <a:gd name="connsiteY192" fmla="*/ 1749334 h 2605314"/>
                <a:gd name="connsiteX193" fmla="*/ 192777 w 5018777"/>
                <a:gd name="connsiteY193" fmla="*/ 1792514 h 2605314"/>
                <a:gd name="connsiteX194" fmla="*/ 250835 w 5018777"/>
                <a:gd name="connsiteY194" fmla="*/ 1828800 h 2605314"/>
                <a:gd name="connsiteX195" fmla="*/ 359692 w 5018777"/>
                <a:gd name="connsiteY195" fmla="*/ 1821542 h 2605314"/>
                <a:gd name="connsiteX196" fmla="*/ 394163 w 5018777"/>
                <a:gd name="connsiteY196" fmla="*/ 1796505 h 2605314"/>
                <a:gd name="connsiteX197" fmla="*/ 410492 w 5018777"/>
                <a:gd name="connsiteY197" fmla="*/ 1698171 h 2605314"/>
                <a:gd name="connsiteX198" fmla="*/ 366949 w 5018777"/>
                <a:gd name="connsiteY198" fmla="*/ 1683657 h 2605314"/>
                <a:gd name="connsiteX199" fmla="*/ 316149 w 5018777"/>
                <a:gd name="connsiteY199" fmla="*/ 1690914 h 2605314"/>
                <a:gd name="connsiteX200" fmla="*/ 279863 w 5018777"/>
                <a:gd name="connsiteY200" fmla="*/ 1719942 h 2605314"/>
                <a:gd name="connsiteX201" fmla="*/ 265349 w 5018777"/>
                <a:gd name="connsiteY201" fmla="*/ 1785257 h 2605314"/>
                <a:gd name="connsiteX202" fmla="*/ 276235 w 5018777"/>
                <a:gd name="connsiteY202" fmla="*/ 1939108 h 2605314"/>
                <a:gd name="connsiteX203" fmla="*/ 331026 w 5018777"/>
                <a:gd name="connsiteY203" fmla="*/ 1984465 h 2605314"/>
                <a:gd name="connsiteX204" fmla="*/ 417749 w 5018777"/>
                <a:gd name="connsiteY204" fmla="*/ 2002971 h 2605314"/>
                <a:gd name="connsiteX205" fmla="*/ 526606 w 5018777"/>
                <a:gd name="connsiteY205" fmla="*/ 1995714 h 2605314"/>
                <a:gd name="connsiteX206" fmla="*/ 555635 w 5018777"/>
                <a:gd name="connsiteY206" fmla="*/ 1973942 h 2605314"/>
                <a:gd name="connsiteX207" fmla="*/ 599177 w 5018777"/>
                <a:gd name="connsiteY207" fmla="*/ 1944914 h 2605314"/>
                <a:gd name="connsiteX208" fmla="*/ 628206 w 5018777"/>
                <a:gd name="connsiteY208" fmla="*/ 1901371 h 2605314"/>
                <a:gd name="connsiteX209" fmla="*/ 613692 w 5018777"/>
                <a:gd name="connsiteY209" fmla="*/ 1836057 h 2605314"/>
                <a:gd name="connsiteX210" fmla="*/ 570149 w 5018777"/>
                <a:gd name="connsiteY210" fmla="*/ 1792514 h 2605314"/>
                <a:gd name="connsiteX211" fmla="*/ 528057 w 5018777"/>
                <a:gd name="connsiteY211" fmla="*/ 1800497 h 2605314"/>
                <a:gd name="connsiteX212" fmla="*/ 481249 w 5018777"/>
                <a:gd name="connsiteY212" fmla="*/ 1898468 h 2605314"/>
                <a:gd name="connsiteX213" fmla="*/ 555635 w 5018777"/>
                <a:gd name="connsiteY213" fmla="*/ 1995714 h 2605314"/>
                <a:gd name="connsiteX214" fmla="*/ 570149 w 5018777"/>
                <a:gd name="connsiteY214" fmla="*/ 2017485 h 2605314"/>
                <a:gd name="connsiteX215" fmla="*/ 700777 w 5018777"/>
                <a:gd name="connsiteY215" fmla="*/ 2068285 h 2605314"/>
                <a:gd name="connsiteX216" fmla="*/ 737063 w 5018777"/>
                <a:gd name="connsiteY216" fmla="*/ 2082800 h 2605314"/>
                <a:gd name="connsiteX217" fmla="*/ 867692 w 5018777"/>
                <a:gd name="connsiteY217" fmla="*/ 2119811 h 2605314"/>
                <a:gd name="connsiteX218" fmla="*/ 969292 w 5018777"/>
                <a:gd name="connsiteY218" fmla="*/ 2148114 h 2605314"/>
                <a:gd name="connsiteX219" fmla="*/ 1078149 w 5018777"/>
                <a:gd name="connsiteY219" fmla="*/ 2133600 h 2605314"/>
                <a:gd name="connsiteX220" fmla="*/ 1128949 w 5018777"/>
                <a:gd name="connsiteY220" fmla="*/ 2104571 h 2605314"/>
                <a:gd name="connsiteX221" fmla="*/ 1247603 w 5018777"/>
                <a:gd name="connsiteY221" fmla="*/ 2013494 h 2605314"/>
                <a:gd name="connsiteX222" fmla="*/ 1291509 w 5018777"/>
                <a:gd name="connsiteY222" fmla="*/ 1957251 h 2605314"/>
                <a:gd name="connsiteX223" fmla="*/ 1278083 w 5018777"/>
                <a:gd name="connsiteY223" fmla="*/ 1839322 h 2605314"/>
                <a:gd name="connsiteX224" fmla="*/ 1223292 w 5018777"/>
                <a:gd name="connsiteY224" fmla="*/ 1814285 h 2605314"/>
                <a:gd name="connsiteX225" fmla="*/ 1129675 w 5018777"/>
                <a:gd name="connsiteY225" fmla="*/ 1833154 h 2605314"/>
                <a:gd name="connsiteX226" fmla="*/ 1107177 w 5018777"/>
                <a:gd name="connsiteY226" fmla="*/ 1894114 h 2605314"/>
                <a:gd name="connsiteX227" fmla="*/ 1085406 w 5018777"/>
                <a:gd name="connsiteY227" fmla="*/ 2002971 h 2605314"/>
                <a:gd name="connsiteX228" fmla="*/ 1020092 w 5018777"/>
                <a:gd name="connsiteY228" fmla="*/ 1995714 h 2605314"/>
                <a:gd name="connsiteX229" fmla="*/ 984532 w 5018777"/>
                <a:gd name="connsiteY229" fmla="*/ 1911531 h 2605314"/>
                <a:gd name="connsiteX230" fmla="*/ 996869 w 5018777"/>
                <a:gd name="connsiteY230" fmla="*/ 1807754 h 2605314"/>
                <a:gd name="connsiteX231" fmla="*/ 1070529 w 5018777"/>
                <a:gd name="connsiteY231" fmla="*/ 1731554 h 2605314"/>
                <a:gd name="connsiteX232" fmla="*/ 1230549 w 5018777"/>
                <a:gd name="connsiteY232" fmla="*/ 1690914 h 2605314"/>
                <a:gd name="connsiteX233" fmla="*/ 1339406 w 5018777"/>
                <a:gd name="connsiteY233" fmla="*/ 1698171 h 2605314"/>
                <a:gd name="connsiteX234" fmla="*/ 1426492 w 5018777"/>
                <a:gd name="connsiteY234" fmla="*/ 1741714 h 2605314"/>
                <a:gd name="connsiteX235" fmla="*/ 1480557 w 5018777"/>
                <a:gd name="connsiteY235" fmla="*/ 1792514 h 2605314"/>
                <a:gd name="connsiteX236" fmla="*/ 1510312 w 5018777"/>
                <a:gd name="connsiteY236" fmla="*/ 1859642 h 2605314"/>
                <a:gd name="connsiteX237" fmla="*/ 1511037 w 5018777"/>
                <a:gd name="connsiteY237" fmla="*/ 1961968 h 2605314"/>
                <a:gd name="connsiteX238" fmla="*/ 1463866 w 5018777"/>
                <a:gd name="connsiteY238" fmla="*/ 2046877 h 2605314"/>
                <a:gd name="connsiteX239" fmla="*/ 1411977 w 5018777"/>
                <a:gd name="connsiteY239" fmla="*/ 2140857 h 2605314"/>
                <a:gd name="connsiteX240" fmla="*/ 1404720 w 5018777"/>
                <a:gd name="connsiteY240" fmla="*/ 2162628 h 2605314"/>
                <a:gd name="connsiteX241" fmla="*/ 1368435 w 5018777"/>
                <a:gd name="connsiteY241" fmla="*/ 2293257 h 2605314"/>
                <a:gd name="connsiteX242" fmla="*/ 1370975 w 5018777"/>
                <a:gd name="connsiteY242" fmla="*/ 2449285 h 2605314"/>
                <a:gd name="connsiteX243" fmla="*/ 1513577 w 5018777"/>
                <a:gd name="connsiteY243" fmla="*/ 2554514 h 2605314"/>
                <a:gd name="connsiteX244" fmla="*/ 1636949 w 5018777"/>
                <a:gd name="connsiteY244" fmla="*/ 2590800 h 2605314"/>
                <a:gd name="connsiteX245" fmla="*/ 1851397 w 5018777"/>
                <a:gd name="connsiteY245" fmla="*/ 2605314 h 2605314"/>
                <a:gd name="connsiteX246" fmla="*/ 1922155 w 5018777"/>
                <a:gd name="connsiteY246" fmla="*/ 2576285 h 2605314"/>
                <a:gd name="connsiteX247" fmla="*/ 1963520 w 5018777"/>
                <a:gd name="connsiteY247" fmla="*/ 2496457 h 2605314"/>
                <a:gd name="connsiteX248" fmla="*/ 2006337 w 5018777"/>
                <a:gd name="connsiteY248" fmla="*/ 2315028 h 2605314"/>
                <a:gd name="connsiteX249" fmla="*/ 2043349 w 5018777"/>
                <a:gd name="connsiteY249" fmla="*/ 2111828 h 2605314"/>
                <a:gd name="connsiteX250" fmla="*/ 2066572 w 5018777"/>
                <a:gd name="connsiteY250" fmla="*/ 2048691 h 2605314"/>
                <a:gd name="connsiteX251" fmla="*/ 2102495 w 5018777"/>
                <a:gd name="connsiteY251" fmla="*/ 1987731 h 2605314"/>
                <a:gd name="connsiteX252" fmla="*/ 2221512 w 5018777"/>
                <a:gd name="connsiteY252" fmla="*/ 1879237 h 2605314"/>
                <a:gd name="connsiteX253" fmla="*/ 2377177 w 5018777"/>
                <a:gd name="connsiteY253" fmla="*/ 1872342 h 2605314"/>
                <a:gd name="connsiteX254" fmla="*/ 2398949 w 5018777"/>
                <a:gd name="connsiteY254" fmla="*/ 1879600 h 2605314"/>
                <a:gd name="connsiteX255" fmla="*/ 2457006 w 5018777"/>
                <a:gd name="connsiteY255" fmla="*/ 1930400 h 2605314"/>
                <a:gd name="connsiteX256" fmla="*/ 2471520 w 5018777"/>
                <a:gd name="connsiteY256" fmla="*/ 1952171 h 2605314"/>
                <a:gd name="connsiteX257" fmla="*/ 2493292 w 5018777"/>
                <a:gd name="connsiteY257" fmla="*/ 1973942 h 2605314"/>
                <a:gd name="connsiteX258" fmla="*/ 2507806 w 5018777"/>
                <a:gd name="connsiteY258" fmla="*/ 2024742 h 2605314"/>
                <a:gd name="connsiteX259" fmla="*/ 2515063 w 5018777"/>
                <a:gd name="connsiteY259" fmla="*/ 2053771 h 2605314"/>
                <a:gd name="connsiteX260" fmla="*/ 2529577 w 5018777"/>
                <a:gd name="connsiteY260" fmla="*/ 2075542 h 2605314"/>
                <a:gd name="connsiteX261" fmla="*/ 2544092 w 5018777"/>
                <a:gd name="connsiteY261" fmla="*/ 2126342 h 2605314"/>
                <a:gd name="connsiteX262" fmla="*/ 2536835 w 5018777"/>
                <a:gd name="connsiteY262" fmla="*/ 2271485 h 2605314"/>
                <a:gd name="connsiteX263" fmla="*/ 2522320 w 5018777"/>
                <a:gd name="connsiteY263" fmla="*/ 2300514 h 2605314"/>
                <a:gd name="connsiteX264" fmla="*/ 2478777 w 5018777"/>
                <a:gd name="connsiteY264" fmla="*/ 2329542 h 2605314"/>
                <a:gd name="connsiteX265" fmla="*/ 2457006 w 5018777"/>
                <a:gd name="connsiteY265" fmla="*/ 2336800 h 2605314"/>
                <a:gd name="connsiteX266" fmla="*/ 2333635 w 5018777"/>
                <a:gd name="connsiteY266" fmla="*/ 2329542 h 2605314"/>
                <a:gd name="connsiteX267" fmla="*/ 2311863 w 5018777"/>
                <a:gd name="connsiteY267" fmla="*/ 2322285 h 2605314"/>
                <a:gd name="connsiteX268" fmla="*/ 2297349 w 5018777"/>
                <a:gd name="connsiteY268" fmla="*/ 2286000 h 2605314"/>
                <a:gd name="connsiteX269" fmla="*/ 2290092 w 5018777"/>
                <a:gd name="connsiteY269" fmla="*/ 2249714 h 2605314"/>
                <a:gd name="connsiteX270" fmla="*/ 2398949 w 5018777"/>
                <a:gd name="connsiteY270" fmla="*/ 2111828 h 2605314"/>
                <a:gd name="connsiteX271" fmla="*/ 2398949 w 5018777"/>
                <a:gd name="connsiteY271" fmla="*/ 2024742 h 2605314"/>
                <a:gd name="connsiteX272" fmla="*/ 2377177 w 5018777"/>
                <a:gd name="connsiteY272" fmla="*/ 2010228 h 2605314"/>
                <a:gd name="connsiteX273" fmla="*/ 2275577 w 5018777"/>
                <a:gd name="connsiteY273" fmla="*/ 2017485 h 2605314"/>
                <a:gd name="connsiteX274" fmla="*/ 2261063 w 5018777"/>
                <a:gd name="connsiteY274" fmla="*/ 2032000 h 2605314"/>
                <a:gd name="connsiteX275" fmla="*/ 2239292 w 5018777"/>
                <a:gd name="connsiteY275" fmla="*/ 2046514 h 2605314"/>
                <a:gd name="connsiteX276" fmla="*/ 2224777 w 5018777"/>
                <a:gd name="connsiteY276" fmla="*/ 2061028 h 2605314"/>
                <a:gd name="connsiteX277" fmla="*/ 2195749 w 5018777"/>
                <a:gd name="connsiteY277" fmla="*/ 2068285 h 2605314"/>
                <a:gd name="connsiteX278" fmla="*/ 2166720 w 5018777"/>
                <a:gd name="connsiteY278" fmla="*/ 2090057 h 2605314"/>
                <a:gd name="connsiteX279" fmla="*/ 2152206 w 5018777"/>
                <a:gd name="connsiteY279" fmla="*/ 2111828 h 2605314"/>
                <a:gd name="connsiteX280" fmla="*/ 2130435 w 5018777"/>
                <a:gd name="connsiteY280" fmla="*/ 2140857 h 2605314"/>
                <a:gd name="connsiteX281" fmla="*/ 2130435 w 5018777"/>
                <a:gd name="connsiteY281" fmla="*/ 2351314 h 2605314"/>
                <a:gd name="connsiteX282" fmla="*/ 2144949 w 5018777"/>
                <a:gd name="connsiteY282" fmla="*/ 2373085 h 2605314"/>
                <a:gd name="connsiteX283" fmla="*/ 2166720 w 5018777"/>
                <a:gd name="connsiteY283" fmla="*/ 2380342 h 2605314"/>
                <a:gd name="connsiteX284" fmla="*/ 2173977 w 5018777"/>
                <a:gd name="connsiteY284" fmla="*/ 2402114 h 2605314"/>
                <a:gd name="connsiteX285" fmla="*/ 2195749 w 5018777"/>
                <a:gd name="connsiteY285" fmla="*/ 2416628 h 2605314"/>
                <a:gd name="connsiteX286" fmla="*/ 2224777 w 5018777"/>
                <a:gd name="connsiteY286" fmla="*/ 2438400 h 2605314"/>
                <a:gd name="connsiteX287" fmla="*/ 2268320 w 5018777"/>
                <a:gd name="connsiteY287" fmla="*/ 2474685 h 2605314"/>
                <a:gd name="connsiteX288" fmla="*/ 2297349 w 5018777"/>
                <a:gd name="connsiteY288" fmla="*/ 2510971 h 2605314"/>
                <a:gd name="connsiteX289" fmla="*/ 2319120 w 5018777"/>
                <a:gd name="connsiteY289" fmla="*/ 2532742 h 2605314"/>
                <a:gd name="connsiteX290" fmla="*/ 2398949 w 5018777"/>
                <a:gd name="connsiteY290" fmla="*/ 2569028 h 2605314"/>
                <a:gd name="connsiteX291" fmla="*/ 2544092 w 5018777"/>
                <a:gd name="connsiteY291" fmla="*/ 2554514 h 2605314"/>
                <a:gd name="connsiteX292" fmla="*/ 2565863 w 5018777"/>
                <a:gd name="connsiteY292" fmla="*/ 2540000 h 2605314"/>
                <a:gd name="connsiteX293" fmla="*/ 2573120 w 5018777"/>
                <a:gd name="connsiteY293" fmla="*/ 2503714 h 2605314"/>
                <a:gd name="connsiteX294" fmla="*/ 2587635 w 5018777"/>
                <a:gd name="connsiteY294" fmla="*/ 2481942 h 2605314"/>
                <a:gd name="connsiteX295" fmla="*/ 2594892 w 5018777"/>
                <a:gd name="connsiteY295" fmla="*/ 2409371 h 2605314"/>
                <a:gd name="connsiteX296" fmla="*/ 2645692 w 5018777"/>
                <a:gd name="connsiteY296" fmla="*/ 2416628 h 2605314"/>
                <a:gd name="connsiteX297" fmla="*/ 2674720 w 5018777"/>
                <a:gd name="connsiteY297" fmla="*/ 2423885 h 2605314"/>
                <a:gd name="connsiteX298" fmla="*/ 2747292 w 5018777"/>
                <a:gd name="connsiteY298" fmla="*/ 2438400 h 2605314"/>
                <a:gd name="connsiteX299" fmla="*/ 2790835 w 5018777"/>
                <a:gd name="connsiteY299" fmla="*/ 2452914 h 2605314"/>
                <a:gd name="connsiteX300" fmla="*/ 2812606 w 5018777"/>
                <a:gd name="connsiteY300" fmla="*/ 2438400 h 2605314"/>
                <a:gd name="connsiteX301" fmla="*/ 2805349 w 5018777"/>
                <a:gd name="connsiteY301" fmla="*/ 2416628 h 2605314"/>
                <a:gd name="connsiteX302" fmla="*/ 2798092 w 5018777"/>
                <a:gd name="connsiteY302" fmla="*/ 2373085 h 2605314"/>
                <a:gd name="connsiteX303" fmla="*/ 2783577 w 5018777"/>
                <a:gd name="connsiteY303" fmla="*/ 2329542 h 2605314"/>
                <a:gd name="connsiteX304" fmla="*/ 2798092 w 5018777"/>
                <a:gd name="connsiteY304" fmla="*/ 2278742 h 2605314"/>
                <a:gd name="connsiteX305" fmla="*/ 2965006 w 5018777"/>
                <a:gd name="connsiteY305" fmla="*/ 2249714 h 2605314"/>
                <a:gd name="connsiteX306" fmla="*/ 2950492 w 5018777"/>
                <a:gd name="connsiteY306" fmla="*/ 2227942 h 2605314"/>
                <a:gd name="connsiteX307" fmla="*/ 2928720 w 5018777"/>
                <a:gd name="connsiteY307" fmla="*/ 2133600 h 2605314"/>
                <a:gd name="connsiteX308" fmla="*/ 2921463 w 5018777"/>
                <a:gd name="connsiteY308" fmla="*/ 2104571 h 2605314"/>
                <a:gd name="connsiteX309" fmla="*/ 2899692 w 5018777"/>
                <a:gd name="connsiteY309" fmla="*/ 2090057 h 2605314"/>
                <a:gd name="connsiteX310" fmla="*/ 2906949 w 5018777"/>
                <a:gd name="connsiteY310" fmla="*/ 2061028 h 2605314"/>
                <a:gd name="connsiteX311" fmla="*/ 3037577 w 5018777"/>
                <a:gd name="connsiteY311" fmla="*/ 2053771 h 2605314"/>
                <a:gd name="connsiteX312" fmla="*/ 3124663 w 5018777"/>
                <a:gd name="connsiteY312" fmla="*/ 2046514 h 2605314"/>
                <a:gd name="connsiteX313" fmla="*/ 3146435 w 5018777"/>
                <a:gd name="connsiteY313" fmla="*/ 2039257 h 2605314"/>
                <a:gd name="connsiteX314" fmla="*/ 3139177 w 5018777"/>
                <a:gd name="connsiteY314" fmla="*/ 2010228 h 2605314"/>
                <a:gd name="connsiteX315" fmla="*/ 3110149 w 5018777"/>
                <a:gd name="connsiteY315" fmla="*/ 1959428 h 2605314"/>
                <a:gd name="connsiteX316" fmla="*/ 3081120 w 5018777"/>
                <a:gd name="connsiteY316" fmla="*/ 1930400 h 2605314"/>
                <a:gd name="connsiteX317" fmla="*/ 3066606 w 5018777"/>
                <a:gd name="connsiteY317" fmla="*/ 1901371 h 2605314"/>
                <a:gd name="connsiteX318" fmla="*/ 3044835 w 5018777"/>
                <a:gd name="connsiteY318" fmla="*/ 1886857 h 2605314"/>
                <a:gd name="connsiteX319" fmla="*/ 3037577 w 5018777"/>
                <a:gd name="connsiteY319" fmla="*/ 1865085 h 2605314"/>
                <a:gd name="connsiteX320" fmla="*/ 3023063 w 5018777"/>
                <a:gd name="connsiteY320" fmla="*/ 1843314 h 2605314"/>
                <a:gd name="connsiteX321" fmla="*/ 3052092 w 5018777"/>
                <a:gd name="connsiteY321" fmla="*/ 1828800 h 2605314"/>
                <a:gd name="connsiteX322" fmla="*/ 3160949 w 5018777"/>
                <a:gd name="connsiteY322" fmla="*/ 1814285 h 2605314"/>
                <a:gd name="connsiteX323" fmla="*/ 3182720 w 5018777"/>
                <a:gd name="connsiteY323" fmla="*/ 1799771 h 2605314"/>
                <a:gd name="connsiteX324" fmla="*/ 3131920 w 5018777"/>
                <a:gd name="connsiteY324" fmla="*/ 1690914 h 2605314"/>
                <a:gd name="connsiteX325" fmla="*/ 3124663 w 5018777"/>
                <a:gd name="connsiteY325" fmla="*/ 1669142 h 2605314"/>
                <a:gd name="connsiteX326" fmla="*/ 3110149 w 5018777"/>
                <a:gd name="connsiteY326" fmla="*/ 1647371 h 2605314"/>
                <a:gd name="connsiteX327" fmla="*/ 3131920 w 5018777"/>
                <a:gd name="connsiteY327" fmla="*/ 1640114 h 2605314"/>
                <a:gd name="connsiteX328" fmla="*/ 3160949 w 5018777"/>
                <a:gd name="connsiteY328" fmla="*/ 1632857 h 2605314"/>
                <a:gd name="connsiteX329" fmla="*/ 3189977 w 5018777"/>
                <a:gd name="connsiteY329" fmla="*/ 1618342 h 2605314"/>
                <a:gd name="connsiteX330" fmla="*/ 3219006 w 5018777"/>
                <a:gd name="connsiteY330" fmla="*/ 1611085 h 2605314"/>
                <a:gd name="connsiteX331" fmla="*/ 3240777 w 5018777"/>
                <a:gd name="connsiteY331" fmla="*/ 1603828 h 2605314"/>
                <a:gd name="connsiteX332" fmla="*/ 3284320 w 5018777"/>
                <a:gd name="connsiteY332" fmla="*/ 1582057 h 2605314"/>
                <a:gd name="connsiteX333" fmla="*/ 3298835 w 5018777"/>
                <a:gd name="connsiteY333" fmla="*/ 1567542 h 2605314"/>
                <a:gd name="connsiteX334" fmla="*/ 3277063 w 5018777"/>
                <a:gd name="connsiteY334" fmla="*/ 1545771 h 2605314"/>
                <a:gd name="connsiteX335" fmla="*/ 3233520 w 5018777"/>
                <a:gd name="connsiteY335" fmla="*/ 1516742 h 2605314"/>
                <a:gd name="connsiteX336" fmla="*/ 3182720 w 5018777"/>
                <a:gd name="connsiteY336" fmla="*/ 1458685 h 2605314"/>
                <a:gd name="connsiteX337" fmla="*/ 3175463 w 5018777"/>
                <a:gd name="connsiteY337" fmla="*/ 1436914 h 2605314"/>
                <a:gd name="connsiteX338" fmla="*/ 3153692 w 5018777"/>
                <a:gd name="connsiteY338" fmla="*/ 1422400 h 2605314"/>
                <a:gd name="connsiteX339" fmla="*/ 3204492 w 5018777"/>
                <a:gd name="connsiteY339" fmla="*/ 1386114 h 2605314"/>
                <a:gd name="connsiteX340" fmla="*/ 3240777 w 5018777"/>
                <a:gd name="connsiteY340" fmla="*/ 1349828 h 2605314"/>
                <a:gd name="connsiteX341" fmla="*/ 3269806 w 5018777"/>
                <a:gd name="connsiteY341" fmla="*/ 1313542 h 2605314"/>
                <a:gd name="connsiteX342" fmla="*/ 3291577 w 5018777"/>
                <a:gd name="connsiteY342" fmla="*/ 1299028 h 2605314"/>
                <a:gd name="connsiteX343" fmla="*/ 3306092 w 5018777"/>
                <a:gd name="connsiteY343" fmla="*/ 1284514 h 2605314"/>
                <a:gd name="connsiteX344" fmla="*/ 3313349 w 5018777"/>
                <a:gd name="connsiteY344" fmla="*/ 1262742 h 2605314"/>
                <a:gd name="connsiteX345" fmla="*/ 3269806 w 5018777"/>
                <a:gd name="connsiteY345" fmla="*/ 1255485 h 2605314"/>
                <a:gd name="connsiteX346" fmla="*/ 3248035 w 5018777"/>
                <a:gd name="connsiteY346" fmla="*/ 1248228 h 2605314"/>
                <a:gd name="connsiteX347" fmla="*/ 3197235 w 5018777"/>
                <a:gd name="connsiteY347" fmla="*/ 1233714 h 2605314"/>
                <a:gd name="connsiteX348" fmla="*/ 3175463 w 5018777"/>
                <a:gd name="connsiteY348" fmla="*/ 1219200 h 2605314"/>
                <a:gd name="connsiteX349" fmla="*/ 3153692 w 5018777"/>
                <a:gd name="connsiteY349" fmla="*/ 1211942 h 2605314"/>
                <a:gd name="connsiteX350" fmla="*/ 3124663 w 5018777"/>
                <a:gd name="connsiteY350" fmla="*/ 1197428 h 2605314"/>
                <a:gd name="connsiteX351" fmla="*/ 3204492 w 5018777"/>
                <a:gd name="connsiteY351" fmla="*/ 1095828 h 2605314"/>
                <a:gd name="connsiteX352" fmla="*/ 3255292 w 5018777"/>
                <a:gd name="connsiteY352" fmla="*/ 1037771 h 2605314"/>
                <a:gd name="connsiteX353" fmla="*/ 3255292 w 5018777"/>
                <a:gd name="connsiteY353" fmla="*/ 994228 h 2605314"/>
                <a:gd name="connsiteX354" fmla="*/ 3211749 w 5018777"/>
                <a:gd name="connsiteY354" fmla="*/ 986971 h 2605314"/>
                <a:gd name="connsiteX355" fmla="*/ 3182720 w 5018777"/>
                <a:gd name="connsiteY355" fmla="*/ 979714 h 2605314"/>
                <a:gd name="connsiteX356" fmla="*/ 3124663 w 5018777"/>
                <a:gd name="connsiteY356" fmla="*/ 957942 h 2605314"/>
                <a:gd name="connsiteX357" fmla="*/ 3102892 w 5018777"/>
                <a:gd name="connsiteY357" fmla="*/ 950685 h 2605314"/>
                <a:gd name="connsiteX358" fmla="*/ 3052092 w 5018777"/>
                <a:gd name="connsiteY358" fmla="*/ 943428 h 2605314"/>
                <a:gd name="connsiteX359" fmla="*/ 3030320 w 5018777"/>
                <a:gd name="connsiteY359" fmla="*/ 936171 h 2605314"/>
                <a:gd name="connsiteX360" fmla="*/ 2994035 w 5018777"/>
                <a:gd name="connsiteY360" fmla="*/ 928914 h 2605314"/>
                <a:gd name="connsiteX361" fmla="*/ 2979520 w 5018777"/>
                <a:gd name="connsiteY361" fmla="*/ 914400 h 2605314"/>
                <a:gd name="connsiteX362" fmla="*/ 3037577 w 5018777"/>
                <a:gd name="connsiteY362" fmla="*/ 820057 h 2605314"/>
                <a:gd name="connsiteX363" fmla="*/ 3095635 w 5018777"/>
                <a:gd name="connsiteY363" fmla="*/ 747485 h 2605314"/>
                <a:gd name="connsiteX364" fmla="*/ 3131920 w 5018777"/>
                <a:gd name="connsiteY364" fmla="*/ 703942 h 2605314"/>
                <a:gd name="connsiteX365" fmla="*/ 3146435 w 5018777"/>
                <a:gd name="connsiteY365" fmla="*/ 682171 h 2605314"/>
                <a:gd name="connsiteX366" fmla="*/ 3037577 w 5018777"/>
                <a:gd name="connsiteY366" fmla="*/ 667657 h 2605314"/>
                <a:gd name="connsiteX367" fmla="*/ 2965006 w 5018777"/>
                <a:gd name="connsiteY367" fmla="*/ 660400 h 2605314"/>
                <a:gd name="connsiteX368" fmla="*/ 2892435 w 5018777"/>
                <a:gd name="connsiteY368" fmla="*/ 645885 h 2605314"/>
                <a:gd name="connsiteX369" fmla="*/ 2928720 w 5018777"/>
                <a:gd name="connsiteY369" fmla="*/ 609600 h 2605314"/>
                <a:gd name="connsiteX370" fmla="*/ 2965006 w 5018777"/>
                <a:gd name="connsiteY370" fmla="*/ 573314 h 2605314"/>
                <a:gd name="connsiteX371" fmla="*/ 2972263 w 5018777"/>
                <a:gd name="connsiteY371" fmla="*/ 529771 h 2605314"/>
                <a:gd name="connsiteX372" fmla="*/ 2986777 w 5018777"/>
                <a:gd name="connsiteY372" fmla="*/ 486228 h 2605314"/>
                <a:gd name="connsiteX373" fmla="*/ 3001292 w 5018777"/>
                <a:gd name="connsiteY373" fmla="*/ 435428 h 2605314"/>
                <a:gd name="connsiteX374" fmla="*/ 3015806 w 5018777"/>
                <a:gd name="connsiteY374" fmla="*/ 391885 h 2605314"/>
                <a:gd name="connsiteX375" fmla="*/ 2965006 w 5018777"/>
                <a:gd name="connsiteY375" fmla="*/ 399142 h 2605314"/>
                <a:gd name="connsiteX376" fmla="*/ 2921463 w 5018777"/>
                <a:gd name="connsiteY376" fmla="*/ 413657 h 2605314"/>
                <a:gd name="connsiteX377" fmla="*/ 2892435 w 5018777"/>
                <a:gd name="connsiteY377" fmla="*/ 420914 h 2605314"/>
                <a:gd name="connsiteX378" fmla="*/ 2856149 w 5018777"/>
                <a:gd name="connsiteY378" fmla="*/ 435428 h 2605314"/>
                <a:gd name="connsiteX379" fmla="*/ 2812606 w 5018777"/>
                <a:gd name="connsiteY379" fmla="*/ 442685 h 2605314"/>
                <a:gd name="connsiteX380" fmla="*/ 2783577 w 5018777"/>
                <a:gd name="connsiteY380" fmla="*/ 449942 h 2605314"/>
                <a:gd name="connsiteX381" fmla="*/ 2725520 w 5018777"/>
                <a:gd name="connsiteY381" fmla="*/ 442685 h 2605314"/>
                <a:gd name="connsiteX382" fmla="*/ 2732777 w 5018777"/>
                <a:gd name="connsiteY382" fmla="*/ 377371 h 2605314"/>
                <a:gd name="connsiteX383" fmla="*/ 2725520 w 5018777"/>
                <a:gd name="connsiteY383" fmla="*/ 290285 h 2605314"/>
                <a:gd name="connsiteX384" fmla="*/ 2711006 w 5018777"/>
                <a:gd name="connsiteY384" fmla="*/ 232228 h 2605314"/>
                <a:gd name="connsiteX385" fmla="*/ 2667463 w 5018777"/>
                <a:gd name="connsiteY385" fmla="*/ 210457 h 2605314"/>
                <a:gd name="connsiteX386" fmla="*/ 2660206 w 5018777"/>
                <a:gd name="connsiteY38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08549 w 5018777"/>
                <a:gd name="connsiteY128" fmla="*/ 174171 h 2605314"/>
                <a:gd name="connsiteX129" fmla="*/ 2934889 w 5018777"/>
                <a:gd name="connsiteY129" fmla="*/ 124460 h 2605314"/>
                <a:gd name="connsiteX130" fmla="*/ 2827120 w 5018777"/>
                <a:gd name="connsiteY130" fmla="*/ 79828 h 2605314"/>
                <a:gd name="connsiteX131" fmla="*/ 2667463 w 5018777"/>
                <a:gd name="connsiteY131" fmla="*/ 50800 h 2605314"/>
                <a:gd name="connsiteX132" fmla="*/ 2500549 w 5018777"/>
                <a:gd name="connsiteY132" fmla="*/ 43542 h 2605314"/>
                <a:gd name="connsiteX133" fmla="*/ 2275577 w 5018777"/>
                <a:gd name="connsiteY133" fmla="*/ 21771 h 2605314"/>
                <a:gd name="connsiteX134" fmla="*/ 2036092 w 5018777"/>
                <a:gd name="connsiteY134" fmla="*/ 7257 h 2605314"/>
                <a:gd name="connsiteX135" fmla="*/ 1753063 w 5018777"/>
                <a:gd name="connsiteY135" fmla="*/ 29028 h 2605314"/>
                <a:gd name="connsiteX136" fmla="*/ 1519746 w 5018777"/>
                <a:gd name="connsiteY136" fmla="*/ 82005 h 2605314"/>
                <a:gd name="connsiteX137" fmla="*/ 1157977 w 5018777"/>
                <a:gd name="connsiteY137" fmla="*/ 190500 h 2605314"/>
                <a:gd name="connsiteX138" fmla="*/ 969292 w 5018777"/>
                <a:gd name="connsiteY138" fmla="*/ 261257 h 2605314"/>
                <a:gd name="connsiteX139" fmla="*/ 889463 w 5018777"/>
                <a:gd name="connsiteY139" fmla="*/ 319314 h 2605314"/>
                <a:gd name="connsiteX140" fmla="*/ 763189 w 5018777"/>
                <a:gd name="connsiteY140" fmla="*/ 420551 h 2605314"/>
                <a:gd name="connsiteX141" fmla="*/ 693520 w 5018777"/>
                <a:gd name="connsiteY141" fmla="*/ 500742 h 2605314"/>
                <a:gd name="connsiteX142" fmla="*/ 664492 w 5018777"/>
                <a:gd name="connsiteY142" fmla="*/ 544285 h 2605314"/>
                <a:gd name="connsiteX143" fmla="*/ 642720 w 5018777"/>
                <a:gd name="connsiteY143" fmla="*/ 609600 h 2605314"/>
                <a:gd name="connsiteX144" fmla="*/ 651792 w 5018777"/>
                <a:gd name="connsiteY144" fmla="*/ 740954 h 2605314"/>
                <a:gd name="connsiteX145" fmla="*/ 700052 w 5018777"/>
                <a:gd name="connsiteY145" fmla="*/ 804454 h 2605314"/>
                <a:gd name="connsiteX146" fmla="*/ 751577 w 5018777"/>
                <a:gd name="connsiteY146" fmla="*/ 804817 h 2605314"/>
                <a:gd name="connsiteX147" fmla="*/ 775889 w 5018777"/>
                <a:gd name="connsiteY147" fmla="*/ 748937 h 2605314"/>
                <a:gd name="connsiteX148" fmla="*/ 764640 w 5018777"/>
                <a:gd name="connsiteY148" fmla="*/ 679268 h 2605314"/>
                <a:gd name="connsiteX149" fmla="*/ 704769 w 5018777"/>
                <a:gd name="connsiteY149" fmla="*/ 644434 h 2605314"/>
                <a:gd name="connsiteX150" fmla="*/ 567246 w 5018777"/>
                <a:gd name="connsiteY150" fmla="*/ 638991 h 2605314"/>
                <a:gd name="connsiteX151" fmla="*/ 468549 w 5018777"/>
                <a:gd name="connsiteY151" fmla="*/ 682171 h 2605314"/>
                <a:gd name="connsiteX152" fmla="*/ 446777 w 5018777"/>
                <a:gd name="connsiteY152" fmla="*/ 754742 h 2605314"/>
                <a:gd name="connsiteX153" fmla="*/ 475806 w 5018777"/>
                <a:gd name="connsiteY153" fmla="*/ 849085 h 2605314"/>
                <a:gd name="connsiteX154" fmla="*/ 533863 w 5018777"/>
                <a:gd name="connsiteY154" fmla="*/ 841828 h 2605314"/>
                <a:gd name="connsiteX155" fmla="*/ 541120 w 5018777"/>
                <a:gd name="connsiteY155" fmla="*/ 820057 h 2605314"/>
                <a:gd name="connsiteX156" fmla="*/ 519349 w 5018777"/>
                <a:gd name="connsiteY156" fmla="*/ 740228 h 2605314"/>
                <a:gd name="connsiteX157" fmla="*/ 497577 w 5018777"/>
                <a:gd name="connsiteY157" fmla="*/ 725714 h 2605314"/>
                <a:gd name="connsiteX158" fmla="*/ 352435 w 5018777"/>
                <a:gd name="connsiteY158" fmla="*/ 732971 h 2605314"/>
                <a:gd name="connsiteX159" fmla="*/ 252286 w 5018777"/>
                <a:gd name="connsiteY159" fmla="*/ 791028 h 2605314"/>
                <a:gd name="connsiteX160" fmla="*/ 192777 w 5018777"/>
                <a:gd name="connsiteY160" fmla="*/ 892628 h 2605314"/>
                <a:gd name="connsiteX161" fmla="*/ 187335 w 5018777"/>
                <a:gd name="connsiteY161" fmla="*/ 1026522 h 2605314"/>
                <a:gd name="connsiteX162" fmla="*/ 218177 w 5018777"/>
                <a:gd name="connsiteY162" fmla="*/ 1070791 h 2605314"/>
                <a:gd name="connsiteX163" fmla="*/ 278049 w 5018777"/>
                <a:gd name="connsiteY163" fmla="*/ 1063534 h 2605314"/>
                <a:gd name="connsiteX164" fmla="*/ 297643 w 5018777"/>
                <a:gd name="connsiteY164" fmla="*/ 1022531 h 2605314"/>
                <a:gd name="connsiteX165" fmla="*/ 260995 w 5018777"/>
                <a:gd name="connsiteY165" fmla="*/ 957580 h 2605314"/>
                <a:gd name="connsiteX166" fmla="*/ 172095 w 5018777"/>
                <a:gd name="connsiteY166" fmla="*/ 952137 h 2605314"/>
                <a:gd name="connsiteX167" fmla="*/ 108957 w 5018777"/>
                <a:gd name="connsiteY167" fmla="*/ 996405 h 2605314"/>
                <a:gd name="connsiteX168" fmla="*/ 54892 w 5018777"/>
                <a:gd name="connsiteY168" fmla="*/ 1066800 h 2605314"/>
                <a:gd name="connsiteX169" fmla="*/ 14252 w 5018777"/>
                <a:gd name="connsiteY169" fmla="*/ 1156788 h 2605314"/>
                <a:gd name="connsiteX170" fmla="*/ 20783 w 5018777"/>
                <a:gd name="connsiteY170" fmla="*/ 1262017 h 2605314"/>
                <a:gd name="connsiteX171" fmla="*/ 69406 w 5018777"/>
                <a:gd name="connsiteY171" fmla="*/ 1313542 h 2605314"/>
                <a:gd name="connsiteX172" fmla="*/ 112949 w 5018777"/>
                <a:gd name="connsiteY172" fmla="*/ 1342571 h 2605314"/>
                <a:gd name="connsiteX173" fmla="*/ 159032 w 5018777"/>
                <a:gd name="connsiteY173" fmla="*/ 1341845 h 2605314"/>
                <a:gd name="connsiteX174" fmla="*/ 217089 w 5018777"/>
                <a:gd name="connsiteY174" fmla="*/ 1316445 h 2605314"/>
                <a:gd name="connsiteX175" fmla="*/ 199672 w 5018777"/>
                <a:gd name="connsiteY175" fmla="*/ 1243148 h 2605314"/>
                <a:gd name="connsiteX176" fmla="*/ 124197 w 5018777"/>
                <a:gd name="connsiteY176" fmla="*/ 1236254 h 2605314"/>
                <a:gd name="connsiteX177" fmla="*/ 54892 w 5018777"/>
                <a:gd name="connsiteY177" fmla="*/ 1262742 h 2605314"/>
                <a:gd name="connsiteX178" fmla="*/ 33120 w 5018777"/>
                <a:gd name="connsiteY178" fmla="*/ 1299028 h 2605314"/>
                <a:gd name="connsiteX179" fmla="*/ 18606 w 5018777"/>
                <a:gd name="connsiteY179" fmla="*/ 1320800 h 2605314"/>
                <a:gd name="connsiteX180" fmla="*/ 4092 w 5018777"/>
                <a:gd name="connsiteY180" fmla="*/ 1379582 h 2605314"/>
                <a:gd name="connsiteX181" fmla="*/ 3729 w 5018777"/>
                <a:gd name="connsiteY181" fmla="*/ 1436188 h 2605314"/>
                <a:gd name="connsiteX182" fmla="*/ 47635 w 5018777"/>
                <a:gd name="connsiteY182" fmla="*/ 1494971 h 2605314"/>
                <a:gd name="connsiteX183" fmla="*/ 91177 w 5018777"/>
                <a:gd name="connsiteY183" fmla="*/ 1524000 h 2605314"/>
                <a:gd name="connsiteX184" fmla="*/ 127100 w 5018777"/>
                <a:gd name="connsiteY184" fmla="*/ 1568268 h 2605314"/>
                <a:gd name="connsiteX185" fmla="*/ 171006 w 5018777"/>
                <a:gd name="connsiteY185" fmla="*/ 1582057 h 2605314"/>
                <a:gd name="connsiteX186" fmla="*/ 228337 w 5018777"/>
                <a:gd name="connsiteY186" fmla="*/ 1561737 h 2605314"/>
                <a:gd name="connsiteX187" fmla="*/ 236683 w 5018777"/>
                <a:gd name="connsiteY187" fmla="*/ 1483722 h 2605314"/>
                <a:gd name="connsiteX188" fmla="*/ 157217 w 5018777"/>
                <a:gd name="connsiteY188" fmla="*/ 1465580 h 2605314"/>
                <a:gd name="connsiteX189" fmla="*/ 105692 w 5018777"/>
                <a:gd name="connsiteY189" fmla="*/ 1502228 h 2605314"/>
                <a:gd name="connsiteX190" fmla="*/ 105692 w 5018777"/>
                <a:gd name="connsiteY190" fmla="*/ 1698171 h 2605314"/>
                <a:gd name="connsiteX191" fmla="*/ 141615 w 5018777"/>
                <a:gd name="connsiteY191" fmla="*/ 1749334 h 2605314"/>
                <a:gd name="connsiteX192" fmla="*/ 192777 w 5018777"/>
                <a:gd name="connsiteY192" fmla="*/ 1792514 h 2605314"/>
                <a:gd name="connsiteX193" fmla="*/ 250835 w 5018777"/>
                <a:gd name="connsiteY193" fmla="*/ 1828800 h 2605314"/>
                <a:gd name="connsiteX194" fmla="*/ 359692 w 5018777"/>
                <a:gd name="connsiteY194" fmla="*/ 1821542 h 2605314"/>
                <a:gd name="connsiteX195" fmla="*/ 394163 w 5018777"/>
                <a:gd name="connsiteY195" fmla="*/ 1796505 h 2605314"/>
                <a:gd name="connsiteX196" fmla="*/ 410492 w 5018777"/>
                <a:gd name="connsiteY196" fmla="*/ 1698171 h 2605314"/>
                <a:gd name="connsiteX197" fmla="*/ 366949 w 5018777"/>
                <a:gd name="connsiteY197" fmla="*/ 1683657 h 2605314"/>
                <a:gd name="connsiteX198" fmla="*/ 316149 w 5018777"/>
                <a:gd name="connsiteY198" fmla="*/ 1690914 h 2605314"/>
                <a:gd name="connsiteX199" fmla="*/ 279863 w 5018777"/>
                <a:gd name="connsiteY199" fmla="*/ 1719942 h 2605314"/>
                <a:gd name="connsiteX200" fmla="*/ 265349 w 5018777"/>
                <a:gd name="connsiteY200" fmla="*/ 1785257 h 2605314"/>
                <a:gd name="connsiteX201" fmla="*/ 276235 w 5018777"/>
                <a:gd name="connsiteY201" fmla="*/ 1939108 h 2605314"/>
                <a:gd name="connsiteX202" fmla="*/ 331026 w 5018777"/>
                <a:gd name="connsiteY202" fmla="*/ 1984465 h 2605314"/>
                <a:gd name="connsiteX203" fmla="*/ 417749 w 5018777"/>
                <a:gd name="connsiteY203" fmla="*/ 2002971 h 2605314"/>
                <a:gd name="connsiteX204" fmla="*/ 526606 w 5018777"/>
                <a:gd name="connsiteY204" fmla="*/ 1995714 h 2605314"/>
                <a:gd name="connsiteX205" fmla="*/ 555635 w 5018777"/>
                <a:gd name="connsiteY205" fmla="*/ 1973942 h 2605314"/>
                <a:gd name="connsiteX206" fmla="*/ 599177 w 5018777"/>
                <a:gd name="connsiteY206" fmla="*/ 1944914 h 2605314"/>
                <a:gd name="connsiteX207" fmla="*/ 628206 w 5018777"/>
                <a:gd name="connsiteY207" fmla="*/ 1901371 h 2605314"/>
                <a:gd name="connsiteX208" fmla="*/ 613692 w 5018777"/>
                <a:gd name="connsiteY208" fmla="*/ 1836057 h 2605314"/>
                <a:gd name="connsiteX209" fmla="*/ 570149 w 5018777"/>
                <a:gd name="connsiteY209" fmla="*/ 1792514 h 2605314"/>
                <a:gd name="connsiteX210" fmla="*/ 528057 w 5018777"/>
                <a:gd name="connsiteY210" fmla="*/ 1800497 h 2605314"/>
                <a:gd name="connsiteX211" fmla="*/ 481249 w 5018777"/>
                <a:gd name="connsiteY211" fmla="*/ 1898468 h 2605314"/>
                <a:gd name="connsiteX212" fmla="*/ 555635 w 5018777"/>
                <a:gd name="connsiteY212" fmla="*/ 1995714 h 2605314"/>
                <a:gd name="connsiteX213" fmla="*/ 570149 w 5018777"/>
                <a:gd name="connsiteY213" fmla="*/ 2017485 h 2605314"/>
                <a:gd name="connsiteX214" fmla="*/ 700777 w 5018777"/>
                <a:gd name="connsiteY214" fmla="*/ 2068285 h 2605314"/>
                <a:gd name="connsiteX215" fmla="*/ 737063 w 5018777"/>
                <a:gd name="connsiteY215" fmla="*/ 2082800 h 2605314"/>
                <a:gd name="connsiteX216" fmla="*/ 867692 w 5018777"/>
                <a:gd name="connsiteY216" fmla="*/ 2119811 h 2605314"/>
                <a:gd name="connsiteX217" fmla="*/ 969292 w 5018777"/>
                <a:gd name="connsiteY217" fmla="*/ 2148114 h 2605314"/>
                <a:gd name="connsiteX218" fmla="*/ 1078149 w 5018777"/>
                <a:gd name="connsiteY218" fmla="*/ 2133600 h 2605314"/>
                <a:gd name="connsiteX219" fmla="*/ 1128949 w 5018777"/>
                <a:gd name="connsiteY219" fmla="*/ 2104571 h 2605314"/>
                <a:gd name="connsiteX220" fmla="*/ 1247603 w 5018777"/>
                <a:gd name="connsiteY220" fmla="*/ 2013494 h 2605314"/>
                <a:gd name="connsiteX221" fmla="*/ 1291509 w 5018777"/>
                <a:gd name="connsiteY221" fmla="*/ 1957251 h 2605314"/>
                <a:gd name="connsiteX222" fmla="*/ 1278083 w 5018777"/>
                <a:gd name="connsiteY222" fmla="*/ 1839322 h 2605314"/>
                <a:gd name="connsiteX223" fmla="*/ 1223292 w 5018777"/>
                <a:gd name="connsiteY223" fmla="*/ 1814285 h 2605314"/>
                <a:gd name="connsiteX224" fmla="*/ 1129675 w 5018777"/>
                <a:gd name="connsiteY224" fmla="*/ 1833154 h 2605314"/>
                <a:gd name="connsiteX225" fmla="*/ 1107177 w 5018777"/>
                <a:gd name="connsiteY225" fmla="*/ 1894114 h 2605314"/>
                <a:gd name="connsiteX226" fmla="*/ 1085406 w 5018777"/>
                <a:gd name="connsiteY226" fmla="*/ 2002971 h 2605314"/>
                <a:gd name="connsiteX227" fmla="*/ 1020092 w 5018777"/>
                <a:gd name="connsiteY227" fmla="*/ 1995714 h 2605314"/>
                <a:gd name="connsiteX228" fmla="*/ 984532 w 5018777"/>
                <a:gd name="connsiteY228" fmla="*/ 1911531 h 2605314"/>
                <a:gd name="connsiteX229" fmla="*/ 996869 w 5018777"/>
                <a:gd name="connsiteY229" fmla="*/ 1807754 h 2605314"/>
                <a:gd name="connsiteX230" fmla="*/ 1070529 w 5018777"/>
                <a:gd name="connsiteY230" fmla="*/ 1731554 h 2605314"/>
                <a:gd name="connsiteX231" fmla="*/ 1230549 w 5018777"/>
                <a:gd name="connsiteY231" fmla="*/ 1690914 h 2605314"/>
                <a:gd name="connsiteX232" fmla="*/ 1339406 w 5018777"/>
                <a:gd name="connsiteY232" fmla="*/ 1698171 h 2605314"/>
                <a:gd name="connsiteX233" fmla="*/ 1426492 w 5018777"/>
                <a:gd name="connsiteY233" fmla="*/ 1741714 h 2605314"/>
                <a:gd name="connsiteX234" fmla="*/ 1480557 w 5018777"/>
                <a:gd name="connsiteY234" fmla="*/ 1792514 h 2605314"/>
                <a:gd name="connsiteX235" fmla="*/ 1510312 w 5018777"/>
                <a:gd name="connsiteY235" fmla="*/ 1859642 h 2605314"/>
                <a:gd name="connsiteX236" fmla="*/ 1511037 w 5018777"/>
                <a:gd name="connsiteY236" fmla="*/ 1961968 h 2605314"/>
                <a:gd name="connsiteX237" fmla="*/ 1463866 w 5018777"/>
                <a:gd name="connsiteY237" fmla="*/ 2046877 h 2605314"/>
                <a:gd name="connsiteX238" fmla="*/ 1411977 w 5018777"/>
                <a:gd name="connsiteY238" fmla="*/ 2140857 h 2605314"/>
                <a:gd name="connsiteX239" fmla="*/ 1404720 w 5018777"/>
                <a:gd name="connsiteY239" fmla="*/ 2162628 h 2605314"/>
                <a:gd name="connsiteX240" fmla="*/ 1368435 w 5018777"/>
                <a:gd name="connsiteY240" fmla="*/ 2293257 h 2605314"/>
                <a:gd name="connsiteX241" fmla="*/ 1370975 w 5018777"/>
                <a:gd name="connsiteY241" fmla="*/ 2449285 h 2605314"/>
                <a:gd name="connsiteX242" fmla="*/ 1513577 w 5018777"/>
                <a:gd name="connsiteY242" fmla="*/ 2554514 h 2605314"/>
                <a:gd name="connsiteX243" fmla="*/ 1636949 w 5018777"/>
                <a:gd name="connsiteY243" fmla="*/ 2590800 h 2605314"/>
                <a:gd name="connsiteX244" fmla="*/ 1851397 w 5018777"/>
                <a:gd name="connsiteY244" fmla="*/ 2605314 h 2605314"/>
                <a:gd name="connsiteX245" fmla="*/ 1922155 w 5018777"/>
                <a:gd name="connsiteY245" fmla="*/ 2576285 h 2605314"/>
                <a:gd name="connsiteX246" fmla="*/ 1963520 w 5018777"/>
                <a:gd name="connsiteY246" fmla="*/ 2496457 h 2605314"/>
                <a:gd name="connsiteX247" fmla="*/ 2006337 w 5018777"/>
                <a:gd name="connsiteY247" fmla="*/ 2315028 h 2605314"/>
                <a:gd name="connsiteX248" fmla="*/ 2043349 w 5018777"/>
                <a:gd name="connsiteY248" fmla="*/ 2111828 h 2605314"/>
                <a:gd name="connsiteX249" fmla="*/ 2066572 w 5018777"/>
                <a:gd name="connsiteY249" fmla="*/ 2048691 h 2605314"/>
                <a:gd name="connsiteX250" fmla="*/ 2102495 w 5018777"/>
                <a:gd name="connsiteY250" fmla="*/ 1987731 h 2605314"/>
                <a:gd name="connsiteX251" fmla="*/ 2221512 w 5018777"/>
                <a:gd name="connsiteY251" fmla="*/ 1879237 h 2605314"/>
                <a:gd name="connsiteX252" fmla="*/ 2377177 w 5018777"/>
                <a:gd name="connsiteY252" fmla="*/ 1872342 h 2605314"/>
                <a:gd name="connsiteX253" fmla="*/ 2398949 w 5018777"/>
                <a:gd name="connsiteY253" fmla="*/ 1879600 h 2605314"/>
                <a:gd name="connsiteX254" fmla="*/ 2457006 w 5018777"/>
                <a:gd name="connsiteY254" fmla="*/ 1930400 h 2605314"/>
                <a:gd name="connsiteX255" fmla="*/ 2471520 w 5018777"/>
                <a:gd name="connsiteY255" fmla="*/ 1952171 h 2605314"/>
                <a:gd name="connsiteX256" fmla="*/ 2493292 w 5018777"/>
                <a:gd name="connsiteY256" fmla="*/ 1973942 h 2605314"/>
                <a:gd name="connsiteX257" fmla="*/ 2507806 w 5018777"/>
                <a:gd name="connsiteY257" fmla="*/ 2024742 h 2605314"/>
                <a:gd name="connsiteX258" fmla="*/ 2515063 w 5018777"/>
                <a:gd name="connsiteY258" fmla="*/ 2053771 h 2605314"/>
                <a:gd name="connsiteX259" fmla="*/ 2529577 w 5018777"/>
                <a:gd name="connsiteY259" fmla="*/ 2075542 h 2605314"/>
                <a:gd name="connsiteX260" fmla="*/ 2544092 w 5018777"/>
                <a:gd name="connsiteY260" fmla="*/ 2126342 h 2605314"/>
                <a:gd name="connsiteX261" fmla="*/ 2536835 w 5018777"/>
                <a:gd name="connsiteY261" fmla="*/ 2271485 h 2605314"/>
                <a:gd name="connsiteX262" fmla="*/ 2522320 w 5018777"/>
                <a:gd name="connsiteY262" fmla="*/ 2300514 h 2605314"/>
                <a:gd name="connsiteX263" fmla="*/ 2478777 w 5018777"/>
                <a:gd name="connsiteY263" fmla="*/ 2329542 h 2605314"/>
                <a:gd name="connsiteX264" fmla="*/ 2457006 w 5018777"/>
                <a:gd name="connsiteY264" fmla="*/ 2336800 h 2605314"/>
                <a:gd name="connsiteX265" fmla="*/ 2333635 w 5018777"/>
                <a:gd name="connsiteY265" fmla="*/ 2329542 h 2605314"/>
                <a:gd name="connsiteX266" fmla="*/ 2311863 w 5018777"/>
                <a:gd name="connsiteY266" fmla="*/ 2322285 h 2605314"/>
                <a:gd name="connsiteX267" fmla="*/ 2297349 w 5018777"/>
                <a:gd name="connsiteY267" fmla="*/ 2286000 h 2605314"/>
                <a:gd name="connsiteX268" fmla="*/ 2290092 w 5018777"/>
                <a:gd name="connsiteY268" fmla="*/ 2249714 h 2605314"/>
                <a:gd name="connsiteX269" fmla="*/ 2398949 w 5018777"/>
                <a:gd name="connsiteY269" fmla="*/ 2111828 h 2605314"/>
                <a:gd name="connsiteX270" fmla="*/ 2398949 w 5018777"/>
                <a:gd name="connsiteY270" fmla="*/ 2024742 h 2605314"/>
                <a:gd name="connsiteX271" fmla="*/ 2377177 w 5018777"/>
                <a:gd name="connsiteY271" fmla="*/ 2010228 h 2605314"/>
                <a:gd name="connsiteX272" fmla="*/ 2275577 w 5018777"/>
                <a:gd name="connsiteY272" fmla="*/ 2017485 h 2605314"/>
                <a:gd name="connsiteX273" fmla="*/ 2261063 w 5018777"/>
                <a:gd name="connsiteY273" fmla="*/ 2032000 h 2605314"/>
                <a:gd name="connsiteX274" fmla="*/ 2239292 w 5018777"/>
                <a:gd name="connsiteY274" fmla="*/ 2046514 h 2605314"/>
                <a:gd name="connsiteX275" fmla="*/ 2224777 w 5018777"/>
                <a:gd name="connsiteY275" fmla="*/ 2061028 h 2605314"/>
                <a:gd name="connsiteX276" fmla="*/ 2195749 w 5018777"/>
                <a:gd name="connsiteY276" fmla="*/ 2068285 h 2605314"/>
                <a:gd name="connsiteX277" fmla="*/ 2166720 w 5018777"/>
                <a:gd name="connsiteY277" fmla="*/ 2090057 h 2605314"/>
                <a:gd name="connsiteX278" fmla="*/ 2152206 w 5018777"/>
                <a:gd name="connsiteY278" fmla="*/ 2111828 h 2605314"/>
                <a:gd name="connsiteX279" fmla="*/ 2130435 w 5018777"/>
                <a:gd name="connsiteY279" fmla="*/ 2140857 h 2605314"/>
                <a:gd name="connsiteX280" fmla="*/ 2130435 w 5018777"/>
                <a:gd name="connsiteY280" fmla="*/ 2351314 h 2605314"/>
                <a:gd name="connsiteX281" fmla="*/ 2144949 w 5018777"/>
                <a:gd name="connsiteY281" fmla="*/ 2373085 h 2605314"/>
                <a:gd name="connsiteX282" fmla="*/ 2166720 w 5018777"/>
                <a:gd name="connsiteY282" fmla="*/ 2380342 h 2605314"/>
                <a:gd name="connsiteX283" fmla="*/ 2173977 w 5018777"/>
                <a:gd name="connsiteY283" fmla="*/ 2402114 h 2605314"/>
                <a:gd name="connsiteX284" fmla="*/ 2195749 w 5018777"/>
                <a:gd name="connsiteY284" fmla="*/ 2416628 h 2605314"/>
                <a:gd name="connsiteX285" fmla="*/ 2224777 w 5018777"/>
                <a:gd name="connsiteY285" fmla="*/ 2438400 h 2605314"/>
                <a:gd name="connsiteX286" fmla="*/ 2268320 w 5018777"/>
                <a:gd name="connsiteY286" fmla="*/ 2474685 h 2605314"/>
                <a:gd name="connsiteX287" fmla="*/ 2297349 w 5018777"/>
                <a:gd name="connsiteY287" fmla="*/ 2510971 h 2605314"/>
                <a:gd name="connsiteX288" fmla="*/ 2319120 w 5018777"/>
                <a:gd name="connsiteY288" fmla="*/ 2532742 h 2605314"/>
                <a:gd name="connsiteX289" fmla="*/ 2398949 w 5018777"/>
                <a:gd name="connsiteY289" fmla="*/ 2569028 h 2605314"/>
                <a:gd name="connsiteX290" fmla="*/ 2544092 w 5018777"/>
                <a:gd name="connsiteY290" fmla="*/ 2554514 h 2605314"/>
                <a:gd name="connsiteX291" fmla="*/ 2565863 w 5018777"/>
                <a:gd name="connsiteY291" fmla="*/ 2540000 h 2605314"/>
                <a:gd name="connsiteX292" fmla="*/ 2573120 w 5018777"/>
                <a:gd name="connsiteY292" fmla="*/ 2503714 h 2605314"/>
                <a:gd name="connsiteX293" fmla="*/ 2587635 w 5018777"/>
                <a:gd name="connsiteY293" fmla="*/ 2481942 h 2605314"/>
                <a:gd name="connsiteX294" fmla="*/ 2594892 w 5018777"/>
                <a:gd name="connsiteY294" fmla="*/ 2409371 h 2605314"/>
                <a:gd name="connsiteX295" fmla="*/ 2645692 w 5018777"/>
                <a:gd name="connsiteY295" fmla="*/ 2416628 h 2605314"/>
                <a:gd name="connsiteX296" fmla="*/ 2674720 w 5018777"/>
                <a:gd name="connsiteY296" fmla="*/ 2423885 h 2605314"/>
                <a:gd name="connsiteX297" fmla="*/ 2747292 w 5018777"/>
                <a:gd name="connsiteY297" fmla="*/ 2438400 h 2605314"/>
                <a:gd name="connsiteX298" fmla="*/ 2790835 w 5018777"/>
                <a:gd name="connsiteY298" fmla="*/ 2452914 h 2605314"/>
                <a:gd name="connsiteX299" fmla="*/ 2812606 w 5018777"/>
                <a:gd name="connsiteY299" fmla="*/ 2438400 h 2605314"/>
                <a:gd name="connsiteX300" fmla="*/ 2805349 w 5018777"/>
                <a:gd name="connsiteY300" fmla="*/ 2416628 h 2605314"/>
                <a:gd name="connsiteX301" fmla="*/ 2798092 w 5018777"/>
                <a:gd name="connsiteY301" fmla="*/ 2373085 h 2605314"/>
                <a:gd name="connsiteX302" fmla="*/ 2783577 w 5018777"/>
                <a:gd name="connsiteY302" fmla="*/ 2329542 h 2605314"/>
                <a:gd name="connsiteX303" fmla="*/ 2798092 w 5018777"/>
                <a:gd name="connsiteY303" fmla="*/ 2278742 h 2605314"/>
                <a:gd name="connsiteX304" fmla="*/ 2965006 w 5018777"/>
                <a:gd name="connsiteY304" fmla="*/ 2249714 h 2605314"/>
                <a:gd name="connsiteX305" fmla="*/ 2950492 w 5018777"/>
                <a:gd name="connsiteY305" fmla="*/ 2227942 h 2605314"/>
                <a:gd name="connsiteX306" fmla="*/ 2928720 w 5018777"/>
                <a:gd name="connsiteY306" fmla="*/ 2133600 h 2605314"/>
                <a:gd name="connsiteX307" fmla="*/ 2921463 w 5018777"/>
                <a:gd name="connsiteY307" fmla="*/ 2104571 h 2605314"/>
                <a:gd name="connsiteX308" fmla="*/ 2899692 w 5018777"/>
                <a:gd name="connsiteY308" fmla="*/ 2090057 h 2605314"/>
                <a:gd name="connsiteX309" fmla="*/ 2906949 w 5018777"/>
                <a:gd name="connsiteY309" fmla="*/ 2061028 h 2605314"/>
                <a:gd name="connsiteX310" fmla="*/ 3037577 w 5018777"/>
                <a:gd name="connsiteY310" fmla="*/ 2053771 h 2605314"/>
                <a:gd name="connsiteX311" fmla="*/ 3124663 w 5018777"/>
                <a:gd name="connsiteY311" fmla="*/ 2046514 h 2605314"/>
                <a:gd name="connsiteX312" fmla="*/ 3146435 w 5018777"/>
                <a:gd name="connsiteY312" fmla="*/ 2039257 h 2605314"/>
                <a:gd name="connsiteX313" fmla="*/ 3139177 w 5018777"/>
                <a:gd name="connsiteY313" fmla="*/ 2010228 h 2605314"/>
                <a:gd name="connsiteX314" fmla="*/ 3110149 w 5018777"/>
                <a:gd name="connsiteY314" fmla="*/ 1959428 h 2605314"/>
                <a:gd name="connsiteX315" fmla="*/ 3081120 w 5018777"/>
                <a:gd name="connsiteY315" fmla="*/ 1930400 h 2605314"/>
                <a:gd name="connsiteX316" fmla="*/ 3066606 w 5018777"/>
                <a:gd name="connsiteY316" fmla="*/ 1901371 h 2605314"/>
                <a:gd name="connsiteX317" fmla="*/ 3044835 w 5018777"/>
                <a:gd name="connsiteY317" fmla="*/ 1886857 h 2605314"/>
                <a:gd name="connsiteX318" fmla="*/ 3037577 w 5018777"/>
                <a:gd name="connsiteY318" fmla="*/ 1865085 h 2605314"/>
                <a:gd name="connsiteX319" fmla="*/ 3023063 w 5018777"/>
                <a:gd name="connsiteY319" fmla="*/ 1843314 h 2605314"/>
                <a:gd name="connsiteX320" fmla="*/ 3052092 w 5018777"/>
                <a:gd name="connsiteY320" fmla="*/ 1828800 h 2605314"/>
                <a:gd name="connsiteX321" fmla="*/ 3160949 w 5018777"/>
                <a:gd name="connsiteY321" fmla="*/ 1814285 h 2605314"/>
                <a:gd name="connsiteX322" fmla="*/ 3182720 w 5018777"/>
                <a:gd name="connsiteY322" fmla="*/ 1799771 h 2605314"/>
                <a:gd name="connsiteX323" fmla="*/ 3131920 w 5018777"/>
                <a:gd name="connsiteY323" fmla="*/ 1690914 h 2605314"/>
                <a:gd name="connsiteX324" fmla="*/ 3124663 w 5018777"/>
                <a:gd name="connsiteY324" fmla="*/ 1669142 h 2605314"/>
                <a:gd name="connsiteX325" fmla="*/ 3110149 w 5018777"/>
                <a:gd name="connsiteY325" fmla="*/ 1647371 h 2605314"/>
                <a:gd name="connsiteX326" fmla="*/ 3131920 w 5018777"/>
                <a:gd name="connsiteY326" fmla="*/ 1640114 h 2605314"/>
                <a:gd name="connsiteX327" fmla="*/ 3160949 w 5018777"/>
                <a:gd name="connsiteY327" fmla="*/ 1632857 h 2605314"/>
                <a:gd name="connsiteX328" fmla="*/ 3189977 w 5018777"/>
                <a:gd name="connsiteY328" fmla="*/ 1618342 h 2605314"/>
                <a:gd name="connsiteX329" fmla="*/ 3219006 w 5018777"/>
                <a:gd name="connsiteY329" fmla="*/ 1611085 h 2605314"/>
                <a:gd name="connsiteX330" fmla="*/ 3240777 w 5018777"/>
                <a:gd name="connsiteY330" fmla="*/ 1603828 h 2605314"/>
                <a:gd name="connsiteX331" fmla="*/ 3284320 w 5018777"/>
                <a:gd name="connsiteY331" fmla="*/ 1582057 h 2605314"/>
                <a:gd name="connsiteX332" fmla="*/ 3298835 w 5018777"/>
                <a:gd name="connsiteY332" fmla="*/ 1567542 h 2605314"/>
                <a:gd name="connsiteX333" fmla="*/ 3277063 w 5018777"/>
                <a:gd name="connsiteY333" fmla="*/ 1545771 h 2605314"/>
                <a:gd name="connsiteX334" fmla="*/ 3233520 w 5018777"/>
                <a:gd name="connsiteY334" fmla="*/ 1516742 h 2605314"/>
                <a:gd name="connsiteX335" fmla="*/ 3182720 w 5018777"/>
                <a:gd name="connsiteY335" fmla="*/ 1458685 h 2605314"/>
                <a:gd name="connsiteX336" fmla="*/ 3175463 w 5018777"/>
                <a:gd name="connsiteY336" fmla="*/ 1436914 h 2605314"/>
                <a:gd name="connsiteX337" fmla="*/ 3153692 w 5018777"/>
                <a:gd name="connsiteY337" fmla="*/ 1422400 h 2605314"/>
                <a:gd name="connsiteX338" fmla="*/ 3204492 w 5018777"/>
                <a:gd name="connsiteY338" fmla="*/ 1386114 h 2605314"/>
                <a:gd name="connsiteX339" fmla="*/ 3240777 w 5018777"/>
                <a:gd name="connsiteY339" fmla="*/ 1349828 h 2605314"/>
                <a:gd name="connsiteX340" fmla="*/ 3269806 w 5018777"/>
                <a:gd name="connsiteY340" fmla="*/ 1313542 h 2605314"/>
                <a:gd name="connsiteX341" fmla="*/ 3291577 w 5018777"/>
                <a:gd name="connsiteY341" fmla="*/ 1299028 h 2605314"/>
                <a:gd name="connsiteX342" fmla="*/ 3306092 w 5018777"/>
                <a:gd name="connsiteY342" fmla="*/ 1284514 h 2605314"/>
                <a:gd name="connsiteX343" fmla="*/ 3313349 w 5018777"/>
                <a:gd name="connsiteY343" fmla="*/ 1262742 h 2605314"/>
                <a:gd name="connsiteX344" fmla="*/ 3269806 w 5018777"/>
                <a:gd name="connsiteY344" fmla="*/ 1255485 h 2605314"/>
                <a:gd name="connsiteX345" fmla="*/ 3248035 w 5018777"/>
                <a:gd name="connsiteY345" fmla="*/ 1248228 h 2605314"/>
                <a:gd name="connsiteX346" fmla="*/ 3197235 w 5018777"/>
                <a:gd name="connsiteY346" fmla="*/ 1233714 h 2605314"/>
                <a:gd name="connsiteX347" fmla="*/ 3175463 w 5018777"/>
                <a:gd name="connsiteY347" fmla="*/ 1219200 h 2605314"/>
                <a:gd name="connsiteX348" fmla="*/ 3153692 w 5018777"/>
                <a:gd name="connsiteY348" fmla="*/ 1211942 h 2605314"/>
                <a:gd name="connsiteX349" fmla="*/ 3124663 w 5018777"/>
                <a:gd name="connsiteY349" fmla="*/ 1197428 h 2605314"/>
                <a:gd name="connsiteX350" fmla="*/ 3204492 w 5018777"/>
                <a:gd name="connsiteY350" fmla="*/ 1095828 h 2605314"/>
                <a:gd name="connsiteX351" fmla="*/ 3255292 w 5018777"/>
                <a:gd name="connsiteY351" fmla="*/ 1037771 h 2605314"/>
                <a:gd name="connsiteX352" fmla="*/ 3255292 w 5018777"/>
                <a:gd name="connsiteY352" fmla="*/ 994228 h 2605314"/>
                <a:gd name="connsiteX353" fmla="*/ 3211749 w 5018777"/>
                <a:gd name="connsiteY353" fmla="*/ 986971 h 2605314"/>
                <a:gd name="connsiteX354" fmla="*/ 3182720 w 5018777"/>
                <a:gd name="connsiteY354" fmla="*/ 979714 h 2605314"/>
                <a:gd name="connsiteX355" fmla="*/ 3124663 w 5018777"/>
                <a:gd name="connsiteY355" fmla="*/ 957942 h 2605314"/>
                <a:gd name="connsiteX356" fmla="*/ 3102892 w 5018777"/>
                <a:gd name="connsiteY356" fmla="*/ 950685 h 2605314"/>
                <a:gd name="connsiteX357" fmla="*/ 3052092 w 5018777"/>
                <a:gd name="connsiteY357" fmla="*/ 943428 h 2605314"/>
                <a:gd name="connsiteX358" fmla="*/ 3030320 w 5018777"/>
                <a:gd name="connsiteY358" fmla="*/ 936171 h 2605314"/>
                <a:gd name="connsiteX359" fmla="*/ 2994035 w 5018777"/>
                <a:gd name="connsiteY359" fmla="*/ 928914 h 2605314"/>
                <a:gd name="connsiteX360" fmla="*/ 2979520 w 5018777"/>
                <a:gd name="connsiteY360" fmla="*/ 914400 h 2605314"/>
                <a:gd name="connsiteX361" fmla="*/ 3037577 w 5018777"/>
                <a:gd name="connsiteY361" fmla="*/ 820057 h 2605314"/>
                <a:gd name="connsiteX362" fmla="*/ 3095635 w 5018777"/>
                <a:gd name="connsiteY362" fmla="*/ 747485 h 2605314"/>
                <a:gd name="connsiteX363" fmla="*/ 3131920 w 5018777"/>
                <a:gd name="connsiteY363" fmla="*/ 703942 h 2605314"/>
                <a:gd name="connsiteX364" fmla="*/ 3146435 w 5018777"/>
                <a:gd name="connsiteY364" fmla="*/ 682171 h 2605314"/>
                <a:gd name="connsiteX365" fmla="*/ 3037577 w 5018777"/>
                <a:gd name="connsiteY365" fmla="*/ 667657 h 2605314"/>
                <a:gd name="connsiteX366" fmla="*/ 2965006 w 5018777"/>
                <a:gd name="connsiteY366" fmla="*/ 660400 h 2605314"/>
                <a:gd name="connsiteX367" fmla="*/ 2892435 w 5018777"/>
                <a:gd name="connsiteY367" fmla="*/ 645885 h 2605314"/>
                <a:gd name="connsiteX368" fmla="*/ 2928720 w 5018777"/>
                <a:gd name="connsiteY368" fmla="*/ 609600 h 2605314"/>
                <a:gd name="connsiteX369" fmla="*/ 2965006 w 5018777"/>
                <a:gd name="connsiteY369" fmla="*/ 573314 h 2605314"/>
                <a:gd name="connsiteX370" fmla="*/ 2972263 w 5018777"/>
                <a:gd name="connsiteY370" fmla="*/ 529771 h 2605314"/>
                <a:gd name="connsiteX371" fmla="*/ 2986777 w 5018777"/>
                <a:gd name="connsiteY371" fmla="*/ 486228 h 2605314"/>
                <a:gd name="connsiteX372" fmla="*/ 3001292 w 5018777"/>
                <a:gd name="connsiteY372" fmla="*/ 435428 h 2605314"/>
                <a:gd name="connsiteX373" fmla="*/ 3015806 w 5018777"/>
                <a:gd name="connsiteY373" fmla="*/ 391885 h 2605314"/>
                <a:gd name="connsiteX374" fmla="*/ 2965006 w 5018777"/>
                <a:gd name="connsiteY374" fmla="*/ 399142 h 2605314"/>
                <a:gd name="connsiteX375" fmla="*/ 2921463 w 5018777"/>
                <a:gd name="connsiteY375" fmla="*/ 413657 h 2605314"/>
                <a:gd name="connsiteX376" fmla="*/ 2892435 w 5018777"/>
                <a:gd name="connsiteY376" fmla="*/ 420914 h 2605314"/>
                <a:gd name="connsiteX377" fmla="*/ 2856149 w 5018777"/>
                <a:gd name="connsiteY377" fmla="*/ 435428 h 2605314"/>
                <a:gd name="connsiteX378" fmla="*/ 2812606 w 5018777"/>
                <a:gd name="connsiteY378" fmla="*/ 442685 h 2605314"/>
                <a:gd name="connsiteX379" fmla="*/ 2783577 w 5018777"/>
                <a:gd name="connsiteY379" fmla="*/ 449942 h 2605314"/>
                <a:gd name="connsiteX380" fmla="*/ 2725520 w 5018777"/>
                <a:gd name="connsiteY380" fmla="*/ 442685 h 2605314"/>
                <a:gd name="connsiteX381" fmla="*/ 2732777 w 5018777"/>
                <a:gd name="connsiteY381" fmla="*/ 377371 h 2605314"/>
                <a:gd name="connsiteX382" fmla="*/ 2725520 w 5018777"/>
                <a:gd name="connsiteY382" fmla="*/ 290285 h 2605314"/>
                <a:gd name="connsiteX383" fmla="*/ 2711006 w 5018777"/>
                <a:gd name="connsiteY383" fmla="*/ 232228 h 2605314"/>
                <a:gd name="connsiteX384" fmla="*/ 2667463 w 5018777"/>
                <a:gd name="connsiteY384" fmla="*/ 210457 h 2605314"/>
                <a:gd name="connsiteX385" fmla="*/ 2660206 w 5018777"/>
                <a:gd name="connsiteY38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08549 w 5018777"/>
                <a:gd name="connsiteY127" fmla="*/ 174171 h 2605314"/>
                <a:gd name="connsiteX128" fmla="*/ 2934889 w 5018777"/>
                <a:gd name="connsiteY128" fmla="*/ 124460 h 2605314"/>
                <a:gd name="connsiteX129" fmla="*/ 2827120 w 5018777"/>
                <a:gd name="connsiteY129" fmla="*/ 79828 h 2605314"/>
                <a:gd name="connsiteX130" fmla="*/ 2667463 w 5018777"/>
                <a:gd name="connsiteY130" fmla="*/ 50800 h 2605314"/>
                <a:gd name="connsiteX131" fmla="*/ 2500549 w 5018777"/>
                <a:gd name="connsiteY131" fmla="*/ 43542 h 2605314"/>
                <a:gd name="connsiteX132" fmla="*/ 2275577 w 5018777"/>
                <a:gd name="connsiteY132" fmla="*/ 21771 h 2605314"/>
                <a:gd name="connsiteX133" fmla="*/ 2036092 w 5018777"/>
                <a:gd name="connsiteY133" fmla="*/ 7257 h 2605314"/>
                <a:gd name="connsiteX134" fmla="*/ 1753063 w 5018777"/>
                <a:gd name="connsiteY134" fmla="*/ 29028 h 2605314"/>
                <a:gd name="connsiteX135" fmla="*/ 1519746 w 5018777"/>
                <a:gd name="connsiteY135" fmla="*/ 82005 h 2605314"/>
                <a:gd name="connsiteX136" fmla="*/ 1157977 w 5018777"/>
                <a:gd name="connsiteY136" fmla="*/ 190500 h 2605314"/>
                <a:gd name="connsiteX137" fmla="*/ 969292 w 5018777"/>
                <a:gd name="connsiteY137" fmla="*/ 261257 h 2605314"/>
                <a:gd name="connsiteX138" fmla="*/ 889463 w 5018777"/>
                <a:gd name="connsiteY138" fmla="*/ 319314 h 2605314"/>
                <a:gd name="connsiteX139" fmla="*/ 763189 w 5018777"/>
                <a:gd name="connsiteY139" fmla="*/ 420551 h 2605314"/>
                <a:gd name="connsiteX140" fmla="*/ 693520 w 5018777"/>
                <a:gd name="connsiteY140" fmla="*/ 500742 h 2605314"/>
                <a:gd name="connsiteX141" fmla="*/ 664492 w 5018777"/>
                <a:gd name="connsiteY141" fmla="*/ 544285 h 2605314"/>
                <a:gd name="connsiteX142" fmla="*/ 642720 w 5018777"/>
                <a:gd name="connsiteY142" fmla="*/ 609600 h 2605314"/>
                <a:gd name="connsiteX143" fmla="*/ 651792 w 5018777"/>
                <a:gd name="connsiteY143" fmla="*/ 740954 h 2605314"/>
                <a:gd name="connsiteX144" fmla="*/ 700052 w 5018777"/>
                <a:gd name="connsiteY144" fmla="*/ 804454 h 2605314"/>
                <a:gd name="connsiteX145" fmla="*/ 751577 w 5018777"/>
                <a:gd name="connsiteY145" fmla="*/ 804817 h 2605314"/>
                <a:gd name="connsiteX146" fmla="*/ 775889 w 5018777"/>
                <a:gd name="connsiteY146" fmla="*/ 748937 h 2605314"/>
                <a:gd name="connsiteX147" fmla="*/ 764640 w 5018777"/>
                <a:gd name="connsiteY147" fmla="*/ 679268 h 2605314"/>
                <a:gd name="connsiteX148" fmla="*/ 704769 w 5018777"/>
                <a:gd name="connsiteY148" fmla="*/ 644434 h 2605314"/>
                <a:gd name="connsiteX149" fmla="*/ 567246 w 5018777"/>
                <a:gd name="connsiteY149" fmla="*/ 638991 h 2605314"/>
                <a:gd name="connsiteX150" fmla="*/ 468549 w 5018777"/>
                <a:gd name="connsiteY150" fmla="*/ 682171 h 2605314"/>
                <a:gd name="connsiteX151" fmla="*/ 446777 w 5018777"/>
                <a:gd name="connsiteY151" fmla="*/ 754742 h 2605314"/>
                <a:gd name="connsiteX152" fmla="*/ 475806 w 5018777"/>
                <a:gd name="connsiteY152" fmla="*/ 849085 h 2605314"/>
                <a:gd name="connsiteX153" fmla="*/ 533863 w 5018777"/>
                <a:gd name="connsiteY153" fmla="*/ 841828 h 2605314"/>
                <a:gd name="connsiteX154" fmla="*/ 541120 w 5018777"/>
                <a:gd name="connsiteY154" fmla="*/ 820057 h 2605314"/>
                <a:gd name="connsiteX155" fmla="*/ 519349 w 5018777"/>
                <a:gd name="connsiteY155" fmla="*/ 740228 h 2605314"/>
                <a:gd name="connsiteX156" fmla="*/ 497577 w 5018777"/>
                <a:gd name="connsiteY156" fmla="*/ 725714 h 2605314"/>
                <a:gd name="connsiteX157" fmla="*/ 352435 w 5018777"/>
                <a:gd name="connsiteY157" fmla="*/ 732971 h 2605314"/>
                <a:gd name="connsiteX158" fmla="*/ 252286 w 5018777"/>
                <a:gd name="connsiteY158" fmla="*/ 791028 h 2605314"/>
                <a:gd name="connsiteX159" fmla="*/ 192777 w 5018777"/>
                <a:gd name="connsiteY159" fmla="*/ 892628 h 2605314"/>
                <a:gd name="connsiteX160" fmla="*/ 187335 w 5018777"/>
                <a:gd name="connsiteY160" fmla="*/ 1026522 h 2605314"/>
                <a:gd name="connsiteX161" fmla="*/ 218177 w 5018777"/>
                <a:gd name="connsiteY161" fmla="*/ 1070791 h 2605314"/>
                <a:gd name="connsiteX162" fmla="*/ 278049 w 5018777"/>
                <a:gd name="connsiteY162" fmla="*/ 1063534 h 2605314"/>
                <a:gd name="connsiteX163" fmla="*/ 297643 w 5018777"/>
                <a:gd name="connsiteY163" fmla="*/ 1022531 h 2605314"/>
                <a:gd name="connsiteX164" fmla="*/ 260995 w 5018777"/>
                <a:gd name="connsiteY164" fmla="*/ 957580 h 2605314"/>
                <a:gd name="connsiteX165" fmla="*/ 172095 w 5018777"/>
                <a:gd name="connsiteY165" fmla="*/ 952137 h 2605314"/>
                <a:gd name="connsiteX166" fmla="*/ 108957 w 5018777"/>
                <a:gd name="connsiteY166" fmla="*/ 996405 h 2605314"/>
                <a:gd name="connsiteX167" fmla="*/ 54892 w 5018777"/>
                <a:gd name="connsiteY167" fmla="*/ 1066800 h 2605314"/>
                <a:gd name="connsiteX168" fmla="*/ 14252 w 5018777"/>
                <a:gd name="connsiteY168" fmla="*/ 1156788 h 2605314"/>
                <a:gd name="connsiteX169" fmla="*/ 20783 w 5018777"/>
                <a:gd name="connsiteY169" fmla="*/ 1262017 h 2605314"/>
                <a:gd name="connsiteX170" fmla="*/ 69406 w 5018777"/>
                <a:gd name="connsiteY170" fmla="*/ 1313542 h 2605314"/>
                <a:gd name="connsiteX171" fmla="*/ 112949 w 5018777"/>
                <a:gd name="connsiteY171" fmla="*/ 1342571 h 2605314"/>
                <a:gd name="connsiteX172" fmla="*/ 159032 w 5018777"/>
                <a:gd name="connsiteY172" fmla="*/ 1341845 h 2605314"/>
                <a:gd name="connsiteX173" fmla="*/ 217089 w 5018777"/>
                <a:gd name="connsiteY173" fmla="*/ 1316445 h 2605314"/>
                <a:gd name="connsiteX174" fmla="*/ 199672 w 5018777"/>
                <a:gd name="connsiteY174" fmla="*/ 1243148 h 2605314"/>
                <a:gd name="connsiteX175" fmla="*/ 124197 w 5018777"/>
                <a:gd name="connsiteY175" fmla="*/ 1236254 h 2605314"/>
                <a:gd name="connsiteX176" fmla="*/ 54892 w 5018777"/>
                <a:gd name="connsiteY176" fmla="*/ 1262742 h 2605314"/>
                <a:gd name="connsiteX177" fmla="*/ 33120 w 5018777"/>
                <a:gd name="connsiteY177" fmla="*/ 1299028 h 2605314"/>
                <a:gd name="connsiteX178" fmla="*/ 18606 w 5018777"/>
                <a:gd name="connsiteY178" fmla="*/ 1320800 h 2605314"/>
                <a:gd name="connsiteX179" fmla="*/ 4092 w 5018777"/>
                <a:gd name="connsiteY179" fmla="*/ 1379582 h 2605314"/>
                <a:gd name="connsiteX180" fmla="*/ 3729 w 5018777"/>
                <a:gd name="connsiteY180" fmla="*/ 1436188 h 2605314"/>
                <a:gd name="connsiteX181" fmla="*/ 47635 w 5018777"/>
                <a:gd name="connsiteY181" fmla="*/ 1494971 h 2605314"/>
                <a:gd name="connsiteX182" fmla="*/ 91177 w 5018777"/>
                <a:gd name="connsiteY182" fmla="*/ 1524000 h 2605314"/>
                <a:gd name="connsiteX183" fmla="*/ 127100 w 5018777"/>
                <a:gd name="connsiteY183" fmla="*/ 1568268 h 2605314"/>
                <a:gd name="connsiteX184" fmla="*/ 171006 w 5018777"/>
                <a:gd name="connsiteY184" fmla="*/ 1582057 h 2605314"/>
                <a:gd name="connsiteX185" fmla="*/ 228337 w 5018777"/>
                <a:gd name="connsiteY185" fmla="*/ 1561737 h 2605314"/>
                <a:gd name="connsiteX186" fmla="*/ 236683 w 5018777"/>
                <a:gd name="connsiteY186" fmla="*/ 1483722 h 2605314"/>
                <a:gd name="connsiteX187" fmla="*/ 157217 w 5018777"/>
                <a:gd name="connsiteY187" fmla="*/ 1465580 h 2605314"/>
                <a:gd name="connsiteX188" fmla="*/ 105692 w 5018777"/>
                <a:gd name="connsiteY188" fmla="*/ 1502228 h 2605314"/>
                <a:gd name="connsiteX189" fmla="*/ 105692 w 5018777"/>
                <a:gd name="connsiteY189" fmla="*/ 1698171 h 2605314"/>
                <a:gd name="connsiteX190" fmla="*/ 141615 w 5018777"/>
                <a:gd name="connsiteY190" fmla="*/ 1749334 h 2605314"/>
                <a:gd name="connsiteX191" fmla="*/ 192777 w 5018777"/>
                <a:gd name="connsiteY191" fmla="*/ 1792514 h 2605314"/>
                <a:gd name="connsiteX192" fmla="*/ 250835 w 5018777"/>
                <a:gd name="connsiteY192" fmla="*/ 1828800 h 2605314"/>
                <a:gd name="connsiteX193" fmla="*/ 359692 w 5018777"/>
                <a:gd name="connsiteY193" fmla="*/ 1821542 h 2605314"/>
                <a:gd name="connsiteX194" fmla="*/ 394163 w 5018777"/>
                <a:gd name="connsiteY194" fmla="*/ 1796505 h 2605314"/>
                <a:gd name="connsiteX195" fmla="*/ 410492 w 5018777"/>
                <a:gd name="connsiteY195" fmla="*/ 1698171 h 2605314"/>
                <a:gd name="connsiteX196" fmla="*/ 366949 w 5018777"/>
                <a:gd name="connsiteY196" fmla="*/ 1683657 h 2605314"/>
                <a:gd name="connsiteX197" fmla="*/ 316149 w 5018777"/>
                <a:gd name="connsiteY197" fmla="*/ 1690914 h 2605314"/>
                <a:gd name="connsiteX198" fmla="*/ 279863 w 5018777"/>
                <a:gd name="connsiteY198" fmla="*/ 1719942 h 2605314"/>
                <a:gd name="connsiteX199" fmla="*/ 265349 w 5018777"/>
                <a:gd name="connsiteY199" fmla="*/ 1785257 h 2605314"/>
                <a:gd name="connsiteX200" fmla="*/ 276235 w 5018777"/>
                <a:gd name="connsiteY200" fmla="*/ 1939108 h 2605314"/>
                <a:gd name="connsiteX201" fmla="*/ 331026 w 5018777"/>
                <a:gd name="connsiteY201" fmla="*/ 1984465 h 2605314"/>
                <a:gd name="connsiteX202" fmla="*/ 417749 w 5018777"/>
                <a:gd name="connsiteY202" fmla="*/ 2002971 h 2605314"/>
                <a:gd name="connsiteX203" fmla="*/ 526606 w 5018777"/>
                <a:gd name="connsiteY203" fmla="*/ 1995714 h 2605314"/>
                <a:gd name="connsiteX204" fmla="*/ 555635 w 5018777"/>
                <a:gd name="connsiteY204" fmla="*/ 1973942 h 2605314"/>
                <a:gd name="connsiteX205" fmla="*/ 599177 w 5018777"/>
                <a:gd name="connsiteY205" fmla="*/ 1944914 h 2605314"/>
                <a:gd name="connsiteX206" fmla="*/ 628206 w 5018777"/>
                <a:gd name="connsiteY206" fmla="*/ 1901371 h 2605314"/>
                <a:gd name="connsiteX207" fmla="*/ 613692 w 5018777"/>
                <a:gd name="connsiteY207" fmla="*/ 1836057 h 2605314"/>
                <a:gd name="connsiteX208" fmla="*/ 570149 w 5018777"/>
                <a:gd name="connsiteY208" fmla="*/ 1792514 h 2605314"/>
                <a:gd name="connsiteX209" fmla="*/ 528057 w 5018777"/>
                <a:gd name="connsiteY209" fmla="*/ 1800497 h 2605314"/>
                <a:gd name="connsiteX210" fmla="*/ 481249 w 5018777"/>
                <a:gd name="connsiteY210" fmla="*/ 1898468 h 2605314"/>
                <a:gd name="connsiteX211" fmla="*/ 555635 w 5018777"/>
                <a:gd name="connsiteY211" fmla="*/ 1995714 h 2605314"/>
                <a:gd name="connsiteX212" fmla="*/ 570149 w 5018777"/>
                <a:gd name="connsiteY212" fmla="*/ 2017485 h 2605314"/>
                <a:gd name="connsiteX213" fmla="*/ 700777 w 5018777"/>
                <a:gd name="connsiteY213" fmla="*/ 2068285 h 2605314"/>
                <a:gd name="connsiteX214" fmla="*/ 737063 w 5018777"/>
                <a:gd name="connsiteY214" fmla="*/ 2082800 h 2605314"/>
                <a:gd name="connsiteX215" fmla="*/ 867692 w 5018777"/>
                <a:gd name="connsiteY215" fmla="*/ 2119811 h 2605314"/>
                <a:gd name="connsiteX216" fmla="*/ 969292 w 5018777"/>
                <a:gd name="connsiteY216" fmla="*/ 2148114 h 2605314"/>
                <a:gd name="connsiteX217" fmla="*/ 1078149 w 5018777"/>
                <a:gd name="connsiteY217" fmla="*/ 2133600 h 2605314"/>
                <a:gd name="connsiteX218" fmla="*/ 1128949 w 5018777"/>
                <a:gd name="connsiteY218" fmla="*/ 2104571 h 2605314"/>
                <a:gd name="connsiteX219" fmla="*/ 1247603 w 5018777"/>
                <a:gd name="connsiteY219" fmla="*/ 2013494 h 2605314"/>
                <a:gd name="connsiteX220" fmla="*/ 1291509 w 5018777"/>
                <a:gd name="connsiteY220" fmla="*/ 1957251 h 2605314"/>
                <a:gd name="connsiteX221" fmla="*/ 1278083 w 5018777"/>
                <a:gd name="connsiteY221" fmla="*/ 1839322 h 2605314"/>
                <a:gd name="connsiteX222" fmla="*/ 1223292 w 5018777"/>
                <a:gd name="connsiteY222" fmla="*/ 1814285 h 2605314"/>
                <a:gd name="connsiteX223" fmla="*/ 1129675 w 5018777"/>
                <a:gd name="connsiteY223" fmla="*/ 1833154 h 2605314"/>
                <a:gd name="connsiteX224" fmla="*/ 1107177 w 5018777"/>
                <a:gd name="connsiteY224" fmla="*/ 1894114 h 2605314"/>
                <a:gd name="connsiteX225" fmla="*/ 1085406 w 5018777"/>
                <a:gd name="connsiteY225" fmla="*/ 2002971 h 2605314"/>
                <a:gd name="connsiteX226" fmla="*/ 1020092 w 5018777"/>
                <a:gd name="connsiteY226" fmla="*/ 1995714 h 2605314"/>
                <a:gd name="connsiteX227" fmla="*/ 984532 w 5018777"/>
                <a:gd name="connsiteY227" fmla="*/ 1911531 h 2605314"/>
                <a:gd name="connsiteX228" fmla="*/ 996869 w 5018777"/>
                <a:gd name="connsiteY228" fmla="*/ 1807754 h 2605314"/>
                <a:gd name="connsiteX229" fmla="*/ 1070529 w 5018777"/>
                <a:gd name="connsiteY229" fmla="*/ 1731554 h 2605314"/>
                <a:gd name="connsiteX230" fmla="*/ 1230549 w 5018777"/>
                <a:gd name="connsiteY230" fmla="*/ 1690914 h 2605314"/>
                <a:gd name="connsiteX231" fmla="*/ 1339406 w 5018777"/>
                <a:gd name="connsiteY231" fmla="*/ 1698171 h 2605314"/>
                <a:gd name="connsiteX232" fmla="*/ 1426492 w 5018777"/>
                <a:gd name="connsiteY232" fmla="*/ 1741714 h 2605314"/>
                <a:gd name="connsiteX233" fmla="*/ 1480557 w 5018777"/>
                <a:gd name="connsiteY233" fmla="*/ 1792514 h 2605314"/>
                <a:gd name="connsiteX234" fmla="*/ 1510312 w 5018777"/>
                <a:gd name="connsiteY234" fmla="*/ 1859642 h 2605314"/>
                <a:gd name="connsiteX235" fmla="*/ 1511037 w 5018777"/>
                <a:gd name="connsiteY235" fmla="*/ 1961968 h 2605314"/>
                <a:gd name="connsiteX236" fmla="*/ 1463866 w 5018777"/>
                <a:gd name="connsiteY236" fmla="*/ 2046877 h 2605314"/>
                <a:gd name="connsiteX237" fmla="*/ 1411977 w 5018777"/>
                <a:gd name="connsiteY237" fmla="*/ 2140857 h 2605314"/>
                <a:gd name="connsiteX238" fmla="*/ 1404720 w 5018777"/>
                <a:gd name="connsiteY238" fmla="*/ 2162628 h 2605314"/>
                <a:gd name="connsiteX239" fmla="*/ 1368435 w 5018777"/>
                <a:gd name="connsiteY239" fmla="*/ 2293257 h 2605314"/>
                <a:gd name="connsiteX240" fmla="*/ 1370975 w 5018777"/>
                <a:gd name="connsiteY240" fmla="*/ 2449285 h 2605314"/>
                <a:gd name="connsiteX241" fmla="*/ 1513577 w 5018777"/>
                <a:gd name="connsiteY241" fmla="*/ 2554514 h 2605314"/>
                <a:gd name="connsiteX242" fmla="*/ 1636949 w 5018777"/>
                <a:gd name="connsiteY242" fmla="*/ 2590800 h 2605314"/>
                <a:gd name="connsiteX243" fmla="*/ 1851397 w 5018777"/>
                <a:gd name="connsiteY243" fmla="*/ 2605314 h 2605314"/>
                <a:gd name="connsiteX244" fmla="*/ 1922155 w 5018777"/>
                <a:gd name="connsiteY244" fmla="*/ 2576285 h 2605314"/>
                <a:gd name="connsiteX245" fmla="*/ 1963520 w 5018777"/>
                <a:gd name="connsiteY245" fmla="*/ 2496457 h 2605314"/>
                <a:gd name="connsiteX246" fmla="*/ 2006337 w 5018777"/>
                <a:gd name="connsiteY246" fmla="*/ 2315028 h 2605314"/>
                <a:gd name="connsiteX247" fmla="*/ 2043349 w 5018777"/>
                <a:gd name="connsiteY247" fmla="*/ 2111828 h 2605314"/>
                <a:gd name="connsiteX248" fmla="*/ 2066572 w 5018777"/>
                <a:gd name="connsiteY248" fmla="*/ 2048691 h 2605314"/>
                <a:gd name="connsiteX249" fmla="*/ 2102495 w 5018777"/>
                <a:gd name="connsiteY249" fmla="*/ 1987731 h 2605314"/>
                <a:gd name="connsiteX250" fmla="*/ 2221512 w 5018777"/>
                <a:gd name="connsiteY250" fmla="*/ 1879237 h 2605314"/>
                <a:gd name="connsiteX251" fmla="*/ 2377177 w 5018777"/>
                <a:gd name="connsiteY251" fmla="*/ 1872342 h 2605314"/>
                <a:gd name="connsiteX252" fmla="*/ 2398949 w 5018777"/>
                <a:gd name="connsiteY252" fmla="*/ 1879600 h 2605314"/>
                <a:gd name="connsiteX253" fmla="*/ 2457006 w 5018777"/>
                <a:gd name="connsiteY253" fmla="*/ 1930400 h 2605314"/>
                <a:gd name="connsiteX254" fmla="*/ 2471520 w 5018777"/>
                <a:gd name="connsiteY254" fmla="*/ 1952171 h 2605314"/>
                <a:gd name="connsiteX255" fmla="*/ 2493292 w 5018777"/>
                <a:gd name="connsiteY255" fmla="*/ 1973942 h 2605314"/>
                <a:gd name="connsiteX256" fmla="*/ 2507806 w 5018777"/>
                <a:gd name="connsiteY256" fmla="*/ 2024742 h 2605314"/>
                <a:gd name="connsiteX257" fmla="*/ 2515063 w 5018777"/>
                <a:gd name="connsiteY257" fmla="*/ 2053771 h 2605314"/>
                <a:gd name="connsiteX258" fmla="*/ 2529577 w 5018777"/>
                <a:gd name="connsiteY258" fmla="*/ 2075542 h 2605314"/>
                <a:gd name="connsiteX259" fmla="*/ 2544092 w 5018777"/>
                <a:gd name="connsiteY259" fmla="*/ 2126342 h 2605314"/>
                <a:gd name="connsiteX260" fmla="*/ 2536835 w 5018777"/>
                <a:gd name="connsiteY260" fmla="*/ 2271485 h 2605314"/>
                <a:gd name="connsiteX261" fmla="*/ 2522320 w 5018777"/>
                <a:gd name="connsiteY261" fmla="*/ 2300514 h 2605314"/>
                <a:gd name="connsiteX262" fmla="*/ 2478777 w 5018777"/>
                <a:gd name="connsiteY262" fmla="*/ 2329542 h 2605314"/>
                <a:gd name="connsiteX263" fmla="*/ 2457006 w 5018777"/>
                <a:gd name="connsiteY263" fmla="*/ 2336800 h 2605314"/>
                <a:gd name="connsiteX264" fmla="*/ 2333635 w 5018777"/>
                <a:gd name="connsiteY264" fmla="*/ 2329542 h 2605314"/>
                <a:gd name="connsiteX265" fmla="*/ 2311863 w 5018777"/>
                <a:gd name="connsiteY265" fmla="*/ 2322285 h 2605314"/>
                <a:gd name="connsiteX266" fmla="*/ 2297349 w 5018777"/>
                <a:gd name="connsiteY266" fmla="*/ 2286000 h 2605314"/>
                <a:gd name="connsiteX267" fmla="*/ 2290092 w 5018777"/>
                <a:gd name="connsiteY267" fmla="*/ 2249714 h 2605314"/>
                <a:gd name="connsiteX268" fmla="*/ 2398949 w 5018777"/>
                <a:gd name="connsiteY268" fmla="*/ 2111828 h 2605314"/>
                <a:gd name="connsiteX269" fmla="*/ 2398949 w 5018777"/>
                <a:gd name="connsiteY269" fmla="*/ 2024742 h 2605314"/>
                <a:gd name="connsiteX270" fmla="*/ 2377177 w 5018777"/>
                <a:gd name="connsiteY270" fmla="*/ 2010228 h 2605314"/>
                <a:gd name="connsiteX271" fmla="*/ 2275577 w 5018777"/>
                <a:gd name="connsiteY271" fmla="*/ 2017485 h 2605314"/>
                <a:gd name="connsiteX272" fmla="*/ 2261063 w 5018777"/>
                <a:gd name="connsiteY272" fmla="*/ 2032000 h 2605314"/>
                <a:gd name="connsiteX273" fmla="*/ 2239292 w 5018777"/>
                <a:gd name="connsiteY273" fmla="*/ 2046514 h 2605314"/>
                <a:gd name="connsiteX274" fmla="*/ 2224777 w 5018777"/>
                <a:gd name="connsiteY274" fmla="*/ 2061028 h 2605314"/>
                <a:gd name="connsiteX275" fmla="*/ 2195749 w 5018777"/>
                <a:gd name="connsiteY275" fmla="*/ 2068285 h 2605314"/>
                <a:gd name="connsiteX276" fmla="*/ 2166720 w 5018777"/>
                <a:gd name="connsiteY276" fmla="*/ 2090057 h 2605314"/>
                <a:gd name="connsiteX277" fmla="*/ 2152206 w 5018777"/>
                <a:gd name="connsiteY277" fmla="*/ 2111828 h 2605314"/>
                <a:gd name="connsiteX278" fmla="*/ 2130435 w 5018777"/>
                <a:gd name="connsiteY278" fmla="*/ 2140857 h 2605314"/>
                <a:gd name="connsiteX279" fmla="*/ 2130435 w 5018777"/>
                <a:gd name="connsiteY279" fmla="*/ 2351314 h 2605314"/>
                <a:gd name="connsiteX280" fmla="*/ 2144949 w 5018777"/>
                <a:gd name="connsiteY280" fmla="*/ 2373085 h 2605314"/>
                <a:gd name="connsiteX281" fmla="*/ 2166720 w 5018777"/>
                <a:gd name="connsiteY281" fmla="*/ 2380342 h 2605314"/>
                <a:gd name="connsiteX282" fmla="*/ 2173977 w 5018777"/>
                <a:gd name="connsiteY282" fmla="*/ 2402114 h 2605314"/>
                <a:gd name="connsiteX283" fmla="*/ 2195749 w 5018777"/>
                <a:gd name="connsiteY283" fmla="*/ 2416628 h 2605314"/>
                <a:gd name="connsiteX284" fmla="*/ 2224777 w 5018777"/>
                <a:gd name="connsiteY284" fmla="*/ 2438400 h 2605314"/>
                <a:gd name="connsiteX285" fmla="*/ 2268320 w 5018777"/>
                <a:gd name="connsiteY285" fmla="*/ 2474685 h 2605314"/>
                <a:gd name="connsiteX286" fmla="*/ 2297349 w 5018777"/>
                <a:gd name="connsiteY286" fmla="*/ 2510971 h 2605314"/>
                <a:gd name="connsiteX287" fmla="*/ 2319120 w 5018777"/>
                <a:gd name="connsiteY287" fmla="*/ 2532742 h 2605314"/>
                <a:gd name="connsiteX288" fmla="*/ 2398949 w 5018777"/>
                <a:gd name="connsiteY288" fmla="*/ 2569028 h 2605314"/>
                <a:gd name="connsiteX289" fmla="*/ 2544092 w 5018777"/>
                <a:gd name="connsiteY289" fmla="*/ 2554514 h 2605314"/>
                <a:gd name="connsiteX290" fmla="*/ 2565863 w 5018777"/>
                <a:gd name="connsiteY290" fmla="*/ 2540000 h 2605314"/>
                <a:gd name="connsiteX291" fmla="*/ 2573120 w 5018777"/>
                <a:gd name="connsiteY291" fmla="*/ 2503714 h 2605314"/>
                <a:gd name="connsiteX292" fmla="*/ 2587635 w 5018777"/>
                <a:gd name="connsiteY292" fmla="*/ 2481942 h 2605314"/>
                <a:gd name="connsiteX293" fmla="*/ 2594892 w 5018777"/>
                <a:gd name="connsiteY293" fmla="*/ 2409371 h 2605314"/>
                <a:gd name="connsiteX294" fmla="*/ 2645692 w 5018777"/>
                <a:gd name="connsiteY294" fmla="*/ 2416628 h 2605314"/>
                <a:gd name="connsiteX295" fmla="*/ 2674720 w 5018777"/>
                <a:gd name="connsiteY295" fmla="*/ 2423885 h 2605314"/>
                <a:gd name="connsiteX296" fmla="*/ 2747292 w 5018777"/>
                <a:gd name="connsiteY296" fmla="*/ 2438400 h 2605314"/>
                <a:gd name="connsiteX297" fmla="*/ 2790835 w 5018777"/>
                <a:gd name="connsiteY297" fmla="*/ 2452914 h 2605314"/>
                <a:gd name="connsiteX298" fmla="*/ 2812606 w 5018777"/>
                <a:gd name="connsiteY298" fmla="*/ 2438400 h 2605314"/>
                <a:gd name="connsiteX299" fmla="*/ 2805349 w 5018777"/>
                <a:gd name="connsiteY299" fmla="*/ 2416628 h 2605314"/>
                <a:gd name="connsiteX300" fmla="*/ 2798092 w 5018777"/>
                <a:gd name="connsiteY300" fmla="*/ 2373085 h 2605314"/>
                <a:gd name="connsiteX301" fmla="*/ 2783577 w 5018777"/>
                <a:gd name="connsiteY301" fmla="*/ 2329542 h 2605314"/>
                <a:gd name="connsiteX302" fmla="*/ 2798092 w 5018777"/>
                <a:gd name="connsiteY302" fmla="*/ 2278742 h 2605314"/>
                <a:gd name="connsiteX303" fmla="*/ 2965006 w 5018777"/>
                <a:gd name="connsiteY303" fmla="*/ 2249714 h 2605314"/>
                <a:gd name="connsiteX304" fmla="*/ 2950492 w 5018777"/>
                <a:gd name="connsiteY304" fmla="*/ 2227942 h 2605314"/>
                <a:gd name="connsiteX305" fmla="*/ 2928720 w 5018777"/>
                <a:gd name="connsiteY305" fmla="*/ 2133600 h 2605314"/>
                <a:gd name="connsiteX306" fmla="*/ 2921463 w 5018777"/>
                <a:gd name="connsiteY306" fmla="*/ 2104571 h 2605314"/>
                <a:gd name="connsiteX307" fmla="*/ 2899692 w 5018777"/>
                <a:gd name="connsiteY307" fmla="*/ 2090057 h 2605314"/>
                <a:gd name="connsiteX308" fmla="*/ 2906949 w 5018777"/>
                <a:gd name="connsiteY308" fmla="*/ 2061028 h 2605314"/>
                <a:gd name="connsiteX309" fmla="*/ 3037577 w 5018777"/>
                <a:gd name="connsiteY309" fmla="*/ 2053771 h 2605314"/>
                <a:gd name="connsiteX310" fmla="*/ 3124663 w 5018777"/>
                <a:gd name="connsiteY310" fmla="*/ 2046514 h 2605314"/>
                <a:gd name="connsiteX311" fmla="*/ 3146435 w 5018777"/>
                <a:gd name="connsiteY311" fmla="*/ 2039257 h 2605314"/>
                <a:gd name="connsiteX312" fmla="*/ 3139177 w 5018777"/>
                <a:gd name="connsiteY312" fmla="*/ 2010228 h 2605314"/>
                <a:gd name="connsiteX313" fmla="*/ 3110149 w 5018777"/>
                <a:gd name="connsiteY313" fmla="*/ 1959428 h 2605314"/>
                <a:gd name="connsiteX314" fmla="*/ 3081120 w 5018777"/>
                <a:gd name="connsiteY314" fmla="*/ 1930400 h 2605314"/>
                <a:gd name="connsiteX315" fmla="*/ 3066606 w 5018777"/>
                <a:gd name="connsiteY315" fmla="*/ 1901371 h 2605314"/>
                <a:gd name="connsiteX316" fmla="*/ 3044835 w 5018777"/>
                <a:gd name="connsiteY316" fmla="*/ 1886857 h 2605314"/>
                <a:gd name="connsiteX317" fmla="*/ 3037577 w 5018777"/>
                <a:gd name="connsiteY317" fmla="*/ 1865085 h 2605314"/>
                <a:gd name="connsiteX318" fmla="*/ 3023063 w 5018777"/>
                <a:gd name="connsiteY318" fmla="*/ 1843314 h 2605314"/>
                <a:gd name="connsiteX319" fmla="*/ 3052092 w 5018777"/>
                <a:gd name="connsiteY319" fmla="*/ 1828800 h 2605314"/>
                <a:gd name="connsiteX320" fmla="*/ 3160949 w 5018777"/>
                <a:gd name="connsiteY320" fmla="*/ 1814285 h 2605314"/>
                <a:gd name="connsiteX321" fmla="*/ 3182720 w 5018777"/>
                <a:gd name="connsiteY321" fmla="*/ 1799771 h 2605314"/>
                <a:gd name="connsiteX322" fmla="*/ 3131920 w 5018777"/>
                <a:gd name="connsiteY322" fmla="*/ 1690914 h 2605314"/>
                <a:gd name="connsiteX323" fmla="*/ 3124663 w 5018777"/>
                <a:gd name="connsiteY323" fmla="*/ 1669142 h 2605314"/>
                <a:gd name="connsiteX324" fmla="*/ 3110149 w 5018777"/>
                <a:gd name="connsiteY324" fmla="*/ 1647371 h 2605314"/>
                <a:gd name="connsiteX325" fmla="*/ 3131920 w 5018777"/>
                <a:gd name="connsiteY325" fmla="*/ 1640114 h 2605314"/>
                <a:gd name="connsiteX326" fmla="*/ 3160949 w 5018777"/>
                <a:gd name="connsiteY326" fmla="*/ 1632857 h 2605314"/>
                <a:gd name="connsiteX327" fmla="*/ 3189977 w 5018777"/>
                <a:gd name="connsiteY327" fmla="*/ 1618342 h 2605314"/>
                <a:gd name="connsiteX328" fmla="*/ 3219006 w 5018777"/>
                <a:gd name="connsiteY328" fmla="*/ 1611085 h 2605314"/>
                <a:gd name="connsiteX329" fmla="*/ 3240777 w 5018777"/>
                <a:gd name="connsiteY329" fmla="*/ 1603828 h 2605314"/>
                <a:gd name="connsiteX330" fmla="*/ 3284320 w 5018777"/>
                <a:gd name="connsiteY330" fmla="*/ 1582057 h 2605314"/>
                <a:gd name="connsiteX331" fmla="*/ 3298835 w 5018777"/>
                <a:gd name="connsiteY331" fmla="*/ 1567542 h 2605314"/>
                <a:gd name="connsiteX332" fmla="*/ 3277063 w 5018777"/>
                <a:gd name="connsiteY332" fmla="*/ 1545771 h 2605314"/>
                <a:gd name="connsiteX333" fmla="*/ 3233520 w 5018777"/>
                <a:gd name="connsiteY333" fmla="*/ 1516742 h 2605314"/>
                <a:gd name="connsiteX334" fmla="*/ 3182720 w 5018777"/>
                <a:gd name="connsiteY334" fmla="*/ 1458685 h 2605314"/>
                <a:gd name="connsiteX335" fmla="*/ 3175463 w 5018777"/>
                <a:gd name="connsiteY335" fmla="*/ 1436914 h 2605314"/>
                <a:gd name="connsiteX336" fmla="*/ 3153692 w 5018777"/>
                <a:gd name="connsiteY336" fmla="*/ 1422400 h 2605314"/>
                <a:gd name="connsiteX337" fmla="*/ 3204492 w 5018777"/>
                <a:gd name="connsiteY337" fmla="*/ 1386114 h 2605314"/>
                <a:gd name="connsiteX338" fmla="*/ 3240777 w 5018777"/>
                <a:gd name="connsiteY338" fmla="*/ 1349828 h 2605314"/>
                <a:gd name="connsiteX339" fmla="*/ 3269806 w 5018777"/>
                <a:gd name="connsiteY339" fmla="*/ 1313542 h 2605314"/>
                <a:gd name="connsiteX340" fmla="*/ 3291577 w 5018777"/>
                <a:gd name="connsiteY340" fmla="*/ 1299028 h 2605314"/>
                <a:gd name="connsiteX341" fmla="*/ 3306092 w 5018777"/>
                <a:gd name="connsiteY341" fmla="*/ 1284514 h 2605314"/>
                <a:gd name="connsiteX342" fmla="*/ 3313349 w 5018777"/>
                <a:gd name="connsiteY342" fmla="*/ 1262742 h 2605314"/>
                <a:gd name="connsiteX343" fmla="*/ 3269806 w 5018777"/>
                <a:gd name="connsiteY343" fmla="*/ 1255485 h 2605314"/>
                <a:gd name="connsiteX344" fmla="*/ 3248035 w 5018777"/>
                <a:gd name="connsiteY344" fmla="*/ 1248228 h 2605314"/>
                <a:gd name="connsiteX345" fmla="*/ 3197235 w 5018777"/>
                <a:gd name="connsiteY345" fmla="*/ 1233714 h 2605314"/>
                <a:gd name="connsiteX346" fmla="*/ 3175463 w 5018777"/>
                <a:gd name="connsiteY346" fmla="*/ 1219200 h 2605314"/>
                <a:gd name="connsiteX347" fmla="*/ 3153692 w 5018777"/>
                <a:gd name="connsiteY347" fmla="*/ 1211942 h 2605314"/>
                <a:gd name="connsiteX348" fmla="*/ 3124663 w 5018777"/>
                <a:gd name="connsiteY348" fmla="*/ 1197428 h 2605314"/>
                <a:gd name="connsiteX349" fmla="*/ 3204492 w 5018777"/>
                <a:gd name="connsiteY349" fmla="*/ 1095828 h 2605314"/>
                <a:gd name="connsiteX350" fmla="*/ 3255292 w 5018777"/>
                <a:gd name="connsiteY350" fmla="*/ 1037771 h 2605314"/>
                <a:gd name="connsiteX351" fmla="*/ 3255292 w 5018777"/>
                <a:gd name="connsiteY351" fmla="*/ 994228 h 2605314"/>
                <a:gd name="connsiteX352" fmla="*/ 3211749 w 5018777"/>
                <a:gd name="connsiteY352" fmla="*/ 986971 h 2605314"/>
                <a:gd name="connsiteX353" fmla="*/ 3182720 w 5018777"/>
                <a:gd name="connsiteY353" fmla="*/ 979714 h 2605314"/>
                <a:gd name="connsiteX354" fmla="*/ 3124663 w 5018777"/>
                <a:gd name="connsiteY354" fmla="*/ 957942 h 2605314"/>
                <a:gd name="connsiteX355" fmla="*/ 3102892 w 5018777"/>
                <a:gd name="connsiteY355" fmla="*/ 950685 h 2605314"/>
                <a:gd name="connsiteX356" fmla="*/ 3052092 w 5018777"/>
                <a:gd name="connsiteY356" fmla="*/ 943428 h 2605314"/>
                <a:gd name="connsiteX357" fmla="*/ 3030320 w 5018777"/>
                <a:gd name="connsiteY357" fmla="*/ 936171 h 2605314"/>
                <a:gd name="connsiteX358" fmla="*/ 2994035 w 5018777"/>
                <a:gd name="connsiteY358" fmla="*/ 928914 h 2605314"/>
                <a:gd name="connsiteX359" fmla="*/ 2979520 w 5018777"/>
                <a:gd name="connsiteY359" fmla="*/ 914400 h 2605314"/>
                <a:gd name="connsiteX360" fmla="*/ 3037577 w 5018777"/>
                <a:gd name="connsiteY360" fmla="*/ 820057 h 2605314"/>
                <a:gd name="connsiteX361" fmla="*/ 3095635 w 5018777"/>
                <a:gd name="connsiteY361" fmla="*/ 747485 h 2605314"/>
                <a:gd name="connsiteX362" fmla="*/ 3131920 w 5018777"/>
                <a:gd name="connsiteY362" fmla="*/ 703942 h 2605314"/>
                <a:gd name="connsiteX363" fmla="*/ 3146435 w 5018777"/>
                <a:gd name="connsiteY363" fmla="*/ 682171 h 2605314"/>
                <a:gd name="connsiteX364" fmla="*/ 3037577 w 5018777"/>
                <a:gd name="connsiteY364" fmla="*/ 667657 h 2605314"/>
                <a:gd name="connsiteX365" fmla="*/ 2965006 w 5018777"/>
                <a:gd name="connsiteY365" fmla="*/ 660400 h 2605314"/>
                <a:gd name="connsiteX366" fmla="*/ 2892435 w 5018777"/>
                <a:gd name="connsiteY366" fmla="*/ 645885 h 2605314"/>
                <a:gd name="connsiteX367" fmla="*/ 2928720 w 5018777"/>
                <a:gd name="connsiteY367" fmla="*/ 609600 h 2605314"/>
                <a:gd name="connsiteX368" fmla="*/ 2965006 w 5018777"/>
                <a:gd name="connsiteY368" fmla="*/ 573314 h 2605314"/>
                <a:gd name="connsiteX369" fmla="*/ 2972263 w 5018777"/>
                <a:gd name="connsiteY369" fmla="*/ 529771 h 2605314"/>
                <a:gd name="connsiteX370" fmla="*/ 2986777 w 5018777"/>
                <a:gd name="connsiteY370" fmla="*/ 486228 h 2605314"/>
                <a:gd name="connsiteX371" fmla="*/ 3001292 w 5018777"/>
                <a:gd name="connsiteY371" fmla="*/ 435428 h 2605314"/>
                <a:gd name="connsiteX372" fmla="*/ 3015806 w 5018777"/>
                <a:gd name="connsiteY372" fmla="*/ 391885 h 2605314"/>
                <a:gd name="connsiteX373" fmla="*/ 2965006 w 5018777"/>
                <a:gd name="connsiteY373" fmla="*/ 399142 h 2605314"/>
                <a:gd name="connsiteX374" fmla="*/ 2921463 w 5018777"/>
                <a:gd name="connsiteY374" fmla="*/ 413657 h 2605314"/>
                <a:gd name="connsiteX375" fmla="*/ 2892435 w 5018777"/>
                <a:gd name="connsiteY375" fmla="*/ 420914 h 2605314"/>
                <a:gd name="connsiteX376" fmla="*/ 2856149 w 5018777"/>
                <a:gd name="connsiteY376" fmla="*/ 435428 h 2605314"/>
                <a:gd name="connsiteX377" fmla="*/ 2812606 w 5018777"/>
                <a:gd name="connsiteY377" fmla="*/ 442685 h 2605314"/>
                <a:gd name="connsiteX378" fmla="*/ 2783577 w 5018777"/>
                <a:gd name="connsiteY378" fmla="*/ 449942 h 2605314"/>
                <a:gd name="connsiteX379" fmla="*/ 2725520 w 5018777"/>
                <a:gd name="connsiteY379" fmla="*/ 442685 h 2605314"/>
                <a:gd name="connsiteX380" fmla="*/ 2732777 w 5018777"/>
                <a:gd name="connsiteY380" fmla="*/ 377371 h 2605314"/>
                <a:gd name="connsiteX381" fmla="*/ 2725520 w 5018777"/>
                <a:gd name="connsiteY381" fmla="*/ 290285 h 2605314"/>
                <a:gd name="connsiteX382" fmla="*/ 2711006 w 5018777"/>
                <a:gd name="connsiteY382" fmla="*/ 232228 h 2605314"/>
                <a:gd name="connsiteX383" fmla="*/ 2667463 w 5018777"/>
                <a:gd name="connsiteY383" fmla="*/ 210457 h 2605314"/>
                <a:gd name="connsiteX384" fmla="*/ 2660206 w 5018777"/>
                <a:gd name="connsiteY38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081120 w 5018777"/>
                <a:gd name="connsiteY125" fmla="*/ 232228 h 2605314"/>
                <a:gd name="connsiteX126" fmla="*/ 3008549 w 5018777"/>
                <a:gd name="connsiteY126" fmla="*/ 174171 h 2605314"/>
                <a:gd name="connsiteX127" fmla="*/ 2934889 w 5018777"/>
                <a:gd name="connsiteY127" fmla="*/ 124460 h 2605314"/>
                <a:gd name="connsiteX128" fmla="*/ 2827120 w 5018777"/>
                <a:gd name="connsiteY128" fmla="*/ 79828 h 2605314"/>
                <a:gd name="connsiteX129" fmla="*/ 2667463 w 5018777"/>
                <a:gd name="connsiteY129" fmla="*/ 50800 h 2605314"/>
                <a:gd name="connsiteX130" fmla="*/ 2500549 w 5018777"/>
                <a:gd name="connsiteY130" fmla="*/ 43542 h 2605314"/>
                <a:gd name="connsiteX131" fmla="*/ 2275577 w 5018777"/>
                <a:gd name="connsiteY131" fmla="*/ 21771 h 2605314"/>
                <a:gd name="connsiteX132" fmla="*/ 2036092 w 5018777"/>
                <a:gd name="connsiteY132" fmla="*/ 7257 h 2605314"/>
                <a:gd name="connsiteX133" fmla="*/ 1753063 w 5018777"/>
                <a:gd name="connsiteY133" fmla="*/ 29028 h 2605314"/>
                <a:gd name="connsiteX134" fmla="*/ 1519746 w 5018777"/>
                <a:gd name="connsiteY134" fmla="*/ 82005 h 2605314"/>
                <a:gd name="connsiteX135" fmla="*/ 1157977 w 5018777"/>
                <a:gd name="connsiteY135" fmla="*/ 190500 h 2605314"/>
                <a:gd name="connsiteX136" fmla="*/ 969292 w 5018777"/>
                <a:gd name="connsiteY136" fmla="*/ 261257 h 2605314"/>
                <a:gd name="connsiteX137" fmla="*/ 889463 w 5018777"/>
                <a:gd name="connsiteY137" fmla="*/ 319314 h 2605314"/>
                <a:gd name="connsiteX138" fmla="*/ 763189 w 5018777"/>
                <a:gd name="connsiteY138" fmla="*/ 420551 h 2605314"/>
                <a:gd name="connsiteX139" fmla="*/ 693520 w 5018777"/>
                <a:gd name="connsiteY139" fmla="*/ 500742 h 2605314"/>
                <a:gd name="connsiteX140" fmla="*/ 664492 w 5018777"/>
                <a:gd name="connsiteY140" fmla="*/ 544285 h 2605314"/>
                <a:gd name="connsiteX141" fmla="*/ 642720 w 5018777"/>
                <a:gd name="connsiteY141" fmla="*/ 609600 h 2605314"/>
                <a:gd name="connsiteX142" fmla="*/ 651792 w 5018777"/>
                <a:gd name="connsiteY142" fmla="*/ 740954 h 2605314"/>
                <a:gd name="connsiteX143" fmla="*/ 700052 w 5018777"/>
                <a:gd name="connsiteY143" fmla="*/ 804454 h 2605314"/>
                <a:gd name="connsiteX144" fmla="*/ 751577 w 5018777"/>
                <a:gd name="connsiteY144" fmla="*/ 804817 h 2605314"/>
                <a:gd name="connsiteX145" fmla="*/ 775889 w 5018777"/>
                <a:gd name="connsiteY145" fmla="*/ 748937 h 2605314"/>
                <a:gd name="connsiteX146" fmla="*/ 764640 w 5018777"/>
                <a:gd name="connsiteY146" fmla="*/ 679268 h 2605314"/>
                <a:gd name="connsiteX147" fmla="*/ 704769 w 5018777"/>
                <a:gd name="connsiteY147" fmla="*/ 644434 h 2605314"/>
                <a:gd name="connsiteX148" fmla="*/ 567246 w 5018777"/>
                <a:gd name="connsiteY148" fmla="*/ 638991 h 2605314"/>
                <a:gd name="connsiteX149" fmla="*/ 468549 w 5018777"/>
                <a:gd name="connsiteY149" fmla="*/ 682171 h 2605314"/>
                <a:gd name="connsiteX150" fmla="*/ 446777 w 5018777"/>
                <a:gd name="connsiteY150" fmla="*/ 754742 h 2605314"/>
                <a:gd name="connsiteX151" fmla="*/ 475806 w 5018777"/>
                <a:gd name="connsiteY151" fmla="*/ 849085 h 2605314"/>
                <a:gd name="connsiteX152" fmla="*/ 533863 w 5018777"/>
                <a:gd name="connsiteY152" fmla="*/ 841828 h 2605314"/>
                <a:gd name="connsiteX153" fmla="*/ 541120 w 5018777"/>
                <a:gd name="connsiteY153" fmla="*/ 820057 h 2605314"/>
                <a:gd name="connsiteX154" fmla="*/ 519349 w 5018777"/>
                <a:gd name="connsiteY154" fmla="*/ 740228 h 2605314"/>
                <a:gd name="connsiteX155" fmla="*/ 497577 w 5018777"/>
                <a:gd name="connsiteY155" fmla="*/ 725714 h 2605314"/>
                <a:gd name="connsiteX156" fmla="*/ 352435 w 5018777"/>
                <a:gd name="connsiteY156" fmla="*/ 732971 h 2605314"/>
                <a:gd name="connsiteX157" fmla="*/ 252286 w 5018777"/>
                <a:gd name="connsiteY157" fmla="*/ 791028 h 2605314"/>
                <a:gd name="connsiteX158" fmla="*/ 192777 w 5018777"/>
                <a:gd name="connsiteY158" fmla="*/ 892628 h 2605314"/>
                <a:gd name="connsiteX159" fmla="*/ 187335 w 5018777"/>
                <a:gd name="connsiteY159" fmla="*/ 1026522 h 2605314"/>
                <a:gd name="connsiteX160" fmla="*/ 218177 w 5018777"/>
                <a:gd name="connsiteY160" fmla="*/ 1070791 h 2605314"/>
                <a:gd name="connsiteX161" fmla="*/ 278049 w 5018777"/>
                <a:gd name="connsiteY161" fmla="*/ 1063534 h 2605314"/>
                <a:gd name="connsiteX162" fmla="*/ 297643 w 5018777"/>
                <a:gd name="connsiteY162" fmla="*/ 1022531 h 2605314"/>
                <a:gd name="connsiteX163" fmla="*/ 260995 w 5018777"/>
                <a:gd name="connsiteY163" fmla="*/ 957580 h 2605314"/>
                <a:gd name="connsiteX164" fmla="*/ 172095 w 5018777"/>
                <a:gd name="connsiteY164" fmla="*/ 952137 h 2605314"/>
                <a:gd name="connsiteX165" fmla="*/ 108957 w 5018777"/>
                <a:gd name="connsiteY165" fmla="*/ 996405 h 2605314"/>
                <a:gd name="connsiteX166" fmla="*/ 54892 w 5018777"/>
                <a:gd name="connsiteY166" fmla="*/ 1066800 h 2605314"/>
                <a:gd name="connsiteX167" fmla="*/ 14252 w 5018777"/>
                <a:gd name="connsiteY167" fmla="*/ 1156788 h 2605314"/>
                <a:gd name="connsiteX168" fmla="*/ 20783 w 5018777"/>
                <a:gd name="connsiteY168" fmla="*/ 1262017 h 2605314"/>
                <a:gd name="connsiteX169" fmla="*/ 69406 w 5018777"/>
                <a:gd name="connsiteY169" fmla="*/ 1313542 h 2605314"/>
                <a:gd name="connsiteX170" fmla="*/ 112949 w 5018777"/>
                <a:gd name="connsiteY170" fmla="*/ 1342571 h 2605314"/>
                <a:gd name="connsiteX171" fmla="*/ 159032 w 5018777"/>
                <a:gd name="connsiteY171" fmla="*/ 1341845 h 2605314"/>
                <a:gd name="connsiteX172" fmla="*/ 217089 w 5018777"/>
                <a:gd name="connsiteY172" fmla="*/ 1316445 h 2605314"/>
                <a:gd name="connsiteX173" fmla="*/ 199672 w 5018777"/>
                <a:gd name="connsiteY173" fmla="*/ 1243148 h 2605314"/>
                <a:gd name="connsiteX174" fmla="*/ 124197 w 5018777"/>
                <a:gd name="connsiteY174" fmla="*/ 1236254 h 2605314"/>
                <a:gd name="connsiteX175" fmla="*/ 54892 w 5018777"/>
                <a:gd name="connsiteY175" fmla="*/ 1262742 h 2605314"/>
                <a:gd name="connsiteX176" fmla="*/ 33120 w 5018777"/>
                <a:gd name="connsiteY176" fmla="*/ 1299028 h 2605314"/>
                <a:gd name="connsiteX177" fmla="*/ 18606 w 5018777"/>
                <a:gd name="connsiteY177" fmla="*/ 1320800 h 2605314"/>
                <a:gd name="connsiteX178" fmla="*/ 4092 w 5018777"/>
                <a:gd name="connsiteY178" fmla="*/ 1379582 h 2605314"/>
                <a:gd name="connsiteX179" fmla="*/ 3729 w 5018777"/>
                <a:gd name="connsiteY179" fmla="*/ 1436188 h 2605314"/>
                <a:gd name="connsiteX180" fmla="*/ 47635 w 5018777"/>
                <a:gd name="connsiteY180" fmla="*/ 1494971 h 2605314"/>
                <a:gd name="connsiteX181" fmla="*/ 91177 w 5018777"/>
                <a:gd name="connsiteY181" fmla="*/ 1524000 h 2605314"/>
                <a:gd name="connsiteX182" fmla="*/ 127100 w 5018777"/>
                <a:gd name="connsiteY182" fmla="*/ 1568268 h 2605314"/>
                <a:gd name="connsiteX183" fmla="*/ 171006 w 5018777"/>
                <a:gd name="connsiteY183" fmla="*/ 1582057 h 2605314"/>
                <a:gd name="connsiteX184" fmla="*/ 228337 w 5018777"/>
                <a:gd name="connsiteY184" fmla="*/ 1561737 h 2605314"/>
                <a:gd name="connsiteX185" fmla="*/ 236683 w 5018777"/>
                <a:gd name="connsiteY185" fmla="*/ 1483722 h 2605314"/>
                <a:gd name="connsiteX186" fmla="*/ 157217 w 5018777"/>
                <a:gd name="connsiteY186" fmla="*/ 1465580 h 2605314"/>
                <a:gd name="connsiteX187" fmla="*/ 105692 w 5018777"/>
                <a:gd name="connsiteY187" fmla="*/ 1502228 h 2605314"/>
                <a:gd name="connsiteX188" fmla="*/ 105692 w 5018777"/>
                <a:gd name="connsiteY188" fmla="*/ 1698171 h 2605314"/>
                <a:gd name="connsiteX189" fmla="*/ 141615 w 5018777"/>
                <a:gd name="connsiteY189" fmla="*/ 1749334 h 2605314"/>
                <a:gd name="connsiteX190" fmla="*/ 192777 w 5018777"/>
                <a:gd name="connsiteY190" fmla="*/ 1792514 h 2605314"/>
                <a:gd name="connsiteX191" fmla="*/ 250835 w 5018777"/>
                <a:gd name="connsiteY191" fmla="*/ 1828800 h 2605314"/>
                <a:gd name="connsiteX192" fmla="*/ 359692 w 5018777"/>
                <a:gd name="connsiteY192" fmla="*/ 1821542 h 2605314"/>
                <a:gd name="connsiteX193" fmla="*/ 394163 w 5018777"/>
                <a:gd name="connsiteY193" fmla="*/ 1796505 h 2605314"/>
                <a:gd name="connsiteX194" fmla="*/ 410492 w 5018777"/>
                <a:gd name="connsiteY194" fmla="*/ 1698171 h 2605314"/>
                <a:gd name="connsiteX195" fmla="*/ 366949 w 5018777"/>
                <a:gd name="connsiteY195" fmla="*/ 1683657 h 2605314"/>
                <a:gd name="connsiteX196" fmla="*/ 316149 w 5018777"/>
                <a:gd name="connsiteY196" fmla="*/ 1690914 h 2605314"/>
                <a:gd name="connsiteX197" fmla="*/ 279863 w 5018777"/>
                <a:gd name="connsiteY197" fmla="*/ 1719942 h 2605314"/>
                <a:gd name="connsiteX198" fmla="*/ 265349 w 5018777"/>
                <a:gd name="connsiteY198" fmla="*/ 1785257 h 2605314"/>
                <a:gd name="connsiteX199" fmla="*/ 276235 w 5018777"/>
                <a:gd name="connsiteY199" fmla="*/ 1939108 h 2605314"/>
                <a:gd name="connsiteX200" fmla="*/ 331026 w 5018777"/>
                <a:gd name="connsiteY200" fmla="*/ 1984465 h 2605314"/>
                <a:gd name="connsiteX201" fmla="*/ 417749 w 5018777"/>
                <a:gd name="connsiteY201" fmla="*/ 2002971 h 2605314"/>
                <a:gd name="connsiteX202" fmla="*/ 526606 w 5018777"/>
                <a:gd name="connsiteY202" fmla="*/ 1995714 h 2605314"/>
                <a:gd name="connsiteX203" fmla="*/ 555635 w 5018777"/>
                <a:gd name="connsiteY203" fmla="*/ 1973942 h 2605314"/>
                <a:gd name="connsiteX204" fmla="*/ 599177 w 5018777"/>
                <a:gd name="connsiteY204" fmla="*/ 1944914 h 2605314"/>
                <a:gd name="connsiteX205" fmla="*/ 628206 w 5018777"/>
                <a:gd name="connsiteY205" fmla="*/ 1901371 h 2605314"/>
                <a:gd name="connsiteX206" fmla="*/ 613692 w 5018777"/>
                <a:gd name="connsiteY206" fmla="*/ 1836057 h 2605314"/>
                <a:gd name="connsiteX207" fmla="*/ 570149 w 5018777"/>
                <a:gd name="connsiteY207" fmla="*/ 1792514 h 2605314"/>
                <a:gd name="connsiteX208" fmla="*/ 528057 w 5018777"/>
                <a:gd name="connsiteY208" fmla="*/ 1800497 h 2605314"/>
                <a:gd name="connsiteX209" fmla="*/ 481249 w 5018777"/>
                <a:gd name="connsiteY209" fmla="*/ 1898468 h 2605314"/>
                <a:gd name="connsiteX210" fmla="*/ 555635 w 5018777"/>
                <a:gd name="connsiteY210" fmla="*/ 1995714 h 2605314"/>
                <a:gd name="connsiteX211" fmla="*/ 570149 w 5018777"/>
                <a:gd name="connsiteY211" fmla="*/ 2017485 h 2605314"/>
                <a:gd name="connsiteX212" fmla="*/ 700777 w 5018777"/>
                <a:gd name="connsiteY212" fmla="*/ 2068285 h 2605314"/>
                <a:gd name="connsiteX213" fmla="*/ 737063 w 5018777"/>
                <a:gd name="connsiteY213" fmla="*/ 2082800 h 2605314"/>
                <a:gd name="connsiteX214" fmla="*/ 867692 w 5018777"/>
                <a:gd name="connsiteY214" fmla="*/ 2119811 h 2605314"/>
                <a:gd name="connsiteX215" fmla="*/ 969292 w 5018777"/>
                <a:gd name="connsiteY215" fmla="*/ 2148114 h 2605314"/>
                <a:gd name="connsiteX216" fmla="*/ 1078149 w 5018777"/>
                <a:gd name="connsiteY216" fmla="*/ 2133600 h 2605314"/>
                <a:gd name="connsiteX217" fmla="*/ 1128949 w 5018777"/>
                <a:gd name="connsiteY217" fmla="*/ 2104571 h 2605314"/>
                <a:gd name="connsiteX218" fmla="*/ 1247603 w 5018777"/>
                <a:gd name="connsiteY218" fmla="*/ 2013494 h 2605314"/>
                <a:gd name="connsiteX219" fmla="*/ 1291509 w 5018777"/>
                <a:gd name="connsiteY219" fmla="*/ 1957251 h 2605314"/>
                <a:gd name="connsiteX220" fmla="*/ 1278083 w 5018777"/>
                <a:gd name="connsiteY220" fmla="*/ 1839322 h 2605314"/>
                <a:gd name="connsiteX221" fmla="*/ 1223292 w 5018777"/>
                <a:gd name="connsiteY221" fmla="*/ 1814285 h 2605314"/>
                <a:gd name="connsiteX222" fmla="*/ 1129675 w 5018777"/>
                <a:gd name="connsiteY222" fmla="*/ 1833154 h 2605314"/>
                <a:gd name="connsiteX223" fmla="*/ 1107177 w 5018777"/>
                <a:gd name="connsiteY223" fmla="*/ 1894114 h 2605314"/>
                <a:gd name="connsiteX224" fmla="*/ 1085406 w 5018777"/>
                <a:gd name="connsiteY224" fmla="*/ 2002971 h 2605314"/>
                <a:gd name="connsiteX225" fmla="*/ 1020092 w 5018777"/>
                <a:gd name="connsiteY225" fmla="*/ 1995714 h 2605314"/>
                <a:gd name="connsiteX226" fmla="*/ 984532 w 5018777"/>
                <a:gd name="connsiteY226" fmla="*/ 1911531 h 2605314"/>
                <a:gd name="connsiteX227" fmla="*/ 996869 w 5018777"/>
                <a:gd name="connsiteY227" fmla="*/ 1807754 h 2605314"/>
                <a:gd name="connsiteX228" fmla="*/ 1070529 w 5018777"/>
                <a:gd name="connsiteY228" fmla="*/ 1731554 h 2605314"/>
                <a:gd name="connsiteX229" fmla="*/ 1230549 w 5018777"/>
                <a:gd name="connsiteY229" fmla="*/ 1690914 h 2605314"/>
                <a:gd name="connsiteX230" fmla="*/ 1339406 w 5018777"/>
                <a:gd name="connsiteY230" fmla="*/ 1698171 h 2605314"/>
                <a:gd name="connsiteX231" fmla="*/ 1426492 w 5018777"/>
                <a:gd name="connsiteY231" fmla="*/ 1741714 h 2605314"/>
                <a:gd name="connsiteX232" fmla="*/ 1480557 w 5018777"/>
                <a:gd name="connsiteY232" fmla="*/ 1792514 h 2605314"/>
                <a:gd name="connsiteX233" fmla="*/ 1510312 w 5018777"/>
                <a:gd name="connsiteY233" fmla="*/ 1859642 h 2605314"/>
                <a:gd name="connsiteX234" fmla="*/ 1511037 w 5018777"/>
                <a:gd name="connsiteY234" fmla="*/ 1961968 h 2605314"/>
                <a:gd name="connsiteX235" fmla="*/ 1463866 w 5018777"/>
                <a:gd name="connsiteY235" fmla="*/ 2046877 h 2605314"/>
                <a:gd name="connsiteX236" fmla="*/ 1411977 w 5018777"/>
                <a:gd name="connsiteY236" fmla="*/ 2140857 h 2605314"/>
                <a:gd name="connsiteX237" fmla="*/ 1404720 w 5018777"/>
                <a:gd name="connsiteY237" fmla="*/ 2162628 h 2605314"/>
                <a:gd name="connsiteX238" fmla="*/ 1368435 w 5018777"/>
                <a:gd name="connsiteY238" fmla="*/ 2293257 h 2605314"/>
                <a:gd name="connsiteX239" fmla="*/ 1370975 w 5018777"/>
                <a:gd name="connsiteY239" fmla="*/ 2449285 h 2605314"/>
                <a:gd name="connsiteX240" fmla="*/ 1513577 w 5018777"/>
                <a:gd name="connsiteY240" fmla="*/ 2554514 h 2605314"/>
                <a:gd name="connsiteX241" fmla="*/ 1636949 w 5018777"/>
                <a:gd name="connsiteY241" fmla="*/ 2590800 h 2605314"/>
                <a:gd name="connsiteX242" fmla="*/ 1851397 w 5018777"/>
                <a:gd name="connsiteY242" fmla="*/ 2605314 h 2605314"/>
                <a:gd name="connsiteX243" fmla="*/ 1922155 w 5018777"/>
                <a:gd name="connsiteY243" fmla="*/ 2576285 h 2605314"/>
                <a:gd name="connsiteX244" fmla="*/ 1963520 w 5018777"/>
                <a:gd name="connsiteY244" fmla="*/ 2496457 h 2605314"/>
                <a:gd name="connsiteX245" fmla="*/ 2006337 w 5018777"/>
                <a:gd name="connsiteY245" fmla="*/ 2315028 h 2605314"/>
                <a:gd name="connsiteX246" fmla="*/ 2043349 w 5018777"/>
                <a:gd name="connsiteY246" fmla="*/ 2111828 h 2605314"/>
                <a:gd name="connsiteX247" fmla="*/ 2066572 w 5018777"/>
                <a:gd name="connsiteY247" fmla="*/ 2048691 h 2605314"/>
                <a:gd name="connsiteX248" fmla="*/ 2102495 w 5018777"/>
                <a:gd name="connsiteY248" fmla="*/ 1987731 h 2605314"/>
                <a:gd name="connsiteX249" fmla="*/ 2221512 w 5018777"/>
                <a:gd name="connsiteY249" fmla="*/ 1879237 h 2605314"/>
                <a:gd name="connsiteX250" fmla="*/ 2377177 w 5018777"/>
                <a:gd name="connsiteY250" fmla="*/ 1872342 h 2605314"/>
                <a:gd name="connsiteX251" fmla="*/ 2398949 w 5018777"/>
                <a:gd name="connsiteY251" fmla="*/ 1879600 h 2605314"/>
                <a:gd name="connsiteX252" fmla="*/ 2457006 w 5018777"/>
                <a:gd name="connsiteY252" fmla="*/ 1930400 h 2605314"/>
                <a:gd name="connsiteX253" fmla="*/ 2471520 w 5018777"/>
                <a:gd name="connsiteY253" fmla="*/ 1952171 h 2605314"/>
                <a:gd name="connsiteX254" fmla="*/ 2493292 w 5018777"/>
                <a:gd name="connsiteY254" fmla="*/ 1973942 h 2605314"/>
                <a:gd name="connsiteX255" fmla="*/ 2507806 w 5018777"/>
                <a:gd name="connsiteY255" fmla="*/ 2024742 h 2605314"/>
                <a:gd name="connsiteX256" fmla="*/ 2515063 w 5018777"/>
                <a:gd name="connsiteY256" fmla="*/ 2053771 h 2605314"/>
                <a:gd name="connsiteX257" fmla="*/ 2529577 w 5018777"/>
                <a:gd name="connsiteY257" fmla="*/ 2075542 h 2605314"/>
                <a:gd name="connsiteX258" fmla="*/ 2544092 w 5018777"/>
                <a:gd name="connsiteY258" fmla="*/ 2126342 h 2605314"/>
                <a:gd name="connsiteX259" fmla="*/ 2536835 w 5018777"/>
                <a:gd name="connsiteY259" fmla="*/ 2271485 h 2605314"/>
                <a:gd name="connsiteX260" fmla="*/ 2522320 w 5018777"/>
                <a:gd name="connsiteY260" fmla="*/ 2300514 h 2605314"/>
                <a:gd name="connsiteX261" fmla="*/ 2478777 w 5018777"/>
                <a:gd name="connsiteY261" fmla="*/ 2329542 h 2605314"/>
                <a:gd name="connsiteX262" fmla="*/ 2457006 w 5018777"/>
                <a:gd name="connsiteY262" fmla="*/ 2336800 h 2605314"/>
                <a:gd name="connsiteX263" fmla="*/ 2333635 w 5018777"/>
                <a:gd name="connsiteY263" fmla="*/ 2329542 h 2605314"/>
                <a:gd name="connsiteX264" fmla="*/ 2311863 w 5018777"/>
                <a:gd name="connsiteY264" fmla="*/ 2322285 h 2605314"/>
                <a:gd name="connsiteX265" fmla="*/ 2297349 w 5018777"/>
                <a:gd name="connsiteY265" fmla="*/ 2286000 h 2605314"/>
                <a:gd name="connsiteX266" fmla="*/ 2290092 w 5018777"/>
                <a:gd name="connsiteY266" fmla="*/ 2249714 h 2605314"/>
                <a:gd name="connsiteX267" fmla="*/ 2398949 w 5018777"/>
                <a:gd name="connsiteY267" fmla="*/ 2111828 h 2605314"/>
                <a:gd name="connsiteX268" fmla="*/ 2398949 w 5018777"/>
                <a:gd name="connsiteY268" fmla="*/ 2024742 h 2605314"/>
                <a:gd name="connsiteX269" fmla="*/ 2377177 w 5018777"/>
                <a:gd name="connsiteY269" fmla="*/ 2010228 h 2605314"/>
                <a:gd name="connsiteX270" fmla="*/ 2275577 w 5018777"/>
                <a:gd name="connsiteY270" fmla="*/ 2017485 h 2605314"/>
                <a:gd name="connsiteX271" fmla="*/ 2261063 w 5018777"/>
                <a:gd name="connsiteY271" fmla="*/ 2032000 h 2605314"/>
                <a:gd name="connsiteX272" fmla="*/ 2239292 w 5018777"/>
                <a:gd name="connsiteY272" fmla="*/ 2046514 h 2605314"/>
                <a:gd name="connsiteX273" fmla="*/ 2224777 w 5018777"/>
                <a:gd name="connsiteY273" fmla="*/ 2061028 h 2605314"/>
                <a:gd name="connsiteX274" fmla="*/ 2195749 w 5018777"/>
                <a:gd name="connsiteY274" fmla="*/ 2068285 h 2605314"/>
                <a:gd name="connsiteX275" fmla="*/ 2166720 w 5018777"/>
                <a:gd name="connsiteY275" fmla="*/ 2090057 h 2605314"/>
                <a:gd name="connsiteX276" fmla="*/ 2152206 w 5018777"/>
                <a:gd name="connsiteY276" fmla="*/ 2111828 h 2605314"/>
                <a:gd name="connsiteX277" fmla="*/ 2130435 w 5018777"/>
                <a:gd name="connsiteY277" fmla="*/ 2140857 h 2605314"/>
                <a:gd name="connsiteX278" fmla="*/ 2130435 w 5018777"/>
                <a:gd name="connsiteY278" fmla="*/ 2351314 h 2605314"/>
                <a:gd name="connsiteX279" fmla="*/ 2144949 w 5018777"/>
                <a:gd name="connsiteY279" fmla="*/ 2373085 h 2605314"/>
                <a:gd name="connsiteX280" fmla="*/ 2166720 w 5018777"/>
                <a:gd name="connsiteY280" fmla="*/ 2380342 h 2605314"/>
                <a:gd name="connsiteX281" fmla="*/ 2173977 w 5018777"/>
                <a:gd name="connsiteY281" fmla="*/ 2402114 h 2605314"/>
                <a:gd name="connsiteX282" fmla="*/ 2195749 w 5018777"/>
                <a:gd name="connsiteY282" fmla="*/ 2416628 h 2605314"/>
                <a:gd name="connsiteX283" fmla="*/ 2224777 w 5018777"/>
                <a:gd name="connsiteY283" fmla="*/ 2438400 h 2605314"/>
                <a:gd name="connsiteX284" fmla="*/ 2268320 w 5018777"/>
                <a:gd name="connsiteY284" fmla="*/ 2474685 h 2605314"/>
                <a:gd name="connsiteX285" fmla="*/ 2297349 w 5018777"/>
                <a:gd name="connsiteY285" fmla="*/ 2510971 h 2605314"/>
                <a:gd name="connsiteX286" fmla="*/ 2319120 w 5018777"/>
                <a:gd name="connsiteY286" fmla="*/ 2532742 h 2605314"/>
                <a:gd name="connsiteX287" fmla="*/ 2398949 w 5018777"/>
                <a:gd name="connsiteY287" fmla="*/ 2569028 h 2605314"/>
                <a:gd name="connsiteX288" fmla="*/ 2544092 w 5018777"/>
                <a:gd name="connsiteY288" fmla="*/ 2554514 h 2605314"/>
                <a:gd name="connsiteX289" fmla="*/ 2565863 w 5018777"/>
                <a:gd name="connsiteY289" fmla="*/ 2540000 h 2605314"/>
                <a:gd name="connsiteX290" fmla="*/ 2573120 w 5018777"/>
                <a:gd name="connsiteY290" fmla="*/ 2503714 h 2605314"/>
                <a:gd name="connsiteX291" fmla="*/ 2587635 w 5018777"/>
                <a:gd name="connsiteY291" fmla="*/ 2481942 h 2605314"/>
                <a:gd name="connsiteX292" fmla="*/ 2594892 w 5018777"/>
                <a:gd name="connsiteY292" fmla="*/ 2409371 h 2605314"/>
                <a:gd name="connsiteX293" fmla="*/ 2645692 w 5018777"/>
                <a:gd name="connsiteY293" fmla="*/ 2416628 h 2605314"/>
                <a:gd name="connsiteX294" fmla="*/ 2674720 w 5018777"/>
                <a:gd name="connsiteY294" fmla="*/ 2423885 h 2605314"/>
                <a:gd name="connsiteX295" fmla="*/ 2747292 w 5018777"/>
                <a:gd name="connsiteY295" fmla="*/ 2438400 h 2605314"/>
                <a:gd name="connsiteX296" fmla="*/ 2790835 w 5018777"/>
                <a:gd name="connsiteY296" fmla="*/ 2452914 h 2605314"/>
                <a:gd name="connsiteX297" fmla="*/ 2812606 w 5018777"/>
                <a:gd name="connsiteY297" fmla="*/ 2438400 h 2605314"/>
                <a:gd name="connsiteX298" fmla="*/ 2805349 w 5018777"/>
                <a:gd name="connsiteY298" fmla="*/ 2416628 h 2605314"/>
                <a:gd name="connsiteX299" fmla="*/ 2798092 w 5018777"/>
                <a:gd name="connsiteY299" fmla="*/ 2373085 h 2605314"/>
                <a:gd name="connsiteX300" fmla="*/ 2783577 w 5018777"/>
                <a:gd name="connsiteY300" fmla="*/ 2329542 h 2605314"/>
                <a:gd name="connsiteX301" fmla="*/ 2798092 w 5018777"/>
                <a:gd name="connsiteY301" fmla="*/ 2278742 h 2605314"/>
                <a:gd name="connsiteX302" fmla="*/ 2965006 w 5018777"/>
                <a:gd name="connsiteY302" fmla="*/ 2249714 h 2605314"/>
                <a:gd name="connsiteX303" fmla="*/ 2950492 w 5018777"/>
                <a:gd name="connsiteY303" fmla="*/ 2227942 h 2605314"/>
                <a:gd name="connsiteX304" fmla="*/ 2928720 w 5018777"/>
                <a:gd name="connsiteY304" fmla="*/ 2133600 h 2605314"/>
                <a:gd name="connsiteX305" fmla="*/ 2921463 w 5018777"/>
                <a:gd name="connsiteY305" fmla="*/ 2104571 h 2605314"/>
                <a:gd name="connsiteX306" fmla="*/ 2899692 w 5018777"/>
                <a:gd name="connsiteY306" fmla="*/ 2090057 h 2605314"/>
                <a:gd name="connsiteX307" fmla="*/ 2906949 w 5018777"/>
                <a:gd name="connsiteY307" fmla="*/ 2061028 h 2605314"/>
                <a:gd name="connsiteX308" fmla="*/ 3037577 w 5018777"/>
                <a:gd name="connsiteY308" fmla="*/ 2053771 h 2605314"/>
                <a:gd name="connsiteX309" fmla="*/ 3124663 w 5018777"/>
                <a:gd name="connsiteY309" fmla="*/ 2046514 h 2605314"/>
                <a:gd name="connsiteX310" fmla="*/ 3146435 w 5018777"/>
                <a:gd name="connsiteY310" fmla="*/ 2039257 h 2605314"/>
                <a:gd name="connsiteX311" fmla="*/ 3139177 w 5018777"/>
                <a:gd name="connsiteY311" fmla="*/ 2010228 h 2605314"/>
                <a:gd name="connsiteX312" fmla="*/ 3110149 w 5018777"/>
                <a:gd name="connsiteY312" fmla="*/ 1959428 h 2605314"/>
                <a:gd name="connsiteX313" fmla="*/ 3081120 w 5018777"/>
                <a:gd name="connsiteY313" fmla="*/ 1930400 h 2605314"/>
                <a:gd name="connsiteX314" fmla="*/ 3066606 w 5018777"/>
                <a:gd name="connsiteY314" fmla="*/ 1901371 h 2605314"/>
                <a:gd name="connsiteX315" fmla="*/ 3044835 w 5018777"/>
                <a:gd name="connsiteY315" fmla="*/ 1886857 h 2605314"/>
                <a:gd name="connsiteX316" fmla="*/ 3037577 w 5018777"/>
                <a:gd name="connsiteY316" fmla="*/ 1865085 h 2605314"/>
                <a:gd name="connsiteX317" fmla="*/ 3023063 w 5018777"/>
                <a:gd name="connsiteY317" fmla="*/ 1843314 h 2605314"/>
                <a:gd name="connsiteX318" fmla="*/ 3052092 w 5018777"/>
                <a:gd name="connsiteY318" fmla="*/ 1828800 h 2605314"/>
                <a:gd name="connsiteX319" fmla="*/ 3160949 w 5018777"/>
                <a:gd name="connsiteY319" fmla="*/ 1814285 h 2605314"/>
                <a:gd name="connsiteX320" fmla="*/ 3182720 w 5018777"/>
                <a:gd name="connsiteY320" fmla="*/ 1799771 h 2605314"/>
                <a:gd name="connsiteX321" fmla="*/ 3131920 w 5018777"/>
                <a:gd name="connsiteY321" fmla="*/ 1690914 h 2605314"/>
                <a:gd name="connsiteX322" fmla="*/ 3124663 w 5018777"/>
                <a:gd name="connsiteY322" fmla="*/ 1669142 h 2605314"/>
                <a:gd name="connsiteX323" fmla="*/ 3110149 w 5018777"/>
                <a:gd name="connsiteY323" fmla="*/ 1647371 h 2605314"/>
                <a:gd name="connsiteX324" fmla="*/ 3131920 w 5018777"/>
                <a:gd name="connsiteY324" fmla="*/ 1640114 h 2605314"/>
                <a:gd name="connsiteX325" fmla="*/ 3160949 w 5018777"/>
                <a:gd name="connsiteY325" fmla="*/ 1632857 h 2605314"/>
                <a:gd name="connsiteX326" fmla="*/ 3189977 w 5018777"/>
                <a:gd name="connsiteY326" fmla="*/ 1618342 h 2605314"/>
                <a:gd name="connsiteX327" fmla="*/ 3219006 w 5018777"/>
                <a:gd name="connsiteY327" fmla="*/ 1611085 h 2605314"/>
                <a:gd name="connsiteX328" fmla="*/ 3240777 w 5018777"/>
                <a:gd name="connsiteY328" fmla="*/ 1603828 h 2605314"/>
                <a:gd name="connsiteX329" fmla="*/ 3284320 w 5018777"/>
                <a:gd name="connsiteY329" fmla="*/ 1582057 h 2605314"/>
                <a:gd name="connsiteX330" fmla="*/ 3298835 w 5018777"/>
                <a:gd name="connsiteY330" fmla="*/ 1567542 h 2605314"/>
                <a:gd name="connsiteX331" fmla="*/ 3277063 w 5018777"/>
                <a:gd name="connsiteY331" fmla="*/ 1545771 h 2605314"/>
                <a:gd name="connsiteX332" fmla="*/ 3233520 w 5018777"/>
                <a:gd name="connsiteY332" fmla="*/ 1516742 h 2605314"/>
                <a:gd name="connsiteX333" fmla="*/ 3182720 w 5018777"/>
                <a:gd name="connsiteY333" fmla="*/ 1458685 h 2605314"/>
                <a:gd name="connsiteX334" fmla="*/ 3175463 w 5018777"/>
                <a:gd name="connsiteY334" fmla="*/ 1436914 h 2605314"/>
                <a:gd name="connsiteX335" fmla="*/ 3153692 w 5018777"/>
                <a:gd name="connsiteY335" fmla="*/ 1422400 h 2605314"/>
                <a:gd name="connsiteX336" fmla="*/ 3204492 w 5018777"/>
                <a:gd name="connsiteY336" fmla="*/ 1386114 h 2605314"/>
                <a:gd name="connsiteX337" fmla="*/ 3240777 w 5018777"/>
                <a:gd name="connsiteY337" fmla="*/ 1349828 h 2605314"/>
                <a:gd name="connsiteX338" fmla="*/ 3269806 w 5018777"/>
                <a:gd name="connsiteY338" fmla="*/ 1313542 h 2605314"/>
                <a:gd name="connsiteX339" fmla="*/ 3291577 w 5018777"/>
                <a:gd name="connsiteY339" fmla="*/ 1299028 h 2605314"/>
                <a:gd name="connsiteX340" fmla="*/ 3306092 w 5018777"/>
                <a:gd name="connsiteY340" fmla="*/ 1284514 h 2605314"/>
                <a:gd name="connsiteX341" fmla="*/ 3313349 w 5018777"/>
                <a:gd name="connsiteY341" fmla="*/ 1262742 h 2605314"/>
                <a:gd name="connsiteX342" fmla="*/ 3269806 w 5018777"/>
                <a:gd name="connsiteY342" fmla="*/ 1255485 h 2605314"/>
                <a:gd name="connsiteX343" fmla="*/ 3248035 w 5018777"/>
                <a:gd name="connsiteY343" fmla="*/ 1248228 h 2605314"/>
                <a:gd name="connsiteX344" fmla="*/ 3197235 w 5018777"/>
                <a:gd name="connsiteY344" fmla="*/ 1233714 h 2605314"/>
                <a:gd name="connsiteX345" fmla="*/ 3175463 w 5018777"/>
                <a:gd name="connsiteY345" fmla="*/ 1219200 h 2605314"/>
                <a:gd name="connsiteX346" fmla="*/ 3153692 w 5018777"/>
                <a:gd name="connsiteY346" fmla="*/ 1211942 h 2605314"/>
                <a:gd name="connsiteX347" fmla="*/ 3124663 w 5018777"/>
                <a:gd name="connsiteY347" fmla="*/ 1197428 h 2605314"/>
                <a:gd name="connsiteX348" fmla="*/ 3204492 w 5018777"/>
                <a:gd name="connsiteY348" fmla="*/ 1095828 h 2605314"/>
                <a:gd name="connsiteX349" fmla="*/ 3255292 w 5018777"/>
                <a:gd name="connsiteY349" fmla="*/ 1037771 h 2605314"/>
                <a:gd name="connsiteX350" fmla="*/ 3255292 w 5018777"/>
                <a:gd name="connsiteY350" fmla="*/ 994228 h 2605314"/>
                <a:gd name="connsiteX351" fmla="*/ 3211749 w 5018777"/>
                <a:gd name="connsiteY351" fmla="*/ 986971 h 2605314"/>
                <a:gd name="connsiteX352" fmla="*/ 3182720 w 5018777"/>
                <a:gd name="connsiteY352" fmla="*/ 979714 h 2605314"/>
                <a:gd name="connsiteX353" fmla="*/ 3124663 w 5018777"/>
                <a:gd name="connsiteY353" fmla="*/ 957942 h 2605314"/>
                <a:gd name="connsiteX354" fmla="*/ 3102892 w 5018777"/>
                <a:gd name="connsiteY354" fmla="*/ 950685 h 2605314"/>
                <a:gd name="connsiteX355" fmla="*/ 3052092 w 5018777"/>
                <a:gd name="connsiteY355" fmla="*/ 943428 h 2605314"/>
                <a:gd name="connsiteX356" fmla="*/ 3030320 w 5018777"/>
                <a:gd name="connsiteY356" fmla="*/ 936171 h 2605314"/>
                <a:gd name="connsiteX357" fmla="*/ 2994035 w 5018777"/>
                <a:gd name="connsiteY357" fmla="*/ 928914 h 2605314"/>
                <a:gd name="connsiteX358" fmla="*/ 2979520 w 5018777"/>
                <a:gd name="connsiteY358" fmla="*/ 914400 h 2605314"/>
                <a:gd name="connsiteX359" fmla="*/ 3037577 w 5018777"/>
                <a:gd name="connsiteY359" fmla="*/ 820057 h 2605314"/>
                <a:gd name="connsiteX360" fmla="*/ 3095635 w 5018777"/>
                <a:gd name="connsiteY360" fmla="*/ 747485 h 2605314"/>
                <a:gd name="connsiteX361" fmla="*/ 3131920 w 5018777"/>
                <a:gd name="connsiteY361" fmla="*/ 703942 h 2605314"/>
                <a:gd name="connsiteX362" fmla="*/ 3146435 w 5018777"/>
                <a:gd name="connsiteY362" fmla="*/ 682171 h 2605314"/>
                <a:gd name="connsiteX363" fmla="*/ 3037577 w 5018777"/>
                <a:gd name="connsiteY363" fmla="*/ 667657 h 2605314"/>
                <a:gd name="connsiteX364" fmla="*/ 2965006 w 5018777"/>
                <a:gd name="connsiteY364" fmla="*/ 660400 h 2605314"/>
                <a:gd name="connsiteX365" fmla="*/ 2892435 w 5018777"/>
                <a:gd name="connsiteY365" fmla="*/ 645885 h 2605314"/>
                <a:gd name="connsiteX366" fmla="*/ 2928720 w 5018777"/>
                <a:gd name="connsiteY366" fmla="*/ 609600 h 2605314"/>
                <a:gd name="connsiteX367" fmla="*/ 2965006 w 5018777"/>
                <a:gd name="connsiteY367" fmla="*/ 573314 h 2605314"/>
                <a:gd name="connsiteX368" fmla="*/ 2972263 w 5018777"/>
                <a:gd name="connsiteY368" fmla="*/ 529771 h 2605314"/>
                <a:gd name="connsiteX369" fmla="*/ 2986777 w 5018777"/>
                <a:gd name="connsiteY369" fmla="*/ 486228 h 2605314"/>
                <a:gd name="connsiteX370" fmla="*/ 3001292 w 5018777"/>
                <a:gd name="connsiteY370" fmla="*/ 435428 h 2605314"/>
                <a:gd name="connsiteX371" fmla="*/ 3015806 w 5018777"/>
                <a:gd name="connsiteY371" fmla="*/ 391885 h 2605314"/>
                <a:gd name="connsiteX372" fmla="*/ 2965006 w 5018777"/>
                <a:gd name="connsiteY372" fmla="*/ 399142 h 2605314"/>
                <a:gd name="connsiteX373" fmla="*/ 2921463 w 5018777"/>
                <a:gd name="connsiteY373" fmla="*/ 413657 h 2605314"/>
                <a:gd name="connsiteX374" fmla="*/ 2892435 w 5018777"/>
                <a:gd name="connsiteY374" fmla="*/ 420914 h 2605314"/>
                <a:gd name="connsiteX375" fmla="*/ 2856149 w 5018777"/>
                <a:gd name="connsiteY375" fmla="*/ 435428 h 2605314"/>
                <a:gd name="connsiteX376" fmla="*/ 2812606 w 5018777"/>
                <a:gd name="connsiteY376" fmla="*/ 442685 h 2605314"/>
                <a:gd name="connsiteX377" fmla="*/ 2783577 w 5018777"/>
                <a:gd name="connsiteY377" fmla="*/ 449942 h 2605314"/>
                <a:gd name="connsiteX378" fmla="*/ 2725520 w 5018777"/>
                <a:gd name="connsiteY378" fmla="*/ 442685 h 2605314"/>
                <a:gd name="connsiteX379" fmla="*/ 2732777 w 5018777"/>
                <a:gd name="connsiteY379" fmla="*/ 377371 h 2605314"/>
                <a:gd name="connsiteX380" fmla="*/ 2725520 w 5018777"/>
                <a:gd name="connsiteY380" fmla="*/ 290285 h 2605314"/>
                <a:gd name="connsiteX381" fmla="*/ 2711006 w 5018777"/>
                <a:gd name="connsiteY381" fmla="*/ 232228 h 2605314"/>
                <a:gd name="connsiteX382" fmla="*/ 2667463 w 5018777"/>
                <a:gd name="connsiteY382" fmla="*/ 210457 h 2605314"/>
                <a:gd name="connsiteX383" fmla="*/ 2660206 w 5018777"/>
                <a:gd name="connsiteY38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39177 w 5018777"/>
                <a:gd name="connsiteY123" fmla="*/ 283028 h 2605314"/>
                <a:gd name="connsiteX124" fmla="*/ 3081120 w 5018777"/>
                <a:gd name="connsiteY124" fmla="*/ 232228 h 2605314"/>
                <a:gd name="connsiteX125" fmla="*/ 3008549 w 5018777"/>
                <a:gd name="connsiteY125" fmla="*/ 174171 h 2605314"/>
                <a:gd name="connsiteX126" fmla="*/ 2934889 w 5018777"/>
                <a:gd name="connsiteY126" fmla="*/ 124460 h 2605314"/>
                <a:gd name="connsiteX127" fmla="*/ 2827120 w 5018777"/>
                <a:gd name="connsiteY127" fmla="*/ 79828 h 2605314"/>
                <a:gd name="connsiteX128" fmla="*/ 2667463 w 5018777"/>
                <a:gd name="connsiteY128" fmla="*/ 50800 h 2605314"/>
                <a:gd name="connsiteX129" fmla="*/ 2500549 w 5018777"/>
                <a:gd name="connsiteY129" fmla="*/ 43542 h 2605314"/>
                <a:gd name="connsiteX130" fmla="*/ 2275577 w 5018777"/>
                <a:gd name="connsiteY130" fmla="*/ 21771 h 2605314"/>
                <a:gd name="connsiteX131" fmla="*/ 2036092 w 5018777"/>
                <a:gd name="connsiteY131" fmla="*/ 7257 h 2605314"/>
                <a:gd name="connsiteX132" fmla="*/ 1753063 w 5018777"/>
                <a:gd name="connsiteY132" fmla="*/ 29028 h 2605314"/>
                <a:gd name="connsiteX133" fmla="*/ 1519746 w 5018777"/>
                <a:gd name="connsiteY133" fmla="*/ 82005 h 2605314"/>
                <a:gd name="connsiteX134" fmla="*/ 1157977 w 5018777"/>
                <a:gd name="connsiteY134" fmla="*/ 190500 h 2605314"/>
                <a:gd name="connsiteX135" fmla="*/ 969292 w 5018777"/>
                <a:gd name="connsiteY135" fmla="*/ 261257 h 2605314"/>
                <a:gd name="connsiteX136" fmla="*/ 889463 w 5018777"/>
                <a:gd name="connsiteY136" fmla="*/ 319314 h 2605314"/>
                <a:gd name="connsiteX137" fmla="*/ 763189 w 5018777"/>
                <a:gd name="connsiteY137" fmla="*/ 420551 h 2605314"/>
                <a:gd name="connsiteX138" fmla="*/ 693520 w 5018777"/>
                <a:gd name="connsiteY138" fmla="*/ 500742 h 2605314"/>
                <a:gd name="connsiteX139" fmla="*/ 664492 w 5018777"/>
                <a:gd name="connsiteY139" fmla="*/ 544285 h 2605314"/>
                <a:gd name="connsiteX140" fmla="*/ 642720 w 5018777"/>
                <a:gd name="connsiteY140" fmla="*/ 609600 h 2605314"/>
                <a:gd name="connsiteX141" fmla="*/ 651792 w 5018777"/>
                <a:gd name="connsiteY141" fmla="*/ 740954 h 2605314"/>
                <a:gd name="connsiteX142" fmla="*/ 700052 w 5018777"/>
                <a:gd name="connsiteY142" fmla="*/ 804454 h 2605314"/>
                <a:gd name="connsiteX143" fmla="*/ 751577 w 5018777"/>
                <a:gd name="connsiteY143" fmla="*/ 804817 h 2605314"/>
                <a:gd name="connsiteX144" fmla="*/ 775889 w 5018777"/>
                <a:gd name="connsiteY144" fmla="*/ 748937 h 2605314"/>
                <a:gd name="connsiteX145" fmla="*/ 764640 w 5018777"/>
                <a:gd name="connsiteY145" fmla="*/ 679268 h 2605314"/>
                <a:gd name="connsiteX146" fmla="*/ 704769 w 5018777"/>
                <a:gd name="connsiteY146" fmla="*/ 644434 h 2605314"/>
                <a:gd name="connsiteX147" fmla="*/ 567246 w 5018777"/>
                <a:gd name="connsiteY147" fmla="*/ 638991 h 2605314"/>
                <a:gd name="connsiteX148" fmla="*/ 468549 w 5018777"/>
                <a:gd name="connsiteY148" fmla="*/ 682171 h 2605314"/>
                <a:gd name="connsiteX149" fmla="*/ 446777 w 5018777"/>
                <a:gd name="connsiteY149" fmla="*/ 754742 h 2605314"/>
                <a:gd name="connsiteX150" fmla="*/ 475806 w 5018777"/>
                <a:gd name="connsiteY150" fmla="*/ 849085 h 2605314"/>
                <a:gd name="connsiteX151" fmla="*/ 533863 w 5018777"/>
                <a:gd name="connsiteY151" fmla="*/ 841828 h 2605314"/>
                <a:gd name="connsiteX152" fmla="*/ 541120 w 5018777"/>
                <a:gd name="connsiteY152" fmla="*/ 820057 h 2605314"/>
                <a:gd name="connsiteX153" fmla="*/ 519349 w 5018777"/>
                <a:gd name="connsiteY153" fmla="*/ 740228 h 2605314"/>
                <a:gd name="connsiteX154" fmla="*/ 497577 w 5018777"/>
                <a:gd name="connsiteY154" fmla="*/ 725714 h 2605314"/>
                <a:gd name="connsiteX155" fmla="*/ 352435 w 5018777"/>
                <a:gd name="connsiteY155" fmla="*/ 732971 h 2605314"/>
                <a:gd name="connsiteX156" fmla="*/ 252286 w 5018777"/>
                <a:gd name="connsiteY156" fmla="*/ 791028 h 2605314"/>
                <a:gd name="connsiteX157" fmla="*/ 192777 w 5018777"/>
                <a:gd name="connsiteY157" fmla="*/ 892628 h 2605314"/>
                <a:gd name="connsiteX158" fmla="*/ 187335 w 5018777"/>
                <a:gd name="connsiteY158" fmla="*/ 1026522 h 2605314"/>
                <a:gd name="connsiteX159" fmla="*/ 218177 w 5018777"/>
                <a:gd name="connsiteY159" fmla="*/ 1070791 h 2605314"/>
                <a:gd name="connsiteX160" fmla="*/ 278049 w 5018777"/>
                <a:gd name="connsiteY160" fmla="*/ 1063534 h 2605314"/>
                <a:gd name="connsiteX161" fmla="*/ 297643 w 5018777"/>
                <a:gd name="connsiteY161" fmla="*/ 1022531 h 2605314"/>
                <a:gd name="connsiteX162" fmla="*/ 260995 w 5018777"/>
                <a:gd name="connsiteY162" fmla="*/ 957580 h 2605314"/>
                <a:gd name="connsiteX163" fmla="*/ 172095 w 5018777"/>
                <a:gd name="connsiteY163" fmla="*/ 952137 h 2605314"/>
                <a:gd name="connsiteX164" fmla="*/ 108957 w 5018777"/>
                <a:gd name="connsiteY164" fmla="*/ 996405 h 2605314"/>
                <a:gd name="connsiteX165" fmla="*/ 54892 w 5018777"/>
                <a:gd name="connsiteY165" fmla="*/ 1066800 h 2605314"/>
                <a:gd name="connsiteX166" fmla="*/ 14252 w 5018777"/>
                <a:gd name="connsiteY166" fmla="*/ 1156788 h 2605314"/>
                <a:gd name="connsiteX167" fmla="*/ 20783 w 5018777"/>
                <a:gd name="connsiteY167" fmla="*/ 1262017 h 2605314"/>
                <a:gd name="connsiteX168" fmla="*/ 69406 w 5018777"/>
                <a:gd name="connsiteY168" fmla="*/ 1313542 h 2605314"/>
                <a:gd name="connsiteX169" fmla="*/ 112949 w 5018777"/>
                <a:gd name="connsiteY169" fmla="*/ 1342571 h 2605314"/>
                <a:gd name="connsiteX170" fmla="*/ 159032 w 5018777"/>
                <a:gd name="connsiteY170" fmla="*/ 1341845 h 2605314"/>
                <a:gd name="connsiteX171" fmla="*/ 217089 w 5018777"/>
                <a:gd name="connsiteY171" fmla="*/ 1316445 h 2605314"/>
                <a:gd name="connsiteX172" fmla="*/ 199672 w 5018777"/>
                <a:gd name="connsiteY172" fmla="*/ 1243148 h 2605314"/>
                <a:gd name="connsiteX173" fmla="*/ 124197 w 5018777"/>
                <a:gd name="connsiteY173" fmla="*/ 1236254 h 2605314"/>
                <a:gd name="connsiteX174" fmla="*/ 54892 w 5018777"/>
                <a:gd name="connsiteY174" fmla="*/ 1262742 h 2605314"/>
                <a:gd name="connsiteX175" fmla="*/ 33120 w 5018777"/>
                <a:gd name="connsiteY175" fmla="*/ 1299028 h 2605314"/>
                <a:gd name="connsiteX176" fmla="*/ 18606 w 5018777"/>
                <a:gd name="connsiteY176" fmla="*/ 1320800 h 2605314"/>
                <a:gd name="connsiteX177" fmla="*/ 4092 w 5018777"/>
                <a:gd name="connsiteY177" fmla="*/ 1379582 h 2605314"/>
                <a:gd name="connsiteX178" fmla="*/ 3729 w 5018777"/>
                <a:gd name="connsiteY178" fmla="*/ 1436188 h 2605314"/>
                <a:gd name="connsiteX179" fmla="*/ 47635 w 5018777"/>
                <a:gd name="connsiteY179" fmla="*/ 1494971 h 2605314"/>
                <a:gd name="connsiteX180" fmla="*/ 91177 w 5018777"/>
                <a:gd name="connsiteY180" fmla="*/ 1524000 h 2605314"/>
                <a:gd name="connsiteX181" fmla="*/ 127100 w 5018777"/>
                <a:gd name="connsiteY181" fmla="*/ 1568268 h 2605314"/>
                <a:gd name="connsiteX182" fmla="*/ 171006 w 5018777"/>
                <a:gd name="connsiteY182" fmla="*/ 1582057 h 2605314"/>
                <a:gd name="connsiteX183" fmla="*/ 228337 w 5018777"/>
                <a:gd name="connsiteY183" fmla="*/ 1561737 h 2605314"/>
                <a:gd name="connsiteX184" fmla="*/ 236683 w 5018777"/>
                <a:gd name="connsiteY184" fmla="*/ 1483722 h 2605314"/>
                <a:gd name="connsiteX185" fmla="*/ 157217 w 5018777"/>
                <a:gd name="connsiteY185" fmla="*/ 1465580 h 2605314"/>
                <a:gd name="connsiteX186" fmla="*/ 105692 w 5018777"/>
                <a:gd name="connsiteY186" fmla="*/ 1502228 h 2605314"/>
                <a:gd name="connsiteX187" fmla="*/ 105692 w 5018777"/>
                <a:gd name="connsiteY187" fmla="*/ 1698171 h 2605314"/>
                <a:gd name="connsiteX188" fmla="*/ 141615 w 5018777"/>
                <a:gd name="connsiteY188" fmla="*/ 1749334 h 2605314"/>
                <a:gd name="connsiteX189" fmla="*/ 192777 w 5018777"/>
                <a:gd name="connsiteY189" fmla="*/ 1792514 h 2605314"/>
                <a:gd name="connsiteX190" fmla="*/ 250835 w 5018777"/>
                <a:gd name="connsiteY190" fmla="*/ 1828800 h 2605314"/>
                <a:gd name="connsiteX191" fmla="*/ 359692 w 5018777"/>
                <a:gd name="connsiteY191" fmla="*/ 1821542 h 2605314"/>
                <a:gd name="connsiteX192" fmla="*/ 394163 w 5018777"/>
                <a:gd name="connsiteY192" fmla="*/ 1796505 h 2605314"/>
                <a:gd name="connsiteX193" fmla="*/ 410492 w 5018777"/>
                <a:gd name="connsiteY193" fmla="*/ 1698171 h 2605314"/>
                <a:gd name="connsiteX194" fmla="*/ 366949 w 5018777"/>
                <a:gd name="connsiteY194" fmla="*/ 1683657 h 2605314"/>
                <a:gd name="connsiteX195" fmla="*/ 316149 w 5018777"/>
                <a:gd name="connsiteY195" fmla="*/ 1690914 h 2605314"/>
                <a:gd name="connsiteX196" fmla="*/ 279863 w 5018777"/>
                <a:gd name="connsiteY196" fmla="*/ 1719942 h 2605314"/>
                <a:gd name="connsiteX197" fmla="*/ 265349 w 5018777"/>
                <a:gd name="connsiteY197" fmla="*/ 1785257 h 2605314"/>
                <a:gd name="connsiteX198" fmla="*/ 276235 w 5018777"/>
                <a:gd name="connsiteY198" fmla="*/ 1939108 h 2605314"/>
                <a:gd name="connsiteX199" fmla="*/ 331026 w 5018777"/>
                <a:gd name="connsiteY199" fmla="*/ 1984465 h 2605314"/>
                <a:gd name="connsiteX200" fmla="*/ 417749 w 5018777"/>
                <a:gd name="connsiteY200" fmla="*/ 2002971 h 2605314"/>
                <a:gd name="connsiteX201" fmla="*/ 526606 w 5018777"/>
                <a:gd name="connsiteY201" fmla="*/ 1995714 h 2605314"/>
                <a:gd name="connsiteX202" fmla="*/ 555635 w 5018777"/>
                <a:gd name="connsiteY202" fmla="*/ 1973942 h 2605314"/>
                <a:gd name="connsiteX203" fmla="*/ 599177 w 5018777"/>
                <a:gd name="connsiteY203" fmla="*/ 1944914 h 2605314"/>
                <a:gd name="connsiteX204" fmla="*/ 628206 w 5018777"/>
                <a:gd name="connsiteY204" fmla="*/ 1901371 h 2605314"/>
                <a:gd name="connsiteX205" fmla="*/ 613692 w 5018777"/>
                <a:gd name="connsiteY205" fmla="*/ 1836057 h 2605314"/>
                <a:gd name="connsiteX206" fmla="*/ 570149 w 5018777"/>
                <a:gd name="connsiteY206" fmla="*/ 1792514 h 2605314"/>
                <a:gd name="connsiteX207" fmla="*/ 528057 w 5018777"/>
                <a:gd name="connsiteY207" fmla="*/ 1800497 h 2605314"/>
                <a:gd name="connsiteX208" fmla="*/ 481249 w 5018777"/>
                <a:gd name="connsiteY208" fmla="*/ 1898468 h 2605314"/>
                <a:gd name="connsiteX209" fmla="*/ 555635 w 5018777"/>
                <a:gd name="connsiteY209" fmla="*/ 1995714 h 2605314"/>
                <a:gd name="connsiteX210" fmla="*/ 570149 w 5018777"/>
                <a:gd name="connsiteY210" fmla="*/ 2017485 h 2605314"/>
                <a:gd name="connsiteX211" fmla="*/ 700777 w 5018777"/>
                <a:gd name="connsiteY211" fmla="*/ 2068285 h 2605314"/>
                <a:gd name="connsiteX212" fmla="*/ 737063 w 5018777"/>
                <a:gd name="connsiteY212" fmla="*/ 2082800 h 2605314"/>
                <a:gd name="connsiteX213" fmla="*/ 867692 w 5018777"/>
                <a:gd name="connsiteY213" fmla="*/ 2119811 h 2605314"/>
                <a:gd name="connsiteX214" fmla="*/ 969292 w 5018777"/>
                <a:gd name="connsiteY214" fmla="*/ 2148114 h 2605314"/>
                <a:gd name="connsiteX215" fmla="*/ 1078149 w 5018777"/>
                <a:gd name="connsiteY215" fmla="*/ 2133600 h 2605314"/>
                <a:gd name="connsiteX216" fmla="*/ 1128949 w 5018777"/>
                <a:gd name="connsiteY216" fmla="*/ 2104571 h 2605314"/>
                <a:gd name="connsiteX217" fmla="*/ 1247603 w 5018777"/>
                <a:gd name="connsiteY217" fmla="*/ 2013494 h 2605314"/>
                <a:gd name="connsiteX218" fmla="*/ 1291509 w 5018777"/>
                <a:gd name="connsiteY218" fmla="*/ 1957251 h 2605314"/>
                <a:gd name="connsiteX219" fmla="*/ 1278083 w 5018777"/>
                <a:gd name="connsiteY219" fmla="*/ 1839322 h 2605314"/>
                <a:gd name="connsiteX220" fmla="*/ 1223292 w 5018777"/>
                <a:gd name="connsiteY220" fmla="*/ 1814285 h 2605314"/>
                <a:gd name="connsiteX221" fmla="*/ 1129675 w 5018777"/>
                <a:gd name="connsiteY221" fmla="*/ 1833154 h 2605314"/>
                <a:gd name="connsiteX222" fmla="*/ 1107177 w 5018777"/>
                <a:gd name="connsiteY222" fmla="*/ 1894114 h 2605314"/>
                <a:gd name="connsiteX223" fmla="*/ 1085406 w 5018777"/>
                <a:gd name="connsiteY223" fmla="*/ 2002971 h 2605314"/>
                <a:gd name="connsiteX224" fmla="*/ 1020092 w 5018777"/>
                <a:gd name="connsiteY224" fmla="*/ 1995714 h 2605314"/>
                <a:gd name="connsiteX225" fmla="*/ 984532 w 5018777"/>
                <a:gd name="connsiteY225" fmla="*/ 1911531 h 2605314"/>
                <a:gd name="connsiteX226" fmla="*/ 996869 w 5018777"/>
                <a:gd name="connsiteY226" fmla="*/ 1807754 h 2605314"/>
                <a:gd name="connsiteX227" fmla="*/ 1070529 w 5018777"/>
                <a:gd name="connsiteY227" fmla="*/ 1731554 h 2605314"/>
                <a:gd name="connsiteX228" fmla="*/ 1230549 w 5018777"/>
                <a:gd name="connsiteY228" fmla="*/ 1690914 h 2605314"/>
                <a:gd name="connsiteX229" fmla="*/ 1339406 w 5018777"/>
                <a:gd name="connsiteY229" fmla="*/ 1698171 h 2605314"/>
                <a:gd name="connsiteX230" fmla="*/ 1426492 w 5018777"/>
                <a:gd name="connsiteY230" fmla="*/ 1741714 h 2605314"/>
                <a:gd name="connsiteX231" fmla="*/ 1480557 w 5018777"/>
                <a:gd name="connsiteY231" fmla="*/ 1792514 h 2605314"/>
                <a:gd name="connsiteX232" fmla="*/ 1510312 w 5018777"/>
                <a:gd name="connsiteY232" fmla="*/ 1859642 h 2605314"/>
                <a:gd name="connsiteX233" fmla="*/ 1511037 w 5018777"/>
                <a:gd name="connsiteY233" fmla="*/ 1961968 h 2605314"/>
                <a:gd name="connsiteX234" fmla="*/ 1463866 w 5018777"/>
                <a:gd name="connsiteY234" fmla="*/ 2046877 h 2605314"/>
                <a:gd name="connsiteX235" fmla="*/ 1411977 w 5018777"/>
                <a:gd name="connsiteY235" fmla="*/ 2140857 h 2605314"/>
                <a:gd name="connsiteX236" fmla="*/ 1404720 w 5018777"/>
                <a:gd name="connsiteY236" fmla="*/ 2162628 h 2605314"/>
                <a:gd name="connsiteX237" fmla="*/ 1368435 w 5018777"/>
                <a:gd name="connsiteY237" fmla="*/ 2293257 h 2605314"/>
                <a:gd name="connsiteX238" fmla="*/ 1370975 w 5018777"/>
                <a:gd name="connsiteY238" fmla="*/ 2449285 h 2605314"/>
                <a:gd name="connsiteX239" fmla="*/ 1513577 w 5018777"/>
                <a:gd name="connsiteY239" fmla="*/ 2554514 h 2605314"/>
                <a:gd name="connsiteX240" fmla="*/ 1636949 w 5018777"/>
                <a:gd name="connsiteY240" fmla="*/ 2590800 h 2605314"/>
                <a:gd name="connsiteX241" fmla="*/ 1851397 w 5018777"/>
                <a:gd name="connsiteY241" fmla="*/ 2605314 h 2605314"/>
                <a:gd name="connsiteX242" fmla="*/ 1922155 w 5018777"/>
                <a:gd name="connsiteY242" fmla="*/ 2576285 h 2605314"/>
                <a:gd name="connsiteX243" fmla="*/ 1963520 w 5018777"/>
                <a:gd name="connsiteY243" fmla="*/ 2496457 h 2605314"/>
                <a:gd name="connsiteX244" fmla="*/ 2006337 w 5018777"/>
                <a:gd name="connsiteY244" fmla="*/ 2315028 h 2605314"/>
                <a:gd name="connsiteX245" fmla="*/ 2043349 w 5018777"/>
                <a:gd name="connsiteY245" fmla="*/ 2111828 h 2605314"/>
                <a:gd name="connsiteX246" fmla="*/ 2066572 w 5018777"/>
                <a:gd name="connsiteY246" fmla="*/ 2048691 h 2605314"/>
                <a:gd name="connsiteX247" fmla="*/ 2102495 w 5018777"/>
                <a:gd name="connsiteY247" fmla="*/ 1987731 h 2605314"/>
                <a:gd name="connsiteX248" fmla="*/ 2221512 w 5018777"/>
                <a:gd name="connsiteY248" fmla="*/ 1879237 h 2605314"/>
                <a:gd name="connsiteX249" fmla="*/ 2377177 w 5018777"/>
                <a:gd name="connsiteY249" fmla="*/ 1872342 h 2605314"/>
                <a:gd name="connsiteX250" fmla="*/ 2398949 w 5018777"/>
                <a:gd name="connsiteY250" fmla="*/ 1879600 h 2605314"/>
                <a:gd name="connsiteX251" fmla="*/ 2457006 w 5018777"/>
                <a:gd name="connsiteY251" fmla="*/ 1930400 h 2605314"/>
                <a:gd name="connsiteX252" fmla="*/ 2471520 w 5018777"/>
                <a:gd name="connsiteY252" fmla="*/ 1952171 h 2605314"/>
                <a:gd name="connsiteX253" fmla="*/ 2493292 w 5018777"/>
                <a:gd name="connsiteY253" fmla="*/ 1973942 h 2605314"/>
                <a:gd name="connsiteX254" fmla="*/ 2507806 w 5018777"/>
                <a:gd name="connsiteY254" fmla="*/ 2024742 h 2605314"/>
                <a:gd name="connsiteX255" fmla="*/ 2515063 w 5018777"/>
                <a:gd name="connsiteY255" fmla="*/ 2053771 h 2605314"/>
                <a:gd name="connsiteX256" fmla="*/ 2529577 w 5018777"/>
                <a:gd name="connsiteY256" fmla="*/ 2075542 h 2605314"/>
                <a:gd name="connsiteX257" fmla="*/ 2544092 w 5018777"/>
                <a:gd name="connsiteY257" fmla="*/ 2126342 h 2605314"/>
                <a:gd name="connsiteX258" fmla="*/ 2536835 w 5018777"/>
                <a:gd name="connsiteY258" fmla="*/ 2271485 h 2605314"/>
                <a:gd name="connsiteX259" fmla="*/ 2522320 w 5018777"/>
                <a:gd name="connsiteY259" fmla="*/ 2300514 h 2605314"/>
                <a:gd name="connsiteX260" fmla="*/ 2478777 w 5018777"/>
                <a:gd name="connsiteY260" fmla="*/ 2329542 h 2605314"/>
                <a:gd name="connsiteX261" fmla="*/ 2457006 w 5018777"/>
                <a:gd name="connsiteY261" fmla="*/ 2336800 h 2605314"/>
                <a:gd name="connsiteX262" fmla="*/ 2333635 w 5018777"/>
                <a:gd name="connsiteY262" fmla="*/ 2329542 h 2605314"/>
                <a:gd name="connsiteX263" fmla="*/ 2311863 w 5018777"/>
                <a:gd name="connsiteY263" fmla="*/ 2322285 h 2605314"/>
                <a:gd name="connsiteX264" fmla="*/ 2297349 w 5018777"/>
                <a:gd name="connsiteY264" fmla="*/ 2286000 h 2605314"/>
                <a:gd name="connsiteX265" fmla="*/ 2290092 w 5018777"/>
                <a:gd name="connsiteY265" fmla="*/ 2249714 h 2605314"/>
                <a:gd name="connsiteX266" fmla="*/ 2398949 w 5018777"/>
                <a:gd name="connsiteY266" fmla="*/ 2111828 h 2605314"/>
                <a:gd name="connsiteX267" fmla="*/ 2398949 w 5018777"/>
                <a:gd name="connsiteY267" fmla="*/ 2024742 h 2605314"/>
                <a:gd name="connsiteX268" fmla="*/ 2377177 w 5018777"/>
                <a:gd name="connsiteY268" fmla="*/ 2010228 h 2605314"/>
                <a:gd name="connsiteX269" fmla="*/ 2275577 w 5018777"/>
                <a:gd name="connsiteY269" fmla="*/ 2017485 h 2605314"/>
                <a:gd name="connsiteX270" fmla="*/ 2261063 w 5018777"/>
                <a:gd name="connsiteY270" fmla="*/ 2032000 h 2605314"/>
                <a:gd name="connsiteX271" fmla="*/ 2239292 w 5018777"/>
                <a:gd name="connsiteY271" fmla="*/ 2046514 h 2605314"/>
                <a:gd name="connsiteX272" fmla="*/ 2224777 w 5018777"/>
                <a:gd name="connsiteY272" fmla="*/ 2061028 h 2605314"/>
                <a:gd name="connsiteX273" fmla="*/ 2195749 w 5018777"/>
                <a:gd name="connsiteY273" fmla="*/ 2068285 h 2605314"/>
                <a:gd name="connsiteX274" fmla="*/ 2166720 w 5018777"/>
                <a:gd name="connsiteY274" fmla="*/ 2090057 h 2605314"/>
                <a:gd name="connsiteX275" fmla="*/ 2152206 w 5018777"/>
                <a:gd name="connsiteY275" fmla="*/ 2111828 h 2605314"/>
                <a:gd name="connsiteX276" fmla="*/ 2130435 w 5018777"/>
                <a:gd name="connsiteY276" fmla="*/ 2140857 h 2605314"/>
                <a:gd name="connsiteX277" fmla="*/ 2130435 w 5018777"/>
                <a:gd name="connsiteY277" fmla="*/ 2351314 h 2605314"/>
                <a:gd name="connsiteX278" fmla="*/ 2144949 w 5018777"/>
                <a:gd name="connsiteY278" fmla="*/ 2373085 h 2605314"/>
                <a:gd name="connsiteX279" fmla="*/ 2166720 w 5018777"/>
                <a:gd name="connsiteY279" fmla="*/ 2380342 h 2605314"/>
                <a:gd name="connsiteX280" fmla="*/ 2173977 w 5018777"/>
                <a:gd name="connsiteY280" fmla="*/ 2402114 h 2605314"/>
                <a:gd name="connsiteX281" fmla="*/ 2195749 w 5018777"/>
                <a:gd name="connsiteY281" fmla="*/ 2416628 h 2605314"/>
                <a:gd name="connsiteX282" fmla="*/ 2224777 w 5018777"/>
                <a:gd name="connsiteY282" fmla="*/ 2438400 h 2605314"/>
                <a:gd name="connsiteX283" fmla="*/ 2268320 w 5018777"/>
                <a:gd name="connsiteY283" fmla="*/ 2474685 h 2605314"/>
                <a:gd name="connsiteX284" fmla="*/ 2297349 w 5018777"/>
                <a:gd name="connsiteY284" fmla="*/ 2510971 h 2605314"/>
                <a:gd name="connsiteX285" fmla="*/ 2319120 w 5018777"/>
                <a:gd name="connsiteY285" fmla="*/ 2532742 h 2605314"/>
                <a:gd name="connsiteX286" fmla="*/ 2398949 w 5018777"/>
                <a:gd name="connsiteY286" fmla="*/ 2569028 h 2605314"/>
                <a:gd name="connsiteX287" fmla="*/ 2544092 w 5018777"/>
                <a:gd name="connsiteY287" fmla="*/ 2554514 h 2605314"/>
                <a:gd name="connsiteX288" fmla="*/ 2565863 w 5018777"/>
                <a:gd name="connsiteY288" fmla="*/ 2540000 h 2605314"/>
                <a:gd name="connsiteX289" fmla="*/ 2573120 w 5018777"/>
                <a:gd name="connsiteY289" fmla="*/ 2503714 h 2605314"/>
                <a:gd name="connsiteX290" fmla="*/ 2587635 w 5018777"/>
                <a:gd name="connsiteY290" fmla="*/ 2481942 h 2605314"/>
                <a:gd name="connsiteX291" fmla="*/ 2594892 w 5018777"/>
                <a:gd name="connsiteY291" fmla="*/ 2409371 h 2605314"/>
                <a:gd name="connsiteX292" fmla="*/ 2645692 w 5018777"/>
                <a:gd name="connsiteY292" fmla="*/ 2416628 h 2605314"/>
                <a:gd name="connsiteX293" fmla="*/ 2674720 w 5018777"/>
                <a:gd name="connsiteY293" fmla="*/ 2423885 h 2605314"/>
                <a:gd name="connsiteX294" fmla="*/ 2747292 w 5018777"/>
                <a:gd name="connsiteY294" fmla="*/ 2438400 h 2605314"/>
                <a:gd name="connsiteX295" fmla="*/ 2790835 w 5018777"/>
                <a:gd name="connsiteY295" fmla="*/ 2452914 h 2605314"/>
                <a:gd name="connsiteX296" fmla="*/ 2812606 w 5018777"/>
                <a:gd name="connsiteY296" fmla="*/ 2438400 h 2605314"/>
                <a:gd name="connsiteX297" fmla="*/ 2805349 w 5018777"/>
                <a:gd name="connsiteY297" fmla="*/ 2416628 h 2605314"/>
                <a:gd name="connsiteX298" fmla="*/ 2798092 w 5018777"/>
                <a:gd name="connsiteY298" fmla="*/ 2373085 h 2605314"/>
                <a:gd name="connsiteX299" fmla="*/ 2783577 w 5018777"/>
                <a:gd name="connsiteY299" fmla="*/ 2329542 h 2605314"/>
                <a:gd name="connsiteX300" fmla="*/ 2798092 w 5018777"/>
                <a:gd name="connsiteY300" fmla="*/ 2278742 h 2605314"/>
                <a:gd name="connsiteX301" fmla="*/ 2965006 w 5018777"/>
                <a:gd name="connsiteY301" fmla="*/ 2249714 h 2605314"/>
                <a:gd name="connsiteX302" fmla="*/ 2950492 w 5018777"/>
                <a:gd name="connsiteY302" fmla="*/ 2227942 h 2605314"/>
                <a:gd name="connsiteX303" fmla="*/ 2928720 w 5018777"/>
                <a:gd name="connsiteY303" fmla="*/ 2133600 h 2605314"/>
                <a:gd name="connsiteX304" fmla="*/ 2921463 w 5018777"/>
                <a:gd name="connsiteY304" fmla="*/ 2104571 h 2605314"/>
                <a:gd name="connsiteX305" fmla="*/ 2899692 w 5018777"/>
                <a:gd name="connsiteY305" fmla="*/ 2090057 h 2605314"/>
                <a:gd name="connsiteX306" fmla="*/ 2906949 w 5018777"/>
                <a:gd name="connsiteY306" fmla="*/ 2061028 h 2605314"/>
                <a:gd name="connsiteX307" fmla="*/ 3037577 w 5018777"/>
                <a:gd name="connsiteY307" fmla="*/ 2053771 h 2605314"/>
                <a:gd name="connsiteX308" fmla="*/ 3124663 w 5018777"/>
                <a:gd name="connsiteY308" fmla="*/ 2046514 h 2605314"/>
                <a:gd name="connsiteX309" fmla="*/ 3146435 w 5018777"/>
                <a:gd name="connsiteY309" fmla="*/ 2039257 h 2605314"/>
                <a:gd name="connsiteX310" fmla="*/ 3139177 w 5018777"/>
                <a:gd name="connsiteY310" fmla="*/ 2010228 h 2605314"/>
                <a:gd name="connsiteX311" fmla="*/ 3110149 w 5018777"/>
                <a:gd name="connsiteY311" fmla="*/ 1959428 h 2605314"/>
                <a:gd name="connsiteX312" fmla="*/ 3081120 w 5018777"/>
                <a:gd name="connsiteY312" fmla="*/ 1930400 h 2605314"/>
                <a:gd name="connsiteX313" fmla="*/ 3066606 w 5018777"/>
                <a:gd name="connsiteY313" fmla="*/ 1901371 h 2605314"/>
                <a:gd name="connsiteX314" fmla="*/ 3044835 w 5018777"/>
                <a:gd name="connsiteY314" fmla="*/ 1886857 h 2605314"/>
                <a:gd name="connsiteX315" fmla="*/ 3037577 w 5018777"/>
                <a:gd name="connsiteY315" fmla="*/ 1865085 h 2605314"/>
                <a:gd name="connsiteX316" fmla="*/ 3023063 w 5018777"/>
                <a:gd name="connsiteY316" fmla="*/ 1843314 h 2605314"/>
                <a:gd name="connsiteX317" fmla="*/ 3052092 w 5018777"/>
                <a:gd name="connsiteY317" fmla="*/ 1828800 h 2605314"/>
                <a:gd name="connsiteX318" fmla="*/ 3160949 w 5018777"/>
                <a:gd name="connsiteY318" fmla="*/ 1814285 h 2605314"/>
                <a:gd name="connsiteX319" fmla="*/ 3182720 w 5018777"/>
                <a:gd name="connsiteY319" fmla="*/ 1799771 h 2605314"/>
                <a:gd name="connsiteX320" fmla="*/ 3131920 w 5018777"/>
                <a:gd name="connsiteY320" fmla="*/ 1690914 h 2605314"/>
                <a:gd name="connsiteX321" fmla="*/ 3124663 w 5018777"/>
                <a:gd name="connsiteY321" fmla="*/ 1669142 h 2605314"/>
                <a:gd name="connsiteX322" fmla="*/ 3110149 w 5018777"/>
                <a:gd name="connsiteY322" fmla="*/ 1647371 h 2605314"/>
                <a:gd name="connsiteX323" fmla="*/ 3131920 w 5018777"/>
                <a:gd name="connsiteY323" fmla="*/ 1640114 h 2605314"/>
                <a:gd name="connsiteX324" fmla="*/ 3160949 w 5018777"/>
                <a:gd name="connsiteY324" fmla="*/ 1632857 h 2605314"/>
                <a:gd name="connsiteX325" fmla="*/ 3189977 w 5018777"/>
                <a:gd name="connsiteY325" fmla="*/ 1618342 h 2605314"/>
                <a:gd name="connsiteX326" fmla="*/ 3219006 w 5018777"/>
                <a:gd name="connsiteY326" fmla="*/ 1611085 h 2605314"/>
                <a:gd name="connsiteX327" fmla="*/ 3240777 w 5018777"/>
                <a:gd name="connsiteY327" fmla="*/ 1603828 h 2605314"/>
                <a:gd name="connsiteX328" fmla="*/ 3284320 w 5018777"/>
                <a:gd name="connsiteY328" fmla="*/ 1582057 h 2605314"/>
                <a:gd name="connsiteX329" fmla="*/ 3298835 w 5018777"/>
                <a:gd name="connsiteY329" fmla="*/ 1567542 h 2605314"/>
                <a:gd name="connsiteX330" fmla="*/ 3277063 w 5018777"/>
                <a:gd name="connsiteY330" fmla="*/ 1545771 h 2605314"/>
                <a:gd name="connsiteX331" fmla="*/ 3233520 w 5018777"/>
                <a:gd name="connsiteY331" fmla="*/ 1516742 h 2605314"/>
                <a:gd name="connsiteX332" fmla="*/ 3182720 w 5018777"/>
                <a:gd name="connsiteY332" fmla="*/ 1458685 h 2605314"/>
                <a:gd name="connsiteX333" fmla="*/ 3175463 w 5018777"/>
                <a:gd name="connsiteY333" fmla="*/ 1436914 h 2605314"/>
                <a:gd name="connsiteX334" fmla="*/ 3153692 w 5018777"/>
                <a:gd name="connsiteY334" fmla="*/ 1422400 h 2605314"/>
                <a:gd name="connsiteX335" fmla="*/ 3204492 w 5018777"/>
                <a:gd name="connsiteY335" fmla="*/ 1386114 h 2605314"/>
                <a:gd name="connsiteX336" fmla="*/ 3240777 w 5018777"/>
                <a:gd name="connsiteY336" fmla="*/ 1349828 h 2605314"/>
                <a:gd name="connsiteX337" fmla="*/ 3269806 w 5018777"/>
                <a:gd name="connsiteY337" fmla="*/ 1313542 h 2605314"/>
                <a:gd name="connsiteX338" fmla="*/ 3291577 w 5018777"/>
                <a:gd name="connsiteY338" fmla="*/ 1299028 h 2605314"/>
                <a:gd name="connsiteX339" fmla="*/ 3306092 w 5018777"/>
                <a:gd name="connsiteY339" fmla="*/ 1284514 h 2605314"/>
                <a:gd name="connsiteX340" fmla="*/ 3313349 w 5018777"/>
                <a:gd name="connsiteY340" fmla="*/ 1262742 h 2605314"/>
                <a:gd name="connsiteX341" fmla="*/ 3269806 w 5018777"/>
                <a:gd name="connsiteY341" fmla="*/ 1255485 h 2605314"/>
                <a:gd name="connsiteX342" fmla="*/ 3248035 w 5018777"/>
                <a:gd name="connsiteY342" fmla="*/ 1248228 h 2605314"/>
                <a:gd name="connsiteX343" fmla="*/ 3197235 w 5018777"/>
                <a:gd name="connsiteY343" fmla="*/ 1233714 h 2605314"/>
                <a:gd name="connsiteX344" fmla="*/ 3175463 w 5018777"/>
                <a:gd name="connsiteY344" fmla="*/ 1219200 h 2605314"/>
                <a:gd name="connsiteX345" fmla="*/ 3153692 w 5018777"/>
                <a:gd name="connsiteY345" fmla="*/ 1211942 h 2605314"/>
                <a:gd name="connsiteX346" fmla="*/ 3124663 w 5018777"/>
                <a:gd name="connsiteY346" fmla="*/ 1197428 h 2605314"/>
                <a:gd name="connsiteX347" fmla="*/ 3204492 w 5018777"/>
                <a:gd name="connsiteY347" fmla="*/ 1095828 h 2605314"/>
                <a:gd name="connsiteX348" fmla="*/ 3255292 w 5018777"/>
                <a:gd name="connsiteY348" fmla="*/ 1037771 h 2605314"/>
                <a:gd name="connsiteX349" fmla="*/ 3255292 w 5018777"/>
                <a:gd name="connsiteY349" fmla="*/ 994228 h 2605314"/>
                <a:gd name="connsiteX350" fmla="*/ 3211749 w 5018777"/>
                <a:gd name="connsiteY350" fmla="*/ 986971 h 2605314"/>
                <a:gd name="connsiteX351" fmla="*/ 3182720 w 5018777"/>
                <a:gd name="connsiteY351" fmla="*/ 979714 h 2605314"/>
                <a:gd name="connsiteX352" fmla="*/ 3124663 w 5018777"/>
                <a:gd name="connsiteY352" fmla="*/ 957942 h 2605314"/>
                <a:gd name="connsiteX353" fmla="*/ 3102892 w 5018777"/>
                <a:gd name="connsiteY353" fmla="*/ 950685 h 2605314"/>
                <a:gd name="connsiteX354" fmla="*/ 3052092 w 5018777"/>
                <a:gd name="connsiteY354" fmla="*/ 943428 h 2605314"/>
                <a:gd name="connsiteX355" fmla="*/ 3030320 w 5018777"/>
                <a:gd name="connsiteY355" fmla="*/ 936171 h 2605314"/>
                <a:gd name="connsiteX356" fmla="*/ 2994035 w 5018777"/>
                <a:gd name="connsiteY356" fmla="*/ 928914 h 2605314"/>
                <a:gd name="connsiteX357" fmla="*/ 2979520 w 5018777"/>
                <a:gd name="connsiteY357" fmla="*/ 914400 h 2605314"/>
                <a:gd name="connsiteX358" fmla="*/ 3037577 w 5018777"/>
                <a:gd name="connsiteY358" fmla="*/ 820057 h 2605314"/>
                <a:gd name="connsiteX359" fmla="*/ 3095635 w 5018777"/>
                <a:gd name="connsiteY359" fmla="*/ 747485 h 2605314"/>
                <a:gd name="connsiteX360" fmla="*/ 3131920 w 5018777"/>
                <a:gd name="connsiteY360" fmla="*/ 703942 h 2605314"/>
                <a:gd name="connsiteX361" fmla="*/ 3146435 w 5018777"/>
                <a:gd name="connsiteY361" fmla="*/ 682171 h 2605314"/>
                <a:gd name="connsiteX362" fmla="*/ 3037577 w 5018777"/>
                <a:gd name="connsiteY362" fmla="*/ 667657 h 2605314"/>
                <a:gd name="connsiteX363" fmla="*/ 2965006 w 5018777"/>
                <a:gd name="connsiteY363" fmla="*/ 660400 h 2605314"/>
                <a:gd name="connsiteX364" fmla="*/ 2892435 w 5018777"/>
                <a:gd name="connsiteY364" fmla="*/ 645885 h 2605314"/>
                <a:gd name="connsiteX365" fmla="*/ 2928720 w 5018777"/>
                <a:gd name="connsiteY365" fmla="*/ 609600 h 2605314"/>
                <a:gd name="connsiteX366" fmla="*/ 2965006 w 5018777"/>
                <a:gd name="connsiteY366" fmla="*/ 573314 h 2605314"/>
                <a:gd name="connsiteX367" fmla="*/ 2972263 w 5018777"/>
                <a:gd name="connsiteY367" fmla="*/ 529771 h 2605314"/>
                <a:gd name="connsiteX368" fmla="*/ 2986777 w 5018777"/>
                <a:gd name="connsiteY368" fmla="*/ 486228 h 2605314"/>
                <a:gd name="connsiteX369" fmla="*/ 3001292 w 5018777"/>
                <a:gd name="connsiteY369" fmla="*/ 435428 h 2605314"/>
                <a:gd name="connsiteX370" fmla="*/ 3015806 w 5018777"/>
                <a:gd name="connsiteY370" fmla="*/ 391885 h 2605314"/>
                <a:gd name="connsiteX371" fmla="*/ 2965006 w 5018777"/>
                <a:gd name="connsiteY371" fmla="*/ 399142 h 2605314"/>
                <a:gd name="connsiteX372" fmla="*/ 2921463 w 5018777"/>
                <a:gd name="connsiteY372" fmla="*/ 413657 h 2605314"/>
                <a:gd name="connsiteX373" fmla="*/ 2892435 w 5018777"/>
                <a:gd name="connsiteY373" fmla="*/ 420914 h 2605314"/>
                <a:gd name="connsiteX374" fmla="*/ 2856149 w 5018777"/>
                <a:gd name="connsiteY374" fmla="*/ 435428 h 2605314"/>
                <a:gd name="connsiteX375" fmla="*/ 2812606 w 5018777"/>
                <a:gd name="connsiteY375" fmla="*/ 442685 h 2605314"/>
                <a:gd name="connsiteX376" fmla="*/ 2783577 w 5018777"/>
                <a:gd name="connsiteY376" fmla="*/ 449942 h 2605314"/>
                <a:gd name="connsiteX377" fmla="*/ 2725520 w 5018777"/>
                <a:gd name="connsiteY377" fmla="*/ 442685 h 2605314"/>
                <a:gd name="connsiteX378" fmla="*/ 2732777 w 5018777"/>
                <a:gd name="connsiteY378" fmla="*/ 377371 h 2605314"/>
                <a:gd name="connsiteX379" fmla="*/ 2725520 w 5018777"/>
                <a:gd name="connsiteY379" fmla="*/ 290285 h 2605314"/>
                <a:gd name="connsiteX380" fmla="*/ 2711006 w 5018777"/>
                <a:gd name="connsiteY380" fmla="*/ 232228 h 2605314"/>
                <a:gd name="connsiteX381" fmla="*/ 2667463 w 5018777"/>
                <a:gd name="connsiteY381" fmla="*/ 210457 h 2605314"/>
                <a:gd name="connsiteX382" fmla="*/ 2660206 w 5018777"/>
                <a:gd name="connsiteY38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40777 w 5018777"/>
                <a:gd name="connsiteY118" fmla="*/ 515257 h 2605314"/>
                <a:gd name="connsiteX119" fmla="*/ 3233520 w 5018777"/>
                <a:gd name="connsiteY119" fmla="*/ 478971 h 2605314"/>
                <a:gd name="connsiteX120" fmla="*/ 3219006 w 5018777"/>
                <a:gd name="connsiteY120" fmla="*/ 428171 h 2605314"/>
                <a:gd name="connsiteX121" fmla="*/ 3204492 w 5018777"/>
                <a:gd name="connsiteY121" fmla="*/ 362857 h 2605314"/>
                <a:gd name="connsiteX122" fmla="*/ 3139177 w 5018777"/>
                <a:gd name="connsiteY122" fmla="*/ 283028 h 2605314"/>
                <a:gd name="connsiteX123" fmla="*/ 3081120 w 5018777"/>
                <a:gd name="connsiteY123" fmla="*/ 232228 h 2605314"/>
                <a:gd name="connsiteX124" fmla="*/ 3008549 w 5018777"/>
                <a:gd name="connsiteY124" fmla="*/ 174171 h 2605314"/>
                <a:gd name="connsiteX125" fmla="*/ 2934889 w 5018777"/>
                <a:gd name="connsiteY125" fmla="*/ 124460 h 2605314"/>
                <a:gd name="connsiteX126" fmla="*/ 2827120 w 5018777"/>
                <a:gd name="connsiteY126" fmla="*/ 79828 h 2605314"/>
                <a:gd name="connsiteX127" fmla="*/ 2667463 w 5018777"/>
                <a:gd name="connsiteY127" fmla="*/ 50800 h 2605314"/>
                <a:gd name="connsiteX128" fmla="*/ 2500549 w 5018777"/>
                <a:gd name="connsiteY128" fmla="*/ 43542 h 2605314"/>
                <a:gd name="connsiteX129" fmla="*/ 2275577 w 5018777"/>
                <a:gd name="connsiteY129" fmla="*/ 21771 h 2605314"/>
                <a:gd name="connsiteX130" fmla="*/ 2036092 w 5018777"/>
                <a:gd name="connsiteY130" fmla="*/ 7257 h 2605314"/>
                <a:gd name="connsiteX131" fmla="*/ 1753063 w 5018777"/>
                <a:gd name="connsiteY131" fmla="*/ 29028 h 2605314"/>
                <a:gd name="connsiteX132" fmla="*/ 1519746 w 5018777"/>
                <a:gd name="connsiteY132" fmla="*/ 82005 h 2605314"/>
                <a:gd name="connsiteX133" fmla="*/ 1157977 w 5018777"/>
                <a:gd name="connsiteY133" fmla="*/ 190500 h 2605314"/>
                <a:gd name="connsiteX134" fmla="*/ 969292 w 5018777"/>
                <a:gd name="connsiteY134" fmla="*/ 261257 h 2605314"/>
                <a:gd name="connsiteX135" fmla="*/ 889463 w 5018777"/>
                <a:gd name="connsiteY135" fmla="*/ 319314 h 2605314"/>
                <a:gd name="connsiteX136" fmla="*/ 763189 w 5018777"/>
                <a:gd name="connsiteY136" fmla="*/ 420551 h 2605314"/>
                <a:gd name="connsiteX137" fmla="*/ 693520 w 5018777"/>
                <a:gd name="connsiteY137" fmla="*/ 500742 h 2605314"/>
                <a:gd name="connsiteX138" fmla="*/ 664492 w 5018777"/>
                <a:gd name="connsiteY138" fmla="*/ 544285 h 2605314"/>
                <a:gd name="connsiteX139" fmla="*/ 642720 w 5018777"/>
                <a:gd name="connsiteY139" fmla="*/ 609600 h 2605314"/>
                <a:gd name="connsiteX140" fmla="*/ 651792 w 5018777"/>
                <a:gd name="connsiteY140" fmla="*/ 740954 h 2605314"/>
                <a:gd name="connsiteX141" fmla="*/ 700052 w 5018777"/>
                <a:gd name="connsiteY141" fmla="*/ 804454 h 2605314"/>
                <a:gd name="connsiteX142" fmla="*/ 751577 w 5018777"/>
                <a:gd name="connsiteY142" fmla="*/ 804817 h 2605314"/>
                <a:gd name="connsiteX143" fmla="*/ 775889 w 5018777"/>
                <a:gd name="connsiteY143" fmla="*/ 748937 h 2605314"/>
                <a:gd name="connsiteX144" fmla="*/ 764640 w 5018777"/>
                <a:gd name="connsiteY144" fmla="*/ 679268 h 2605314"/>
                <a:gd name="connsiteX145" fmla="*/ 704769 w 5018777"/>
                <a:gd name="connsiteY145" fmla="*/ 644434 h 2605314"/>
                <a:gd name="connsiteX146" fmla="*/ 567246 w 5018777"/>
                <a:gd name="connsiteY146" fmla="*/ 638991 h 2605314"/>
                <a:gd name="connsiteX147" fmla="*/ 468549 w 5018777"/>
                <a:gd name="connsiteY147" fmla="*/ 682171 h 2605314"/>
                <a:gd name="connsiteX148" fmla="*/ 446777 w 5018777"/>
                <a:gd name="connsiteY148" fmla="*/ 754742 h 2605314"/>
                <a:gd name="connsiteX149" fmla="*/ 475806 w 5018777"/>
                <a:gd name="connsiteY149" fmla="*/ 849085 h 2605314"/>
                <a:gd name="connsiteX150" fmla="*/ 533863 w 5018777"/>
                <a:gd name="connsiteY150" fmla="*/ 841828 h 2605314"/>
                <a:gd name="connsiteX151" fmla="*/ 541120 w 5018777"/>
                <a:gd name="connsiteY151" fmla="*/ 820057 h 2605314"/>
                <a:gd name="connsiteX152" fmla="*/ 519349 w 5018777"/>
                <a:gd name="connsiteY152" fmla="*/ 740228 h 2605314"/>
                <a:gd name="connsiteX153" fmla="*/ 497577 w 5018777"/>
                <a:gd name="connsiteY153" fmla="*/ 725714 h 2605314"/>
                <a:gd name="connsiteX154" fmla="*/ 352435 w 5018777"/>
                <a:gd name="connsiteY154" fmla="*/ 732971 h 2605314"/>
                <a:gd name="connsiteX155" fmla="*/ 252286 w 5018777"/>
                <a:gd name="connsiteY155" fmla="*/ 791028 h 2605314"/>
                <a:gd name="connsiteX156" fmla="*/ 192777 w 5018777"/>
                <a:gd name="connsiteY156" fmla="*/ 892628 h 2605314"/>
                <a:gd name="connsiteX157" fmla="*/ 187335 w 5018777"/>
                <a:gd name="connsiteY157" fmla="*/ 1026522 h 2605314"/>
                <a:gd name="connsiteX158" fmla="*/ 218177 w 5018777"/>
                <a:gd name="connsiteY158" fmla="*/ 1070791 h 2605314"/>
                <a:gd name="connsiteX159" fmla="*/ 278049 w 5018777"/>
                <a:gd name="connsiteY159" fmla="*/ 1063534 h 2605314"/>
                <a:gd name="connsiteX160" fmla="*/ 297643 w 5018777"/>
                <a:gd name="connsiteY160" fmla="*/ 1022531 h 2605314"/>
                <a:gd name="connsiteX161" fmla="*/ 260995 w 5018777"/>
                <a:gd name="connsiteY161" fmla="*/ 957580 h 2605314"/>
                <a:gd name="connsiteX162" fmla="*/ 172095 w 5018777"/>
                <a:gd name="connsiteY162" fmla="*/ 952137 h 2605314"/>
                <a:gd name="connsiteX163" fmla="*/ 108957 w 5018777"/>
                <a:gd name="connsiteY163" fmla="*/ 996405 h 2605314"/>
                <a:gd name="connsiteX164" fmla="*/ 54892 w 5018777"/>
                <a:gd name="connsiteY164" fmla="*/ 1066800 h 2605314"/>
                <a:gd name="connsiteX165" fmla="*/ 14252 w 5018777"/>
                <a:gd name="connsiteY165" fmla="*/ 1156788 h 2605314"/>
                <a:gd name="connsiteX166" fmla="*/ 20783 w 5018777"/>
                <a:gd name="connsiteY166" fmla="*/ 1262017 h 2605314"/>
                <a:gd name="connsiteX167" fmla="*/ 69406 w 5018777"/>
                <a:gd name="connsiteY167" fmla="*/ 1313542 h 2605314"/>
                <a:gd name="connsiteX168" fmla="*/ 112949 w 5018777"/>
                <a:gd name="connsiteY168" fmla="*/ 1342571 h 2605314"/>
                <a:gd name="connsiteX169" fmla="*/ 159032 w 5018777"/>
                <a:gd name="connsiteY169" fmla="*/ 1341845 h 2605314"/>
                <a:gd name="connsiteX170" fmla="*/ 217089 w 5018777"/>
                <a:gd name="connsiteY170" fmla="*/ 1316445 h 2605314"/>
                <a:gd name="connsiteX171" fmla="*/ 199672 w 5018777"/>
                <a:gd name="connsiteY171" fmla="*/ 1243148 h 2605314"/>
                <a:gd name="connsiteX172" fmla="*/ 124197 w 5018777"/>
                <a:gd name="connsiteY172" fmla="*/ 1236254 h 2605314"/>
                <a:gd name="connsiteX173" fmla="*/ 54892 w 5018777"/>
                <a:gd name="connsiteY173" fmla="*/ 1262742 h 2605314"/>
                <a:gd name="connsiteX174" fmla="*/ 33120 w 5018777"/>
                <a:gd name="connsiteY174" fmla="*/ 1299028 h 2605314"/>
                <a:gd name="connsiteX175" fmla="*/ 18606 w 5018777"/>
                <a:gd name="connsiteY175" fmla="*/ 1320800 h 2605314"/>
                <a:gd name="connsiteX176" fmla="*/ 4092 w 5018777"/>
                <a:gd name="connsiteY176" fmla="*/ 1379582 h 2605314"/>
                <a:gd name="connsiteX177" fmla="*/ 3729 w 5018777"/>
                <a:gd name="connsiteY177" fmla="*/ 1436188 h 2605314"/>
                <a:gd name="connsiteX178" fmla="*/ 47635 w 5018777"/>
                <a:gd name="connsiteY178" fmla="*/ 1494971 h 2605314"/>
                <a:gd name="connsiteX179" fmla="*/ 91177 w 5018777"/>
                <a:gd name="connsiteY179" fmla="*/ 1524000 h 2605314"/>
                <a:gd name="connsiteX180" fmla="*/ 127100 w 5018777"/>
                <a:gd name="connsiteY180" fmla="*/ 1568268 h 2605314"/>
                <a:gd name="connsiteX181" fmla="*/ 171006 w 5018777"/>
                <a:gd name="connsiteY181" fmla="*/ 1582057 h 2605314"/>
                <a:gd name="connsiteX182" fmla="*/ 228337 w 5018777"/>
                <a:gd name="connsiteY182" fmla="*/ 1561737 h 2605314"/>
                <a:gd name="connsiteX183" fmla="*/ 236683 w 5018777"/>
                <a:gd name="connsiteY183" fmla="*/ 1483722 h 2605314"/>
                <a:gd name="connsiteX184" fmla="*/ 157217 w 5018777"/>
                <a:gd name="connsiteY184" fmla="*/ 1465580 h 2605314"/>
                <a:gd name="connsiteX185" fmla="*/ 105692 w 5018777"/>
                <a:gd name="connsiteY185" fmla="*/ 1502228 h 2605314"/>
                <a:gd name="connsiteX186" fmla="*/ 105692 w 5018777"/>
                <a:gd name="connsiteY186" fmla="*/ 1698171 h 2605314"/>
                <a:gd name="connsiteX187" fmla="*/ 141615 w 5018777"/>
                <a:gd name="connsiteY187" fmla="*/ 1749334 h 2605314"/>
                <a:gd name="connsiteX188" fmla="*/ 192777 w 5018777"/>
                <a:gd name="connsiteY188" fmla="*/ 1792514 h 2605314"/>
                <a:gd name="connsiteX189" fmla="*/ 250835 w 5018777"/>
                <a:gd name="connsiteY189" fmla="*/ 1828800 h 2605314"/>
                <a:gd name="connsiteX190" fmla="*/ 359692 w 5018777"/>
                <a:gd name="connsiteY190" fmla="*/ 1821542 h 2605314"/>
                <a:gd name="connsiteX191" fmla="*/ 394163 w 5018777"/>
                <a:gd name="connsiteY191" fmla="*/ 1796505 h 2605314"/>
                <a:gd name="connsiteX192" fmla="*/ 410492 w 5018777"/>
                <a:gd name="connsiteY192" fmla="*/ 1698171 h 2605314"/>
                <a:gd name="connsiteX193" fmla="*/ 366949 w 5018777"/>
                <a:gd name="connsiteY193" fmla="*/ 1683657 h 2605314"/>
                <a:gd name="connsiteX194" fmla="*/ 316149 w 5018777"/>
                <a:gd name="connsiteY194" fmla="*/ 1690914 h 2605314"/>
                <a:gd name="connsiteX195" fmla="*/ 279863 w 5018777"/>
                <a:gd name="connsiteY195" fmla="*/ 1719942 h 2605314"/>
                <a:gd name="connsiteX196" fmla="*/ 265349 w 5018777"/>
                <a:gd name="connsiteY196" fmla="*/ 1785257 h 2605314"/>
                <a:gd name="connsiteX197" fmla="*/ 276235 w 5018777"/>
                <a:gd name="connsiteY197" fmla="*/ 1939108 h 2605314"/>
                <a:gd name="connsiteX198" fmla="*/ 331026 w 5018777"/>
                <a:gd name="connsiteY198" fmla="*/ 1984465 h 2605314"/>
                <a:gd name="connsiteX199" fmla="*/ 417749 w 5018777"/>
                <a:gd name="connsiteY199" fmla="*/ 2002971 h 2605314"/>
                <a:gd name="connsiteX200" fmla="*/ 526606 w 5018777"/>
                <a:gd name="connsiteY200" fmla="*/ 1995714 h 2605314"/>
                <a:gd name="connsiteX201" fmla="*/ 555635 w 5018777"/>
                <a:gd name="connsiteY201" fmla="*/ 1973942 h 2605314"/>
                <a:gd name="connsiteX202" fmla="*/ 599177 w 5018777"/>
                <a:gd name="connsiteY202" fmla="*/ 1944914 h 2605314"/>
                <a:gd name="connsiteX203" fmla="*/ 628206 w 5018777"/>
                <a:gd name="connsiteY203" fmla="*/ 1901371 h 2605314"/>
                <a:gd name="connsiteX204" fmla="*/ 613692 w 5018777"/>
                <a:gd name="connsiteY204" fmla="*/ 1836057 h 2605314"/>
                <a:gd name="connsiteX205" fmla="*/ 570149 w 5018777"/>
                <a:gd name="connsiteY205" fmla="*/ 1792514 h 2605314"/>
                <a:gd name="connsiteX206" fmla="*/ 528057 w 5018777"/>
                <a:gd name="connsiteY206" fmla="*/ 1800497 h 2605314"/>
                <a:gd name="connsiteX207" fmla="*/ 481249 w 5018777"/>
                <a:gd name="connsiteY207" fmla="*/ 1898468 h 2605314"/>
                <a:gd name="connsiteX208" fmla="*/ 555635 w 5018777"/>
                <a:gd name="connsiteY208" fmla="*/ 1995714 h 2605314"/>
                <a:gd name="connsiteX209" fmla="*/ 570149 w 5018777"/>
                <a:gd name="connsiteY209" fmla="*/ 2017485 h 2605314"/>
                <a:gd name="connsiteX210" fmla="*/ 700777 w 5018777"/>
                <a:gd name="connsiteY210" fmla="*/ 2068285 h 2605314"/>
                <a:gd name="connsiteX211" fmla="*/ 737063 w 5018777"/>
                <a:gd name="connsiteY211" fmla="*/ 2082800 h 2605314"/>
                <a:gd name="connsiteX212" fmla="*/ 867692 w 5018777"/>
                <a:gd name="connsiteY212" fmla="*/ 2119811 h 2605314"/>
                <a:gd name="connsiteX213" fmla="*/ 969292 w 5018777"/>
                <a:gd name="connsiteY213" fmla="*/ 2148114 h 2605314"/>
                <a:gd name="connsiteX214" fmla="*/ 1078149 w 5018777"/>
                <a:gd name="connsiteY214" fmla="*/ 2133600 h 2605314"/>
                <a:gd name="connsiteX215" fmla="*/ 1128949 w 5018777"/>
                <a:gd name="connsiteY215" fmla="*/ 2104571 h 2605314"/>
                <a:gd name="connsiteX216" fmla="*/ 1247603 w 5018777"/>
                <a:gd name="connsiteY216" fmla="*/ 2013494 h 2605314"/>
                <a:gd name="connsiteX217" fmla="*/ 1291509 w 5018777"/>
                <a:gd name="connsiteY217" fmla="*/ 1957251 h 2605314"/>
                <a:gd name="connsiteX218" fmla="*/ 1278083 w 5018777"/>
                <a:gd name="connsiteY218" fmla="*/ 1839322 h 2605314"/>
                <a:gd name="connsiteX219" fmla="*/ 1223292 w 5018777"/>
                <a:gd name="connsiteY219" fmla="*/ 1814285 h 2605314"/>
                <a:gd name="connsiteX220" fmla="*/ 1129675 w 5018777"/>
                <a:gd name="connsiteY220" fmla="*/ 1833154 h 2605314"/>
                <a:gd name="connsiteX221" fmla="*/ 1107177 w 5018777"/>
                <a:gd name="connsiteY221" fmla="*/ 1894114 h 2605314"/>
                <a:gd name="connsiteX222" fmla="*/ 1085406 w 5018777"/>
                <a:gd name="connsiteY222" fmla="*/ 2002971 h 2605314"/>
                <a:gd name="connsiteX223" fmla="*/ 1020092 w 5018777"/>
                <a:gd name="connsiteY223" fmla="*/ 1995714 h 2605314"/>
                <a:gd name="connsiteX224" fmla="*/ 984532 w 5018777"/>
                <a:gd name="connsiteY224" fmla="*/ 1911531 h 2605314"/>
                <a:gd name="connsiteX225" fmla="*/ 996869 w 5018777"/>
                <a:gd name="connsiteY225" fmla="*/ 1807754 h 2605314"/>
                <a:gd name="connsiteX226" fmla="*/ 1070529 w 5018777"/>
                <a:gd name="connsiteY226" fmla="*/ 1731554 h 2605314"/>
                <a:gd name="connsiteX227" fmla="*/ 1230549 w 5018777"/>
                <a:gd name="connsiteY227" fmla="*/ 1690914 h 2605314"/>
                <a:gd name="connsiteX228" fmla="*/ 1339406 w 5018777"/>
                <a:gd name="connsiteY228" fmla="*/ 1698171 h 2605314"/>
                <a:gd name="connsiteX229" fmla="*/ 1426492 w 5018777"/>
                <a:gd name="connsiteY229" fmla="*/ 1741714 h 2605314"/>
                <a:gd name="connsiteX230" fmla="*/ 1480557 w 5018777"/>
                <a:gd name="connsiteY230" fmla="*/ 1792514 h 2605314"/>
                <a:gd name="connsiteX231" fmla="*/ 1510312 w 5018777"/>
                <a:gd name="connsiteY231" fmla="*/ 1859642 h 2605314"/>
                <a:gd name="connsiteX232" fmla="*/ 1511037 w 5018777"/>
                <a:gd name="connsiteY232" fmla="*/ 1961968 h 2605314"/>
                <a:gd name="connsiteX233" fmla="*/ 1463866 w 5018777"/>
                <a:gd name="connsiteY233" fmla="*/ 2046877 h 2605314"/>
                <a:gd name="connsiteX234" fmla="*/ 1411977 w 5018777"/>
                <a:gd name="connsiteY234" fmla="*/ 2140857 h 2605314"/>
                <a:gd name="connsiteX235" fmla="*/ 1404720 w 5018777"/>
                <a:gd name="connsiteY235" fmla="*/ 2162628 h 2605314"/>
                <a:gd name="connsiteX236" fmla="*/ 1368435 w 5018777"/>
                <a:gd name="connsiteY236" fmla="*/ 2293257 h 2605314"/>
                <a:gd name="connsiteX237" fmla="*/ 1370975 w 5018777"/>
                <a:gd name="connsiteY237" fmla="*/ 2449285 h 2605314"/>
                <a:gd name="connsiteX238" fmla="*/ 1513577 w 5018777"/>
                <a:gd name="connsiteY238" fmla="*/ 2554514 h 2605314"/>
                <a:gd name="connsiteX239" fmla="*/ 1636949 w 5018777"/>
                <a:gd name="connsiteY239" fmla="*/ 2590800 h 2605314"/>
                <a:gd name="connsiteX240" fmla="*/ 1851397 w 5018777"/>
                <a:gd name="connsiteY240" fmla="*/ 2605314 h 2605314"/>
                <a:gd name="connsiteX241" fmla="*/ 1922155 w 5018777"/>
                <a:gd name="connsiteY241" fmla="*/ 2576285 h 2605314"/>
                <a:gd name="connsiteX242" fmla="*/ 1963520 w 5018777"/>
                <a:gd name="connsiteY242" fmla="*/ 2496457 h 2605314"/>
                <a:gd name="connsiteX243" fmla="*/ 2006337 w 5018777"/>
                <a:gd name="connsiteY243" fmla="*/ 2315028 h 2605314"/>
                <a:gd name="connsiteX244" fmla="*/ 2043349 w 5018777"/>
                <a:gd name="connsiteY244" fmla="*/ 2111828 h 2605314"/>
                <a:gd name="connsiteX245" fmla="*/ 2066572 w 5018777"/>
                <a:gd name="connsiteY245" fmla="*/ 2048691 h 2605314"/>
                <a:gd name="connsiteX246" fmla="*/ 2102495 w 5018777"/>
                <a:gd name="connsiteY246" fmla="*/ 1987731 h 2605314"/>
                <a:gd name="connsiteX247" fmla="*/ 2221512 w 5018777"/>
                <a:gd name="connsiteY247" fmla="*/ 1879237 h 2605314"/>
                <a:gd name="connsiteX248" fmla="*/ 2377177 w 5018777"/>
                <a:gd name="connsiteY248" fmla="*/ 1872342 h 2605314"/>
                <a:gd name="connsiteX249" fmla="*/ 2398949 w 5018777"/>
                <a:gd name="connsiteY249" fmla="*/ 1879600 h 2605314"/>
                <a:gd name="connsiteX250" fmla="*/ 2457006 w 5018777"/>
                <a:gd name="connsiteY250" fmla="*/ 1930400 h 2605314"/>
                <a:gd name="connsiteX251" fmla="*/ 2471520 w 5018777"/>
                <a:gd name="connsiteY251" fmla="*/ 1952171 h 2605314"/>
                <a:gd name="connsiteX252" fmla="*/ 2493292 w 5018777"/>
                <a:gd name="connsiteY252" fmla="*/ 1973942 h 2605314"/>
                <a:gd name="connsiteX253" fmla="*/ 2507806 w 5018777"/>
                <a:gd name="connsiteY253" fmla="*/ 2024742 h 2605314"/>
                <a:gd name="connsiteX254" fmla="*/ 2515063 w 5018777"/>
                <a:gd name="connsiteY254" fmla="*/ 2053771 h 2605314"/>
                <a:gd name="connsiteX255" fmla="*/ 2529577 w 5018777"/>
                <a:gd name="connsiteY255" fmla="*/ 2075542 h 2605314"/>
                <a:gd name="connsiteX256" fmla="*/ 2544092 w 5018777"/>
                <a:gd name="connsiteY256" fmla="*/ 2126342 h 2605314"/>
                <a:gd name="connsiteX257" fmla="*/ 2536835 w 5018777"/>
                <a:gd name="connsiteY257" fmla="*/ 2271485 h 2605314"/>
                <a:gd name="connsiteX258" fmla="*/ 2522320 w 5018777"/>
                <a:gd name="connsiteY258" fmla="*/ 2300514 h 2605314"/>
                <a:gd name="connsiteX259" fmla="*/ 2478777 w 5018777"/>
                <a:gd name="connsiteY259" fmla="*/ 2329542 h 2605314"/>
                <a:gd name="connsiteX260" fmla="*/ 2457006 w 5018777"/>
                <a:gd name="connsiteY260" fmla="*/ 2336800 h 2605314"/>
                <a:gd name="connsiteX261" fmla="*/ 2333635 w 5018777"/>
                <a:gd name="connsiteY261" fmla="*/ 2329542 h 2605314"/>
                <a:gd name="connsiteX262" fmla="*/ 2311863 w 5018777"/>
                <a:gd name="connsiteY262" fmla="*/ 2322285 h 2605314"/>
                <a:gd name="connsiteX263" fmla="*/ 2297349 w 5018777"/>
                <a:gd name="connsiteY263" fmla="*/ 2286000 h 2605314"/>
                <a:gd name="connsiteX264" fmla="*/ 2290092 w 5018777"/>
                <a:gd name="connsiteY264" fmla="*/ 2249714 h 2605314"/>
                <a:gd name="connsiteX265" fmla="*/ 2398949 w 5018777"/>
                <a:gd name="connsiteY265" fmla="*/ 2111828 h 2605314"/>
                <a:gd name="connsiteX266" fmla="*/ 2398949 w 5018777"/>
                <a:gd name="connsiteY266" fmla="*/ 2024742 h 2605314"/>
                <a:gd name="connsiteX267" fmla="*/ 2377177 w 5018777"/>
                <a:gd name="connsiteY267" fmla="*/ 2010228 h 2605314"/>
                <a:gd name="connsiteX268" fmla="*/ 2275577 w 5018777"/>
                <a:gd name="connsiteY268" fmla="*/ 2017485 h 2605314"/>
                <a:gd name="connsiteX269" fmla="*/ 2261063 w 5018777"/>
                <a:gd name="connsiteY269" fmla="*/ 2032000 h 2605314"/>
                <a:gd name="connsiteX270" fmla="*/ 2239292 w 5018777"/>
                <a:gd name="connsiteY270" fmla="*/ 2046514 h 2605314"/>
                <a:gd name="connsiteX271" fmla="*/ 2224777 w 5018777"/>
                <a:gd name="connsiteY271" fmla="*/ 2061028 h 2605314"/>
                <a:gd name="connsiteX272" fmla="*/ 2195749 w 5018777"/>
                <a:gd name="connsiteY272" fmla="*/ 2068285 h 2605314"/>
                <a:gd name="connsiteX273" fmla="*/ 2166720 w 5018777"/>
                <a:gd name="connsiteY273" fmla="*/ 2090057 h 2605314"/>
                <a:gd name="connsiteX274" fmla="*/ 2152206 w 5018777"/>
                <a:gd name="connsiteY274" fmla="*/ 2111828 h 2605314"/>
                <a:gd name="connsiteX275" fmla="*/ 2130435 w 5018777"/>
                <a:gd name="connsiteY275" fmla="*/ 2140857 h 2605314"/>
                <a:gd name="connsiteX276" fmla="*/ 2130435 w 5018777"/>
                <a:gd name="connsiteY276" fmla="*/ 2351314 h 2605314"/>
                <a:gd name="connsiteX277" fmla="*/ 2144949 w 5018777"/>
                <a:gd name="connsiteY277" fmla="*/ 2373085 h 2605314"/>
                <a:gd name="connsiteX278" fmla="*/ 2166720 w 5018777"/>
                <a:gd name="connsiteY278" fmla="*/ 2380342 h 2605314"/>
                <a:gd name="connsiteX279" fmla="*/ 2173977 w 5018777"/>
                <a:gd name="connsiteY279" fmla="*/ 2402114 h 2605314"/>
                <a:gd name="connsiteX280" fmla="*/ 2195749 w 5018777"/>
                <a:gd name="connsiteY280" fmla="*/ 2416628 h 2605314"/>
                <a:gd name="connsiteX281" fmla="*/ 2224777 w 5018777"/>
                <a:gd name="connsiteY281" fmla="*/ 2438400 h 2605314"/>
                <a:gd name="connsiteX282" fmla="*/ 2268320 w 5018777"/>
                <a:gd name="connsiteY282" fmla="*/ 2474685 h 2605314"/>
                <a:gd name="connsiteX283" fmla="*/ 2297349 w 5018777"/>
                <a:gd name="connsiteY283" fmla="*/ 2510971 h 2605314"/>
                <a:gd name="connsiteX284" fmla="*/ 2319120 w 5018777"/>
                <a:gd name="connsiteY284" fmla="*/ 2532742 h 2605314"/>
                <a:gd name="connsiteX285" fmla="*/ 2398949 w 5018777"/>
                <a:gd name="connsiteY285" fmla="*/ 2569028 h 2605314"/>
                <a:gd name="connsiteX286" fmla="*/ 2544092 w 5018777"/>
                <a:gd name="connsiteY286" fmla="*/ 2554514 h 2605314"/>
                <a:gd name="connsiteX287" fmla="*/ 2565863 w 5018777"/>
                <a:gd name="connsiteY287" fmla="*/ 2540000 h 2605314"/>
                <a:gd name="connsiteX288" fmla="*/ 2573120 w 5018777"/>
                <a:gd name="connsiteY288" fmla="*/ 2503714 h 2605314"/>
                <a:gd name="connsiteX289" fmla="*/ 2587635 w 5018777"/>
                <a:gd name="connsiteY289" fmla="*/ 2481942 h 2605314"/>
                <a:gd name="connsiteX290" fmla="*/ 2594892 w 5018777"/>
                <a:gd name="connsiteY290" fmla="*/ 2409371 h 2605314"/>
                <a:gd name="connsiteX291" fmla="*/ 2645692 w 5018777"/>
                <a:gd name="connsiteY291" fmla="*/ 2416628 h 2605314"/>
                <a:gd name="connsiteX292" fmla="*/ 2674720 w 5018777"/>
                <a:gd name="connsiteY292" fmla="*/ 2423885 h 2605314"/>
                <a:gd name="connsiteX293" fmla="*/ 2747292 w 5018777"/>
                <a:gd name="connsiteY293" fmla="*/ 2438400 h 2605314"/>
                <a:gd name="connsiteX294" fmla="*/ 2790835 w 5018777"/>
                <a:gd name="connsiteY294" fmla="*/ 2452914 h 2605314"/>
                <a:gd name="connsiteX295" fmla="*/ 2812606 w 5018777"/>
                <a:gd name="connsiteY295" fmla="*/ 2438400 h 2605314"/>
                <a:gd name="connsiteX296" fmla="*/ 2805349 w 5018777"/>
                <a:gd name="connsiteY296" fmla="*/ 2416628 h 2605314"/>
                <a:gd name="connsiteX297" fmla="*/ 2798092 w 5018777"/>
                <a:gd name="connsiteY297" fmla="*/ 2373085 h 2605314"/>
                <a:gd name="connsiteX298" fmla="*/ 2783577 w 5018777"/>
                <a:gd name="connsiteY298" fmla="*/ 2329542 h 2605314"/>
                <a:gd name="connsiteX299" fmla="*/ 2798092 w 5018777"/>
                <a:gd name="connsiteY299" fmla="*/ 2278742 h 2605314"/>
                <a:gd name="connsiteX300" fmla="*/ 2965006 w 5018777"/>
                <a:gd name="connsiteY300" fmla="*/ 2249714 h 2605314"/>
                <a:gd name="connsiteX301" fmla="*/ 2950492 w 5018777"/>
                <a:gd name="connsiteY301" fmla="*/ 2227942 h 2605314"/>
                <a:gd name="connsiteX302" fmla="*/ 2928720 w 5018777"/>
                <a:gd name="connsiteY302" fmla="*/ 2133600 h 2605314"/>
                <a:gd name="connsiteX303" fmla="*/ 2921463 w 5018777"/>
                <a:gd name="connsiteY303" fmla="*/ 2104571 h 2605314"/>
                <a:gd name="connsiteX304" fmla="*/ 2899692 w 5018777"/>
                <a:gd name="connsiteY304" fmla="*/ 2090057 h 2605314"/>
                <a:gd name="connsiteX305" fmla="*/ 2906949 w 5018777"/>
                <a:gd name="connsiteY305" fmla="*/ 2061028 h 2605314"/>
                <a:gd name="connsiteX306" fmla="*/ 3037577 w 5018777"/>
                <a:gd name="connsiteY306" fmla="*/ 2053771 h 2605314"/>
                <a:gd name="connsiteX307" fmla="*/ 3124663 w 5018777"/>
                <a:gd name="connsiteY307" fmla="*/ 2046514 h 2605314"/>
                <a:gd name="connsiteX308" fmla="*/ 3146435 w 5018777"/>
                <a:gd name="connsiteY308" fmla="*/ 2039257 h 2605314"/>
                <a:gd name="connsiteX309" fmla="*/ 3139177 w 5018777"/>
                <a:gd name="connsiteY309" fmla="*/ 2010228 h 2605314"/>
                <a:gd name="connsiteX310" fmla="*/ 3110149 w 5018777"/>
                <a:gd name="connsiteY310" fmla="*/ 1959428 h 2605314"/>
                <a:gd name="connsiteX311" fmla="*/ 3081120 w 5018777"/>
                <a:gd name="connsiteY311" fmla="*/ 1930400 h 2605314"/>
                <a:gd name="connsiteX312" fmla="*/ 3066606 w 5018777"/>
                <a:gd name="connsiteY312" fmla="*/ 1901371 h 2605314"/>
                <a:gd name="connsiteX313" fmla="*/ 3044835 w 5018777"/>
                <a:gd name="connsiteY313" fmla="*/ 1886857 h 2605314"/>
                <a:gd name="connsiteX314" fmla="*/ 3037577 w 5018777"/>
                <a:gd name="connsiteY314" fmla="*/ 1865085 h 2605314"/>
                <a:gd name="connsiteX315" fmla="*/ 3023063 w 5018777"/>
                <a:gd name="connsiteY315" fmla="*/ 1843314 h 2605314"/>
                <a:gd name="connsiteX316" fmla="*/ 3052092 w 5018777"/>
                <a:gd name="connsiteY316" fmla="*/ 1828800 h 2605314"/>
                <a:gd name="connsiteX317" fmla="*/ 3160949 w 5018777"/>
                <a:gd name="connsiteY317" fmla="*/ 1814285 h 2605314"/>
                <a:gd name="connsiteX318" fmla="*/ 3182720 w 5018777"/>
                <a:gd name="connsiteY318" fmla="*/ 1799771 h 2605314"/>
                <a:gd name="connsiteX319" fmla="*/ 3131920 w 5018777"/>
                <a:gd name="connsiteY319" fmla="*/ 1690914 h 2605314"/>
                <a:gd name="connsiteX320" fmla="*/ 3124663 w 5018777"/>
                <a:gd name="connsiteY320" fmla="*/ 1669142 h 2605314"/>
                <a:gd name="connsiteX321" fmla="*/ 3110149 w 5018777"/>
                <a:gd name="connsiteY321" fmla="*/ 1647371 h 2605314"/>
                <a:gd name="connsiteX322" fmla="*/ 3131920 w 5018777"/>
                <a:gd name="connsiteY322" fmla="*/ 1640114 h 2605314"/>
                <a:gd name="connsiteX323" fmla="*/ 3160949 w 5018777"/>
                <a:gd name="connsiteY323" fmla="*/ 1632857 h 2605314"/>
                <a:gd name="connsiteX324" fmla="*/ 3189977 w 5018777"/>
                <a:gd name="connsiteY324" fmla="*/ 1618342 h 2605314"/>
                <a:gd name="connsiteX325" fmla="*/ 3219006 w 5018777"/>
                <a:gd name="connsiteY325" fmla="*/ 1611085 h 2605314"/>
                <a:gd name="connsiteX326" fmla="*/ 3240777 w 5018777"/>
                <a:gd name="connsiteY326" fmla="*/ 1603828 h 2605314"/>
                <a:gd name="connsiteX327" fmla="*/ 3284320 w 5018777"/>
                <a:gd name="connsiteY327" fmla="*/ 1582057 h 2605314"/>
                <a:gd name="connsiteX328" fmla="*/ 3298835 w 5018777"/>
                <a:gd name="connsiteY328" fmla="*/ 1567542 h 2605314"/>
                <a:gd name="connsiteX329" fmla="*/ 3277063 w 5018777"/>
                <a:gd name="connsiteY329" fmla="*/ 1545771 h 2605314"/>
                <a:gd name="connsiteX330" fmla="*/ 3233520 w 5018777"/>
                <a:gd name="connsiteY330" fmla="*/ 1516742 h 2605314"/>
                <a:gd name="connsiteX331" fmla="*/ 3182720 w 5018777"/>
                <a:gd name="connsiteY331" fmla="*/ 1458685 h 2605314"/>
                <a:gd name="connsiteX332" fmla="*/ 3175463 w 5018777"/>
                <a:gd name="connsiteY332" fmla="*/ 1436914 h 2605314"/>
                <a:gd name="connsiteX333" fmla="*/ 3153692 w 5018777"/>
                <a:gd name="connsiteY333" fmla="*/ 1422400 h 2605314"/>
                <a:gd name="connsiteX334" fmla="*/ 3204492 w 5018777"/>
                <a:gd name="connsiteY334" fmla="*/ 1386114 h 2605314"/>
                <a:gd name="connsiteX335" fmla="*/ 3240777 w 5018777"/>
                <a:gd name="connsiteY335" fmla="*/ 1349828 h 2605314"/>
                <a:gd name="connsiteX336" fmla="*/ 3269806 w 5018777"/>
                <a:gd name="connsiteY336" fmla="*/ 1313542 h 2605314"/>
                <a:gd name="connsiteX337" fmla="*/ 3291577 w 5018777"/>
                <a:gd name="connsiteY337" fmla="*/ 1299028 h 2605314"/>
                <a:gd name="connsiteX338" fmla="*/ 3306092 w 5018777"/>
                <a:gd name="connsiteY338" fmla="*/ 1284514 h 2605314"/>
                <a:gd name="connsiteX339" fmla="*/ 3313349 w 5018777"/>
                <a:gd name="connsiteY339" fmla="*/ 1262742 h 2605314"/>
                <a:gd name="connsiteX340" fmla="*/ 3269806 w 5018777"/>
                <a:gd name="connsiteY340" fmla="*/ 1255485 h 2605314"/>
                <a:gd name="connsiteX341" fmla="*/ 3248035 w 5018777"/>
                <a:gd name="connsiteY341" fmla="*/ 1248228 h 2605314"/>
                <a:gd name="connsiteX342" fmla="*/ 3197235 w 5018777"/>
                <a:gd name="connsiteY342" fmla="*/ 1233714 h 2605314"/>
                <a:gd name="connsiteX343" fmla="*/ 3175463 w 5018777"/>
                <a:gd name="connsiteY343" fmla="*/ 1219200 h 2605314"/>
                <a:gd name="connsiteX344" fmla="*/ 3153692 w 5018777"/>
                <a:gd name="connsiteY344" fmla="*/ 1211942 h 2605314"/>
                <a:gd name="connsiteX345" fmla="*/ 3124663 w 5018777"/>
                <a:gd name="connsiteY345" fmla="*/ 1197428 h 2605314"/>
                <a:gd name="connsiteX346" fmla="*/ 3204492 w 5018777"/>
                <a:gd name="connsiteY346" fmla="*/ 1095828 h 2605314"/>
                <a:gd name="connsiteX347" fmla="*/ 3255292 w 5018777"/>
                <a:gd name="connsiteY347" fmla="*/ 1037771 h 2605314"/>
                <a:gd name="connsiteX348" fmla="*/ 3255292 w 5018777"/>
                <a:gd name="connsiteY348" fmla="*/ 994228 h 2605314"/>
                <a:gd name="connsiteX349" fmla="*/ 3211749 w 5018777"/>
                <a:gd name="connsiteY349" fmla="*/ 986971 h 2605314"/>
                <a:gd name="connsiteX350" fmla="*/ 3182720 w 5018777"/>
                <a:gd name="connsiteY350" fmla="*/ 979714 h 2605314"/>
                <a:gd name="connsiteX351" fmla="*/ 3124663 w 5018777"/>
                <a:gd name="connsiteY351" fmla="*/ 957942 h 2605314"/>
                <a:gd name="connsiteX352" fmla="*/ 3102892 w 5018777"/>
                <a:gd name="connsiteY352" fmla="*/ 950685 h 2605314"/>
                <a:gd name="connsiteX353" fmla="*/ 3052092 w 5018777"/>
                <a:gd name="connsiteY353" fmla="*/ 943428 h 2605314"/>
                <a:gd name="connsiteX354" fmla="*/ 3030320 w 5018777"/>
                <a:gd name="connsiteY354" fmla="*/ 936171 h 2605314"/>
                <a:gd name="connsiteX355" fmla="*/ 2994035 w 5018777"/>
                <a:gd name="connsiteY355" fmla="*/ 928914 h 2605314"/>
                <a:gd name="connsiteX356" fmla="*/ 2979520 w 5018777"/>
                <a:gd name="connsiteY356" fmla="*/ 914400 h 2605314"/>
                <a:gd name="connsiteX357" fmla="*/ 3037577 w 5018777"/>
                <a:gd name="connsiteY357" fmla="*/ 820057 h 2605314"/>
                <a:gd name="connsiteX358" fmla="*/ 3095635 w 5018777"/>
                <a:gd name="connsiteY358" fmla="*/ 747485 h 2605314"/>
                <a:gd name="connsiteX359" fmla="*/ 3131920 w 5018777"/>
                <a:gd name="connsiteY359" fmla="*/ 703942 h 2605314"/>
                <a:gd name="connsiteX360" fmla="*/ 3146435 w 5018777"/>
                <a:gd name="connsiteY360" fmla="*/ 682171 h 2605314"/>
                <a:gd name="connsiteX361" fmla="*/ 3037577 w 5018777"/>
                <a:gd name="connsiteY361" fmla="*/ 667657 h 2605314"/>
                <a:gd name="connsiteX362" fmla="*/ 2965006 w 5018777"/>
                <a:gd name="connsiteY362" fmla="*/ 660400 h 2605314"/>
                <a:gd name="connsiteX363" fmla="*/ 2892435 w 5018777"/>
                <a:gd name="connsiteY363" fmla="*/ 645885 h 2605314"/>
                <a:gd name="connsiteX364" fmla="*/ 2928720 w 5018777"/>
                <a:gd name="connsiteY364" fmla="*/ 609600 h 2605314"/>
                <a:gd name="connsiteX365" fmla="*/ 2965006 w 5018777"/>
                <a:gd name="connsiteY365" fmla="*/ 573314 h 2605314"/>
                <a:gd name="connsiteX366" fmla="*/ 2972263 w 5018777"/>
                <a:gd name="connsiteY366" fmla="*/ 529771 h 2605314"/>
                <a:gd name="connsiteX367" fmla="*/ 2986777 w 5018777"/>
                <a:gd name="connsiteY367" fmla="*/ 486228 h 2605314"/>
                <a:gd name="connsiteX368" fmla="*/ 3001292 w 5018777"/>
                <a:gd name="connsiteY368" fmla="*/ 435428 h 2605314"/>
                <a:gd name="connsiteX369" fmla="*/ 3015806 w 5018777"/>
                <a:gd name="connsiteY369" fmla="*/ 391885 h 2605314"/>
                <a:gd name="connsiteX370" fmla="*/ 2965006 w 5018777"/>
                <a:gd name="connsiteY370" fmla="*/ 399142 h 2605314"/>
                <a:gd name="connsiteX371" fmla="*/ 2921463 w 5018777"/>
                <a:gd name="connsiteY371" fmla="*/ 413657 h 2605314"/>
                <a:gd name="connsiteX372" fmla="*/ 2892435 w 5018777"/>
                <a:gd name="connsiteY372" fmla="*/ 420914 h 2605314"/>
                <a:gd name="connsiteX373" fmla="*/ 2856149 w 5018777"/>
                <a:gd name="connsiteY373" fmla="*/ 435428 h 2605314"/>
                <a:gd name="connsiteX374" fmla="*/ 2812606 w 5018777"/>
                <a:gd name="connsiteY374" fmla="*/ 442685 h 2605314"/>
                <a:gd name="connsiteX375" fmla="*/ 2783577 w 5018777"/>
                <a:gd name="connsiteY375" fmla="*/ 449942 h 2605314"/>
                <a:gd name="connsiteX376" fmla="*/ 2725520 w 5018777"/>
                <a:gd name="connsiteY376" fmla="*/ 442685 h 2605314"/>
                <a:gd name="connsiteX377" fmla="*/ 2732777 w 5018777"/>
                <a:gd name="connsiteY377" fmla="*/ 377371 h 2605314"/>
                <a:gd name="connsiteX378" fmla="*/ 2725520 w 5018777"/>
                <a:gd name="connsiteY378" fmla="*/ 290285 h 2605314"/>
                <a:gd name="connsiteX379" fmla="*/ 2711006 w 5018777"/>
                <a:gd name="connsiteY379" fmla="*/ 232228 h 2605314"/>
                <a:gd name="connsiteX380" fmla="*/ 2667463 w 5018777"/>
                <a:gd name="connsiteY380" fmla="*/ 210457 h 2605314"/>
                <a:gd name="connsiteX381" fmla="*/ 2660206 w 5018777"/>
                <a:gd name="connsiteY38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19006 w 5018777"/>
                <a:gd name="connsiteY119" fmla="*/ 428171 h 2605314"/>
                <a:gd name="connsiteX120" fmla="*/ 3204492 w 5018777"/>
                <a:gd name="connsiteY120" fmla="*/ 362857 h 2605314"/>
                <a:gd name="connsiteX121" fmla="*/ 3139177 w 5018777"/>
                <a:gd name="connsiteY121" fmla="*/ 283028 h 2605314"/>
                <a:gd name="connsiteX122" fmla="*/ 3081120 w 5018777"/>
                <a:gd name="connsiteY122" fmla="*/ 232228 h 2605314"/>
                <a:gd name="connsiteX123" fmla="*/ 3008549 w 5018777"/>
                <a:gd name="connsiteY123" fmla="*/ 174171 h 2605314"/>
                <a:gd name="connsiteX124" fmla="*/ 2934889 w 5018777"/>
                <a:gd name="connsiteY124" fmla="*/ 124460 h 2605314"/>
                <a:gd name="connsiteX125" fmla="*/ 2827120 w 5018777"/>
                <a:gd name="connsiteY125" fmla="*/ 79828 h 2605314"/>
                <a:gd name="connsiteX126" fmla="*/ 2667463 w 5018777"/>
                <a:gd name="connsiteY126" fmla="*/ 50800 h 2605314"/>
                <a:gd name="connsiteX127" fmla="*/ 2500549 w 5018777"/>
                <a:gd name="connsiteY127" fmla="*/ 43542 h 2605314"/>
                <a:gd name="connsiteX128" fmla="*/ 2275577 w 5018777"/>
                <a:gd name="connsiteY128" fmla="*/ 21771 h 2605314"/>
                <a:gd name="connsiteX129" fmla="*/ 2036092 w 5018777"/>
                <a:gd name="connsiteY129" fmla="*/ 7257 h 2605314"/>
                <a:gd name="connsiteX130" fmla="*/ 1753063 w 5018777"/>
                <a:gd name="connsiteY130" fmla="*/ 29028 h 2605314"/>
                <a:gd name="connsiteX131" fmla="*/ 1519746 w 5018777"/>
                <a:gd name="connsiteY131" fmla="*/ 82005 h 2605314"/>
                <a:gd name="connsiteX132" fmla="*/ 1157977 w 5018777"/>
                <a:gd name="connsiteY132" fmla="*/ 190500 h 2605314"/>
                <a:gd name="connsiteX133" fmla="*/ 969292 w 5018777"/>
                <a:gd name="connsiteY133" fmla="*/ 261257 h 2605314"/>
                <a:gd name="connsiteX134" fmla="*/ 889463 w 5018777"/>
                <a:gd name="connsiteY134" fmla="*/ 319314 h 2605314"/>
                <a:gd name="connsiteX135" fmla="*/ 763189 w 5018777"/>
                <a:gd name="connsiteY135" fmla="*/ 420551 h 2605314"/>
                <a:gd name="connsiteX136" fmla="*/ 693520 w 5018777"/>
                <a:gd name="connsiteY136" fmla="*/ 500742 h 2605314"/>
                <a:gd name="connsiteX137" fmla="*/ 664492 w 5018777"/>
                <a:gd name="connsiteY137" fmla="*/ 544285 h 2605314"/>
                <a:gd name="connsiteX138" fmla="*/ 642720 w 5018777"/>
                <a:gd name="connsiteY138" fmla="*/ 609600 h 2605314"/>
                <a:gd name="connsiteX139" fmla="*/ 651792 w 5018777"/>
                <a:gd name="connsiteY139" fmla="*/ 740954 h 2605314"/>
                <a:gd name="connsiteX140" fmla="*/ 700052 w 5018777"/>
                <a:gd name="connsiteY140" fmla="*/ 804454 h 2605314"/>
                <a:gd name="connsiteX141" fmla="*/ 751577 w 5018777"/>
                <a:gd name="connsiteY141" fmla="*/ 804817 h 2605314"/>
                <a:gd name="connsiteX142" fmla="*/ 775889 w 5018777"/>
                <a:gd name="connsiteY142" fmla="*/ 748937 h 2605314"/>
                <a:gd name="connsiteX143" fmla="*/ 764640 w 5018777"/>
                <a:gd name="connsiteY143" fmla="*/ 679268 h 2605314"/>
                <a:gd name="connsiteX144" fmla="*/ 704769 w 5018777"/>
                <a:gd name="connsiteY144" fmla="*/ 644434 h 2605314"/>
                <a:gd name="connsiteX145" fmla="*/ 567246 w 5018777"/>
                <a:gd name="connsiteY145" fmla="*/ 638991 h 2605314"/>
                <a:gd name="connsiteX146" fmla="*/ 468549 w 5018777"/>
                <a:gd name="connsiteY146" fmla="*/ 682171 h 2605314"/>
                <a:gd name="connsiteX147" fmla="*/ 446777 w 5018777"/>
                <a:gd name="connsiteY147" fmla="*/ 754742 h 2605314"/>
                <a:gd name="connsiteX148" fmla="*/ 475806 w 5018777"/>
                <a:gd name="connsiteY148" fmla="*/ 849085 h 2605314"/>
                <a:gd name="connsiteX149" fmla="*/ 533863 w 5018777"/>
                <a:gd name="connsiteY149" fmla="*/ 841828 h 2605314"/>
                <a:gd name="connsiteX150" fmla="*/ 541120 w 5018777"/>
                <a:gd name="connsiteY150" fmla="*/ 820057 h 2605314"/>
                <a:gd name="connsiteX151" fmla="*/ 519349 w 5018777"/>
                <a:gd name="connsiteY151" fmla="*/ 740228 h 2605314"/>
                <a:gd name="connsiteX152" fmla="*/ 497577 w 5018777"/>
                <a:gd name="connsiteY152" fmla="*/ 725714 h 2605314"/>
                <a:gd name="connsiteX153" fmla="*/ 352435 w 5018777"/>
                <a:gd name="connsiteY153" fmla="*/ 732971 h 2605314"/>
                <a:gd name="connsiteX154" fmla="*/ 252286 w 5018777"/>
                <a:gd name="connsiteY154" fmla="*/ 791028 h 2605314"/>
                <a:gd name="connsiteX155" fmla="*/ 192777 w 5018777"/>
                <a:gd name="connsiteY155" fmla="*/ 892628 h 2605314"/>
                <a:gd name="connsiteX156" fmla="*/ 187335 w 5018777"/>
                <a:gd name="connsiteY156" fmla="*/ 1026522 h 2605314"/>
                <a:gd name="connsiteX157" fmla="*/ 218177 w 5018777"/>
                <a:gd name="connsiteY157" fmla="*/ 1070791 h 2605314"/>
                <a:gd name="connsiteX158" fmla="*/ 278049 w 5018777"/>
                <a:gd name="connsiteY158" fmla="*/ 1063534 h 2605314"/>
                <a:gd name="connsiteX159" fmla="*/ 297643 w 5018777"/>
                <a:gd name="connsiteY159" fmla="*/ 1022531 h 2605314"/>
                <a:gd name="connsiteX160" fmla="*/ 260995 w 5018777"/>
                <a:gd name="connsiteY160" fmla="*/ 957580 h 2605314"/>
                <a:gd name="connsiteX161" fmla="*/ 172095 w 5018777"/>
                <a:gd name="connsiteY161" fmla="*/ 952137 h 2605314"/>
                <a:gd name="connsiteX162" fmla="*/ 108957 w 5018777"/>
                <a:gd name="connsiteY162" fmla="*/ 996405 h 2605314"/>
                <a:gd name="connsiteX163" fmla="*/ 54892 w 5018777"/>
                <a:gd name="connsiteY163" fmla="*/ 1066800 h 2605314"/>
                <a:gd name="connsiteX164" fmla="*/ 14252 w 5018777"/>
                <a:gd name="connsiteY164" fmla="*/ 1156788 h 2605314"/>
                <a:gd name="connsiteX165" fmla="*/ 20783 w 5018777"/>
                <a:gd name="connsiteY165" fmla="*/ 1262017 h 2605314"/>
                <a:gd name="connsiteX166" fmla="*/ 69406 w 5018777"/>
                <a:gd name="connsiteY166" fmla="*/ 1313542 h 2605314"/>
                <a:gd name="connsiteX167" fmla="*/ 112949 w 5018777"/>
                <a:gd name="connsiteY167" fmla="*/ 1342571 h 2605314"/>
                <a:gd name="connsiteX168" fmla="*/ 159032 w 5018777"/>
                <a:gd name="connsiteY168" fmla="*/ 1341845 h 2605314"/>
                <a:gd name="connsiteX169" fmla="*/ 217089 w 5018777"/>
                <a:gd name="connsiteY169" fmla="*/ 1316445 h 2605314"/>
                <a:gd name="connsiteX170" fmla="*/ 199672 w 5018777"/>
                <a:gd name="connsiteY170" fmla="*/ 1243148 h 2605314"/>
                <a:gd name="connsiteX171" fmla="*/ 124197 w 5018777"/>
                <a:gd name="connsiteY171" fmla="*/ 1236254 h 2605314"/>
                <a:gd name="connsiteX172" fmla="*/ 54892 w 5018777"/>
                <a:gd name="connsiteY172" fmla="*/ 1262742 h 2605314"/>
                <a:gd name="connsiteX173" fmla="*/ 33120 w 5018777"/>
                <a:gd name="connsiteY173" fmla="*/ 1299028 h 2605314"/>
                <a:gd name="connsiteX174" fmla="*/ 18606 w 5018777"/>
                <a:gd name="connsiteY174" fmla="*/ 1320800 h 2605314"/>
                <a:gd name="connsiteX175" fmla="*/ 4092 w 5018777"/>
                <a:gd name="connsiteY175" fmla="*/ 1379582 h 2605314"/>
                <a:gd name="connsiteX176" fmla="*/ 3729 w 5018777"/>
                <a:gd name="connsiteY176" fmla="*/ 1436188 h 2605314"/>
                <a:gd name="connsiteX177" fmla="*/ 47635 w 5018777"/>
                <a:gd name="connsiteY177" fmla="*/ 1494971 h 2605314"/>
                <a:gd name="connsiteX178" fmla="*/ 91177 w 5018777"/>
                <a:gd name="connsiteY178" fmla="*/ 1524000 h 2605314"/>
                <a:gd name="connsiteX179" fmla="*/ 127100 w 5018777"/>
                <a:gd name="connsiteY179" fmla="*/ 1568268 h 2605314"/>
                <a:gd name="connsiteX180" fmla="*/ 171006 w 5018777"/>
                <a:gd name="connsiteY180" fmla="*/ 1582057 h 2605314"/>
                <a:gd name="connsiteX181" fmla="*/ 228337 w 5018777"/>
                <a:gd name="connsiteY181" fmla="*/ 1561737 h 2605314"/>
                <a:gd name="connsiteX182" fmla="*/ 236683 w 5018777"/>
                <a:gd name="connsiteY182" fmla="*/ 1483722 h 2605314"/>
                <a:gd name="connsiteX183" fmla="*/ 157217 w 5018777"/>
                <a:gd name="connsiteY183" fmla="*/ 1465580 h 2605314"/>
                <a:gd name="connsiteX184" fmla="*/ 105692 w 5018777"/>
                <a:gd name="connsiteY184" fmla="*/ 1502228 h 2605314"/>
                <a:gd name="connsiteX185" fmla="*/ 105692 w 5018777"/>
                <a:gd name="connsiteY185" fmla="*/ 1698171 h 2605314"/>
                <a:gd name="connsiteX186" fmla="*/ 141615 w 5018777"/>
                <a:gd name="connsiteY186" fmla="*/ 1749334 h 2605314"/>
                <a:gd name="connsiteX187" fmla="*/ 192777 w 5018777"/>
                <a:gd name="connsiteY187" fmla="*/ 1792514 h 2605314"/>
                <a:gd name="connsiteX188" fmla="*/ 250835 w 5018777"/>
                <a:gd name="connsiteY188" fmla="*/ 1828800 h 2605314"/>
                <a:gd name="connsiteX189" fmla="*/ 359692 w 5018777"/>
                <a:gd name="connsiteY189" fmla="*/ 1821542 h 2605314"/>
                <a:gd name="connsiteX190" fmla="*/ 394163 w 5018777"/>
                <a:gd name="connsiteY190" fmla="*/ 1796505 h 2605314"/>
                <a:gd name="connsiteX191" fmla="*/ 410492 w 5018777"/>
                <a:gd name="connsiteY191" fmla="*/ 1698171 h 2605314"/>
                <a:gd name="connsiteX192" fmla="*/ 366949 w 5018777"/>
                <a:gd name="connsiteY192" fmla="*/ 1683657 h 2605314"/>
                <a:gd name="connsiteX193" fmla="*/ 316149 w 5018777"/>
                <a:gd name="connsiteY193" fmla="*/ 1690914 h 2605314"/>
                <a:gd name="connsiteX194" fmla="*/ 279863 w 5018777"/>
                <a:gd name="connsiteY194" fmla="*/ 1719942 h 2605314"/>
                <a:gd name="connsiteX195" fmla="*/ 265349 w 5018777"/>
                <a:gd name="connsiteY195" fmla="*/ 1785257 h 2605314"/>
                <a:gd name="connsiteX196" fmla="*/ 276235 w 5018777"/>
                <a:gd name="connsiteY196" fmla="*/ 1939108 h 2605314"/>
                <a:gd name="connsiteX197" fmla="*/ 331026 w 5018777"/>
                <a:gd name="connsiteY197" fmla="*/ 1984465 h 2605314"/>
                <a:gd name="connsiteX198" fmla="*/ 417749 w 5018777"/>
                <a:gd name="connsiteY198" fmla="*/ 2002971 h 2605314"/>
                <a:gd name="connsiteX199" fmla="*/ 526606 w 5018777"/>
                <a:gd name="connsiteY199" fmla="*/ 1995714 h 2605314"/>
                <a:gd name="connsiteX200" fmla="*/ 555635 w 5018777"/>
                <a:gd name="connsiteY200" fmla="*/ 1973942 h 2605314"/>
                <a:gd name="connsiteX201" fmla="*/ 599177 w 5018777"/>
                <a:gd name="connsiteY201" fmla="*/ 1944914 h 2605314"/>
                <a:gd name="connsiteX202" fmla="*/ 628206 w 5018777"/>
                <a:gd name="connsiteY202" fmla="*/ 1901371 h 2605314"/>
                <a:gd name="connsiteX203" fmla="*/ 613692 w 5018777"/>
                <a:gd name="connsiteY203" fmla="*/ 1836057 h 2605314"/>
                <a:gd name="connsiteX204" fmla="*/ 570149 w 5018777"/>
                <a:gd name="connsiteY204" fmla="*/ 1792514 h 2605314"/>
                <a:gd name="connsiteX205" fmla="*/ 528057 w 5018777"/>
                <a:gd name="connsiteY205" fmla="*/ 1800497 h 2605314"/>
                <a:gd name="connsiteX206" fmla="*/ 481249 w 5018777"/>
                <a:gd name="connsiteY206" fmla="*/ 1898468 h 2605314"/>
                <a:gd name="connsiteX207" fmla="*/ 555635 w 5018777"/>
                <a:gd name="connsiteY207" fmla="*/ 1995714 h 2605314"/>
                <a:gd name="connsiteX208" fmla="*/ 570149 w 5018777"/>
                <a:gd name="connsiteY208" fmla="*/ 2017485 h 2605314"/>
                <a:gd name="connsiteX209" fmla="*/ 700777 w 5018777"/>
                <a:gd name="connsiteY209" fmla="*/ 2068285 h 2605314"/>
                <a:gd name="connsiteX210" fmla="*/ 737063 w 5018777"/>
                <a:gd name="connsiteY210" fmla="*/ 2082800 h 2605314"/>
                <a:gd name="connsiteX211" fmla="*/ 867692 w 5018777"/>
                <a:gd name="connsiteY211" fmla="*/ 2119811 h 2605314"/>
                <a:gd name="connsiteX212" fmla="*/ 969292 w 5018777"/>
                <a:gd name="connsiteY212" fmla="*/ 2148114 h 2605314"/>
                <a:gd name="connsiteX213" fmla="*/ 1078149 w 5018777"/>
                <a:gd name="connsiteY213" fmla="*/ 2133600 h 2605314"/>
                <a:gd name="connsiteX214" fmla="*/ 1128949 w 5018777"/>
                <a:gd name="connsiteY214" fmla="*/ 2104571 h 2605314"/>
                <a:gd name="connsiteX215" fmla="*/ 1247603 w 5018777"/>
                <a:gd name="connsiteY215" fmla="*/ 2013494 h 2605314"/>
                <a:gd name="connsiteX216" fmla="*/ 1291509 w 5018777"/>
                <a:gd name="connsiteY216" fmla="*/ 1957251 h 2605314"/>
                <a:gd name="connsiteX217" fmla="*/ 1278083 w 5018777"/>
                <a:gd name="connsiteY217" fmla="*/ 1839322 h 2605314"/>
                <a:gd name="connsiteX218" fmla="*/ 1223292 w 5018777"/>
                <a:gd name="connsiteY218" fmla="*/ 1814285 h 2605314"/>
                <a:gd name="connsiteX219" fmla="*/ 1129675 w 5018777"/>
                <a:gd name="connsiteY219" fmla="*/ 1833154 h 2605314"/>
                <a:gd name="connsiteX220" fmla="*/ 1107177 w 5018777"/>
                <a:gd name="connsiteY220" fmla="*/ 1894114 h 2605314"/>
                <a:gd name="connsiteX221" fmla="*/ 1085406 w 5018777"/>
                <a:gd name="connsiteY221" fmla="*/ 2002971 h 2605314"/>
                <a:gd name="connsiteX222" fmla="*/ 1020092 w 5018777"/>
                <a:gd name="connsiteY222" fmla="*/ 1995714 h 2605314"/>
                <a:gd name="connsiteX223" fmla="*/ 984532 w 5018777"/>
                <a:gd name="connsiteY223" fmla="*/ 1911531 h 2605314"/>
                <a:gd name="connsiteX224" fmla="*/ 996869 w 5018777"/>
                <a:gd name="connsiteY224" fmla="*/ 1807754 h 2605314"/>
                <a:gd name="connsiteX225" fmla="*/ 1070529 w 5018777"/>
                <a:gd name="connsiteY225" fmla="*/ 1731554 h 2605314"/>
                <a:gd name="connsiteX226" fmla="*/ 1230549 w 5018777"/>
                <a:gd name="connsiteY226" fmla="*/ 1690914 h 2605314"/>
                <a:gd name="connsiteX227" fmla="*/ 1339406 w 5018777"/>
                <a:gd name="connsiteY227" fmla="*/ 1698171 h 2605314"/>
                <a:gd name="connsiteX228" fmla="*/ 1426492 w 5018777"/>
                <a:gd name="connsiteY228" fmla="*/ 1741714 h 2605314"/>
                <a:gd name="connsiteX229" fmla="*/ 1480557 w 5018777"/>
                <a:gd name="connsiteY229" fmla="*/ 1792514 h 2605314"/>
                <a:gd name="connsiteX230" fmla="*/ 1510312 w 5018777"/>
                <a:gd name="connsiteY230" fmla="*/ 1859642 h 2605314"/>
                <a:gd name="connsiteX231" fmla="*/ 1511037 w 5018777"/>
                <a:gd name="connsiteY231" fmla="*/ 1961968 h 2605314"/>
                <a:gd name="connsiteX232" fmla="*/ 1463866 w 5018777"/>
                <a:gd name="connsiteY232" fmla="*/ 2046877 h 2605314"/>
                <a:gd name="connsiteX233" fmla="*/ 1411977 w 5018777"/>
                <a:gd name="connsiteY233" fmla="*/ 2140857 h 2605314"/>
                <a:gd name="connsiteX234" fmla="*/ 1404720 w 5018777"/>
                <a:gd name="connsiteY234" fmla="*/ 2162628 h 2605314"/>
                <a:gd name="connsiteX235" fmla="*/ 1368435 w 5018777"/>
                <a:gd name="connsiteY235" fmla="*/ 2293257 h 2605314"/>
                <a:gd name="connsiteX236" fmla="*/ 1370975 w 5018777"/>
                <a:gd name="connsiteY236" fmla="*/ 2449285 h 2605314"/>
                <a:gd name="connsiteX237" fmla="*/ 1513577 w 5018777"/>
                <a:gd name="connsiteY237" fmla="*/ 2554514 h 2605314"/>
                <a:gd name="connsiteX238" fmla="*/ 1636949 w 5018777"/>
                <a:gd name="connsiteY238" fmla="*/ 2590800 h 2605314"/>
                <a:gd name="connsiteX239" fmla="*/ 1851397 w 5018777"/>
                <a:gd name="connsiteY239" fmla="*/ 2605314 h 2605314"/>
                <a:gd name="connsiteX240" fmla="*/ 1922155 w 5018777"/>
                <a:gd name="connsiteY240" fmla="*/ 2576285 h 2605314"/>
                <a:gd name="connsiteX241" fmla="*/ 1963520 w 5018777"/>
                <a:gd name="connsiteY241" fmla="*/ 2496457 h 2605314"/>
                <a:gd name="connsiteX242" fmla="*/ 2006337 w 5018777"/>
                <a:gd name="connsiteY242" fmla="*/ 2315028 h 2605314"/>
                <a:gd name="connsiteX243" fmla="*/ 2043349 w 5018777"/>
                <a:gd name="connsiteY243" fmla="*/ 2111828 h 2605314"/>
                <a:gd name="connsiteX244" fmla="*/ 2066572 w 5018777"/>
                <a:gd name="connsiteY244" fmla="*/ 2048691 h 2605314"/>
                <a:gd name="connsiteX245" fmla="*/ 2102495 w 5018777"/>
                <a:gd name="connsiteY245" fmla="*/ 1987731 h 2605314"/>
                <a:gd name="connsiteX246" fmla="*/ 2221512 w 5018777"/>
                <a:gd name="connsiteY246" fmla="*/ 1879237 h 2605314"/>
                <a:gd name="connsiteX247" fmla="*/ 2377177 w 5018777"/>
                <a:gd name="connsiteY247" fmla="*/ 1872342 h 2605314"/>
                <a:gd name="connsiteX248" fmla="*/ 2398949 w 5018777"/>
                <a:gd name="connsiteY248" fmla="*/ 1879600 h 2605314"/>
                <a:gd name="connsiteX249" fmla="*/ 2457006 w 5018777"/>
                <a:gd name="connsiteY249" fmla="*/ 1930400 h 2605314"/>
                <a:gd name="connsiteX250" fmla="*/ 2471520 w 5018777"/>
                <a:gd name="connsiteY250" fmla="*/ 1952171 h 2605314"/>
                <a:gd name="connsiteX251" fmla="*/ 2493292 w 5018777"/>
                <a:gd name="connsiteY251" fmla="*/ 1973942 h 2605314"/>
                <a:gd name="connsiteX252" fmla="*/ 2507806 w 5018777"/>
                <a:gd name="connsiteY252" fmla="*/ 2024742 h 2605314"/>
                <a:gd name="connsiteX253" fmla="*/ 2515063 w 5018777"/>
                <a:gd name="connsiteY253" fmla="*/ 2053771 h 2605314"/>
                <a:gd name="connsiteX254" fmla="*/ 2529577 w 5018777"/>
                <a:gd name="connsiteY254" fmla="*/ 2075542 h 2605314"/>
                <a:gd name="connsiteX255" fmla="*/ 2544092 w 5018777"/>
                <a:gd name="connsiteY255" fmla="*/ 2126342 h 2605314"/>
                <a:gd name="connsiteX256" fmla="*/ 2536835 w 5018777"/>
                <a:gd name="connsiteY256" fmla="*/ 2271485 h 2605314"/>
                <a:gd name="connsiteX257" fmla="*/ 2522320 w 5018777"/>
                <a:gd name="connsiteY257" fmla="*/ 2300514 h 2605314"/>
                <a:gd name="connsiteX258" fmla="*/ 2478777 w 5018777"/>
                <a:gd name="connsiteY258" fmla="*/ 2329542 h 2605314"/>
                <a:gd name="connsiteX259" fmla="*/ 2457006 w 5018777"/>
                <a:gd name="connsiteY259" fmla="*/ 2336800 h 2605314"/>
                <a:gd name="connsiteX260" fmla="*/ 2333635 w 5018777"/>
                <a:gd name="connsiteY260" fmla="*/ 2329542 h 2605314"/>
                <a:gd name="connsiteX261" fmla="*/ 2311863 w 5018777"/>
                <a:gd name="connsiteY261" fmla="*/ 2322285 h 2605314"/>
                <a:gd name="connsiteX262" fmla="*/ 2297349 w 5018777"/>
                <a:gd name="connsiteY262" fmla="*/ 2286000 h 2605314"/>
                <a:gd name="connsiteX263" fmla="*/ 2290092 w 5018777"/>
                <a:gd name="connsiteY263" fmla="*/ 2249714 h 2605314"/>
                <a:gd name="connsiteX264" fmla="*/ 2398949 w 5018777"/>
                <a:gd name="connsiteY264" fmla="*/ 2111828 h 2605314"/>
                <a:gd name="connsiteX265" fmla="*/ 2398949 w 5018777"/>
                <a:gd name="connsiteY265" fmla="*/ 2024742 h 2605314"/>
                <a:gd name="connsiteX266" fmla="*/ 2377177 w 5018777"/>
                <a:gd name="connsiteY266" fmla="*/ 2010228 h 2605314"/>
                <a:gd name="connsiteX267" fmla="*/ 2275577 w 5018777"/>
                <a:gd name="connsiteY267" fmla="*/ 2017485 h 2605314"/>
                <a:gd name="connsiteX268" fmla="*/ 2261063 w 5018777"/>
                <a:gd name="connsiteY268" fmla="*/ 2032000 h 2605314"/>
                <a:gd name="connsiteX269" fmla="*/ 2239292 w 5018777"/>
                <a:gd name="connsiteY269" fmla="*/ 2046514 h 2605314"/>
                <a:gd name="connsiteX270" fmla="*/ 2224777 w 5018777"/>
                <a:gd name="connsiteY270" fmla="*/ 2061028 h 2605314"/>
                <a:gd name="connsiteX271" fmla="*/ 2195749 w 5018777"/>
                <a:gd name="connsiteY271" fmla="*/ 2068285 h 2605314"/>
                <a:gd name="connsiteX272" fmla="*/ 2166720 w 5018777"/>
                <a:gd name="connsiteY272" fmla="*/ 2090057 h 2605314"/>
                <a:gd name="connsiteX273" fmla="*/ 2152206 w 5018777"/>
                <a:gd name="connsiteY273" fmla="*/ 2111828 h 2605314"/>
                <a:gd name="connsiteX274" fmla="*/ 2130435 w 5018777"/>
                <a:gd name="connsiteY274" fmla="*/ 2140857 h 2605314"/>
                <a:gd name="connsiteX275" fmla="*/ 2130435 w 5018777"/>
                <a:gd name="connsiteY275" fmla="*/ 2351314 h 2605314"/>
                <a:gd name="connsiteX276" fmla="*/ 2144949 w 5018777"/>
                <a:gd name="connsiteY276" fmla="*/ 2373085 h 2605314"/>
                <a:gd name="connsiteX277" fmla="*/ 2166720 w 5018777"/>
                <a:gd name="connsiteY277" fmla="*/ 2380342 h 2605314"/>
                <a:gd name="connsiteX278" fmla="*/ 2173977 w 5018777"/>
                <a:gd name="connsiteY278" fmla="*/ 2402114 h 2605314"/>
                <a:gd name="connsiteX279" fmla="*/ 2195749 w 5018777"/>
                <a:gd name="connsiteY279" fmla="*/ 2416628 h 2605314"/>
                <a:gd name="connsiteX280" fmla="*/ 2224777 w 5018777"/>
                <a:gd name="connsiteY280" fmla="*/ 2438400 h 2605314"/>
                <a:gd name="connsiteX281" fmla="*/ 2268320 w 5018777"/>
                <a:gd name="connsiteY281" fmla="*/ 2474685 h 2605314"/>
                <a:gd name="connsiteX282" fmla="*/ 2297349 w 5018777"/>
                <a:gd name="connsiteY282" fmla="*/ 2510971 h 2605314"/>
                <a:gd name="connsiteX283" fmla="*/ 2319120 w 5018777"/>
                <a:gd name="connsiteY283" fmla="*/ 2532742 h 2605314"/>
                <a:gd name="connsiteX284" fmla="*/ 2398949 w 5018777"/>
                <a:gd name="connsiteY284" fmla="*/ 2569028 h 2605314"/>
                <a:gd name="connsiteX285" fmla="*/ 2544092 w 5018777"/>
                <a:gd name="connsiteY285" fmla="*/ 2554514 h 2605314"/>
                <a:gd name="connsiteX286" fmla="*/ 2565863 w 5018777"/>
                <a:gd name="connsiteY286" fmla="*/ 2540000 h 2605314"/>
                <a:gd name="connsiteX287" fmla="*/ 2573120 w 5018777"/>
                <a:gd name="connsiteY287" fmla="*/ 2503714 h 2605314"/>
                <a:gd name="connsiteX288" fmla="*/ 2587635 w 5018777"/>
                <a:gd name="connsiteY288" fmla="*/ 2481942 h 2605314"/>
                <a:gd name="connsiteX289" fmla="*/ 2594892 w 5018777"/>
                <a:gd name="connsiteY289" fmla="*/ 2409371 h 2605314"/>
                <a:gd name="connsiteX290" fmla="*/ 2645692 w 5018777"/>
                <a:gd name="connsiteY290" fmla="*/ 2416628 h 2605314"/>
                <a:gd name="connsiteX291" fmla="*/ 2674720 w 5018777"/>
                <a:gd name="connsiteY291" fmla="*/ 2423885 h 2605314"/>
                <a:gd name="connsiteX292" fmla="*/ 2747292 w 5018777"/>
                <a:gd name="connsiteY292" fmla="*/ 2438400 h 2605314"/>
                <a:gd name="connsiteX293" fmla="*/ 2790835 w 5018777"/>
                <a:gd name="connsiteY293" fmla="*/ 2452914 h 2605314"/>
                <a:gd name="connsiteX294" fmla="*/ 2812606 w 5018777"/>
                <a:gd name="connsiteY294" fmla="*/ 2438400 h 2605314"/>
                <a:gd name="connsiteX295" fmla="*/ 2805349 w 5018777"/>
                <a:gd name="connsiteY295" fmla="*/ 2416628 h 2605314"/>
                <a:gd name="connsiteX296" fmla="*/ 2798092 w 5018777"/>
                <a:gd name="connsiteY296" fmla="*/ 2373085 h 2605314"/>
                <a:gd name="connsiteX297" fmla="*/ 2783577 w 5018777"/>
                <a:gd name="connsiteY297" fmla="*/ 2329542 h 2605314"/>
                <a:gd name="connsiteX298" fmla="*/ 2798092 w 5018777"/>
                <a:gd name="connsiteY298" fmla="*/ 2278742 h 2605314"/>
                <a:gd name="connsiteX299" fmla="*/ 2965006 w 5018777"/>
                <a:gd name="connsiteY299" fmla="*/ 2249714 h 2605314"/>
                <a:gd name="connsiteX300" fmla="*/ 2950492 w 5018777"/>
                <a:gd name="connsiteY300" fmla="*/ 2227942 h 2605314"/>
                <a:gd name="connsiteX301" fmla="*/ 2928720 w 5018777"/>
                <a:gd name="connsiteY301" fmla="*/ 2133600 h 2605314"/>
                <a:gd name="connsiteX302" fmla="*/ 2921463 w 5018777"/>
                <a:gd name="connsiteY302" fmla="*/ 2104571 h 2605314"/>
                <a:gd name="connsiteX303" fmla="*/ 2899692 w 5018777"/>
                <a:gd name="connsiteY303" fmla="*/ 2090057 h 2605314"/>
                <a:gd name="connsiteX304" fmla="*/ 2906949 w 5018777"/>
                <a:gd name="connsiteY304" fmla="*/ 2061028 h 2605314"/>
                <a:gd name="connsiteX305" fmla="*/ 3037577 w 5018777"/>
                <a:gd name="connsiteY305" fmla="*/ 2053771 h 2605314"/>
                <a:gd name="connsiteX306" fmla="*/ 3124663 w 5018777"/>
                <a:gd name="connsiteY306" fmla="*/ 2046514 h 2605314"/>
                <a:gd name="connsiteX307" fmla="*/ 3146435 w 5018777"/>
                <a:gd name="connsiteY307" fmla="*/ 2039257 h 2605314"/>
                <a:gd name="connsiteX308" fmla="*/ 3139177 w 5018777"/>
                <a:gd name="connsiteY308" fmla="*/ 2010228 h 2605314"/>
                <a:gd name="connsiteX309" fmla="*/ 3110149 w 5018777"/>
                <a:gd name="connsiteY309" fmla="*/ 1959428 h 2605314"/>
                <a:gd name="connsiteX310" fmla="*/ 3081120 w 5018777"/>
                <a:gd name="connsiteY310" fmla="*/ 1930400 h 2605314"/>
                <a:gd name="connsiteX311" fmla="*/ 3066606 w 5018777"/>
                <a:gd name="connsiteY311" fmla="*/ 1901371 h 2605314"/>
                <a:gd name="connsiteX312" fmla="*/ 3044835 w 5018777"/>
                <a:gd name="connsiteY312" fmla="*/ 1886857 h 2605314"/>
                <a:gd name="connsiteX313" fmla="*/ 3037577 w 5018777"/>
                <a:gd name="connsiteY313" fmla="*/ 1865085 h 2605314"/>
                <a:gd name="connsiteX314" fmla="*/ 3023063 w 5018777"/>
                <a:gd name="connsiteY314" fmla="*/ 1843314 h 2605314"/>
                <a:gd name="connsiteX315" fmla="*/ 3052092 w 5018777"/>
                <a:gd name="connsiteY315" fmla="*/ 1828800 h 2605314"/>
                <a:gd name="connsiteX316" fmla="*/ 3160949 w 5018777"/>
                <a:gd name="connsiteY316" fmla="*/ 1814285 h 2605314"/>
                <a:gd name="connsiteX317" fmla="*/ 3182720 w 5018777"/>
                <a:gd name="connsiteY317" fmla="*/ 1799771 h 2605314"/>
                <a:gd name="connsiteX318" fmla="*/ 3131920 w 5018777"/>
                <a:gd name="connsiteY318" fmla="*/ 1690914 h 2605314"/>
                <a:gd name="connsiteX319" fmla="*/ 3124663 w 5018777"/>
                <a:gd name="connsiteY319" fmla="*/ 1669142 h 2605314"/>
                <a:gd name="connsiteX320" fmla="*/ 3110149 w 5018777"/>
                <a:gd name="connsiteY320" fmla="*/ 1647371 h 2605314"/>
                <a:gd name="connsiteX321" fmla="*/ 3131920 w 5018777"/>
                <a:gd name="connsiteY321" fmla="*/ 1640114 h 2605314"/>
                <a:gd name="connsiteX322" fmla="*/ 3160949 w 5018777"/>
                <a:gd name="connsiteY322" fmla="*/ 1632857 h 2605314"/>
                <a:gd name="connsiteX323" fmla="*/ 3189977 w 5018777"/>
                <a:gd name="connsiteY323" fmla="*/ 1618342 h 2605314"/>
                <a:gd name="connsiteX324" fmla="*/ 3219006 w 5018777"/>
                <a:gd name="connsiteY324" fmla="*/ 1611085 h 2605314"/>
                <a:gd name="connsiteX325" fmla="*/ 3240777 w 5018777"/>
                <a:gd name="connsiteY325" fmla="*/ 1603828 h 2605314"/>
                <a:gd name="connsiteX326" fmla="*/ 3284320 w 5018777"/>
                <a:gd name="connsiteY326" fmla="*/ 1582057 h 2605314"/>
                <a:gd name="connsiteX327" fmla="*/ 3298835 w 5018777"/>
                <a:gd name="connsiteY327" fmla="*/ 1567542 h 2605314"/>
                <a:gd name="connsiteX328" fmla="*/ 3277063 w 5018777"/>
                <a:gd name="connsiteY328" fmla="*/ 1545771 h 2605314"/>
                <a:gd name="connsiteX329" fmla="*/ 3233520 w 5018777"/>
                <a:gd name="connsiteY329" fmla="*/ 1516742 h 2605314"/>
                <a:gd name="connsiteX330" fmla="*/ 3182720 w 5018777"/>
                <a:gd name="connsiteY330" fmla="*/ 1458685 h 2605314"/>
                <a:gd name="connsiteX331" fmla="*/ 3175463 w 5018777"/>
                <a:gd name="connsiteY331" fmla="*/ 1436914 h 2605314"/>
                <a:gd name="connsiteX332" fmla="*/ 3153692 w 5018777"/>
                <a:gd name="connsiteY332" fmla="*/ 1422400 h 2605314"/>
                <a:gd name="connsiteX333" fmla="*/ 3204492 w 5018777"/>
                <a:gd name="connsiteY333" fmla="*/ 1386114 h 2605314"/>
                <a:gd name="connsiteX334" fmla="*/ 3240777 w 5018777"/>
                <a:gd name="connsiteY334" fmla="*/ 1349828 h 2605314"/>
                <a:gd name="connsiteX335" fmla="*/ 3269806 w 5018777"/>
                <a:gd name="connsiteY335" fmla="*/ 1313542 h 2605314"/>
                <a:gd name="connsiteX336" fmla="*/ 3291577 w 5018777"/>
                <a:gd name="connsiteY336" fmla="*/ 1299028 h 2605314"/>
                <a:gd name="connsiteX337" fmla="*/ 3306092 w 5018777"/>
                <a:gd name="connsiteY337" fmla="*/ 1284514 h 2605314"/>
                <a:gd name="connsiteX338" fmla="*/ 3313349 w 5018777"/>
                <a:gd name="connsiteY338" fmla="*/ 1262742 h 2605314"/>
                <a:gd name="connsiteX339" fmla="*/ 3269806 w 5018777"/>
                <a:gd name="connsiteY339" fmla="*/ 1255485 h 2605314"/>
                <a:gd name="connsiteX340" fmla="*/ 3248035 w 5018777"/>
                <a:gd name="connsiteY340" fmla="*/ 1248228 h 2605314"/>
                <a:gd name="connsiteX341" fmla="*/ 3197235 w 5018777"/>
                <a:gd name="connsiteY341" fmla="*/ 1233714 h 2605314"/>
                <a:gd name="connsiteX342" fmla="*/ 3175463 w 5018777"/>
                <a:gd name="connsiteY342" fmla="*/ 1219200 h 2605314"/>
                <a:gd name="connsiteX343" fmla="*/ 3153692 w 5018777"/>
                <a:gd name="connsiteY343" fmla="*/ 1211942 h 2605314"/>
                <a:gd name="connsiteX344" fmla="*/ 3124663 w 5018777"/>
                <a:gd name="connsiteY344" fmla="*/ 1197428 h 2605314"/>
                <a:gd name="connsiteX345" fmla="*/ 3204492 w 5018777"/>
                <a:gd name="connsiteY345" fmla="*/ 1095828 h 2605314"/>
                <a:gd name="connsiteX346" fmla="*/ 3255292 w 5018777"/>
                <a:gd name="connsiteY346" fmla="*/ 1037771 h 2605314"/>
                <a:gd name="connsiteX347" fmla="*/ 3255292 w 5018777"/>
                <a:gd name="connsiteY347" fmla="*/ 994228 h 2605314"/>
                <a:gd name="connsiteX348" fmla="*/ 3211749 w 5018777"/>
                <a:gd name="connsiteY348" fmla="*/ 986971 h 2605314"/>
                <a:gd name="connsiteX349" fmla="*/ 3182720 w 5018777"/>
                <a:gd name="connsiteY349" fmla="*/ 979714 h 2605314"/>
                <a:gd name="connsiteX350" fmla="*/ 3124663 w 5018777"/>
                <a:gd name="connsiteY350" fmla="*/ 957942 h 2605314"/>
                <a:gd name="connsiteX351" fmla="*/ 3102892 w 5018777"/>
                <a:gd name="connsiteY351" fmla="*/ 950685 h 2605314"/>
                <a:gd name="connsiteX352" fmla="*/ 3052092 w 5018777"/>
                <a:gd name="connsiteY352" fmla="*/ 943428 h 2605314"/>
                <a:gd name="connsiteX353" fmla="*/ 3030320 w 5018777"/>
                <a:gd name="connsiteY353" fmla="*/ 936171 h 2605314"/>
                <a:gd name="connsiteX354" fmla="*/ 2994035 w 5018777"/>
                <a:gd name="connsiteY354" fmla="*/ 928914 h 2605314"/>
                <a:gd name="connsiteX355" fmla="*/ 2979520 w 5018777"/>
                <a:gd name="connsiteY355" fmla="*/ 914400 h 2605314"/>
                <a:gd name="connsiteX356" fmla="*/ 3037577 w 5018777"/>
                <a:gd name="connsiteY356" fmla="*/ 820057 h 2605314"/>
                <a:gd name="connsiteX357" fmla="*/ 3095635 w 5018777"/>
                <a:gd name="connsiteY357" fmla="*/ 747485 h 2605314"/>
                <a:gd name="connsiteX358" fmla="*/ 3131920 w 5018777"/>
                <a:gd name="connsiteY358" fmla="*/ 703942 h 2605314"/>
                <a:gd name="connsiteX359" fmla="*/ 3146435 w 5018777"/>
                <a:gd name="connsiteY359" fmla="*/ 682171 h 2605314"/>
                <a:gd name="connsiteX360" fmla="*/ 3037577 w 5018777"/>
                <a:gd name="connsiteY360" fmla="*/ 667657 h 2605314"/>
                <a:gd name="connsiteX361" fmla="*/ 2965006 w 5018777"/>
                <a:gd name="connsiteY361" fmla="*/ 660400 h 2605314"/>
                <a:gd name="connsiteX362" fmla="*/ 2892435 w 5018777"/>
                <a:gd name="connsiteY362" fmla="*/ 645885 h 2605314"/>
                <a:gd name="connsiteX363" fmla="*/ 2928720 w 5018777"/>
                <a:gd name="connsiteY363" fmla="*/ 609600 h 2605314"/>
                <a:gd name="connsiteX364" fmla="*/ 2965006 w 5018777"/>
                <a:gd name="connsiteY364" fmla="*/ 573314 h 2605314"/>
                <a:gd name="connsiteX365" fmla="*/ 2972263 w 5018777"/>
                <a:gd name="connsiteY365" fmla="*/ 529771 h 2605314"/>
                <a:gd name="connsiteX366" fmla="*/ 2986777 w 5018777"/>
                <a:gd name="connsiteY366" fmla="*/ 486228 h 2605314"/>
                <a:gd name="connsiteX367" fmla="*/ 3001292 w 5018777"/>
                <a:gd name="connsiteY367" fmla="*/ 435428 h 2605314"/>
                <a:gd name="connsiteX368" fmla="*/ 3015806 w 5018777"/>
                <a:gd name="connsiteY368" fmla="*/ 391885 h 2605314"/>
                <a:gd name="connsiteX369" fmla="*/ 2965006 w 5018777"/>
                <a:gd name="connsiteY369" fmla="*/ 399142 h 2605314"/>
                <a:gd name="connsiteX370" fmla="*/ 2921463 w 5018777"/>
                <a:gd name="connsiteY370" fmla="*/ 413657 h 2605314"/>
                <a:gd name="connsiteX371" fmla="*/ 2892435 w 5018777"/>
                <a:gd name="connsiteY371" fmla="*/ 420914 h 2605314"/>
                <a:gd name="connsiteX372" fmla="*/ 2856149 w 5018777"/>
                <a:gd name="connsiteY372" fmla="*/ 435428 h 2605314"/>
                <a:gd name="connsiteX373" fmla="*/ 2812606 w 5018777"/>
                <a:gd name="connsiteY373" fmla="*/ 442685 h 2605314"/>
                <a:gd name="connsiteX374" fmla="*/ 2783577 w 5018777"/>
                <a:gd name="connsiteY374" fmla="*/ 449942 h 2605314"/>
                <a:gd name="connsiteX375" fmla="*/ 2725520 w 5018777"/>
                <a:gd name="connsiteY375" fmla="*/ 442685 h 2605314"/>
                <a:gd name="connsiteX376" fmla="*/ 2732777 w 5018777"/>
                <a:gd name="connsiteY376" fmla="*/ 377371 h 2605314"/>
                <a:gd name="connsiteX377" fmla="*/ 2725520 w 5018777"/>
                <a:gd name="connsiteY377" fmla="*/ 290285 h 2605314"/>
                <a:gd name="connsiteX378" fmla="*/ 2711006 w 5018777"/>
                <a:gd name="connsiteY378" fmla="*/ 232228 h 2605314"/>
                <a:gd name="connsiteX379" fmla="*/ 2667463 w 5018777"/>
                <a:gd name="connsiteY379" fmla="*/ 210457 h 2605314"/>
                <a:gd name="connsiteX380" fmla="*/ 2660206 w 5018777"/>
                <a:gd name="connsiteY38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04492 w 5018777"/>
                <a:gd name="connsiteY119" fmla="*/ 362857 h 2605314"/>
                <a:gd name="connsiteX120" fmla="*/ 3139177 w 5018777"/>
                <a:gd name="connsiteY120" fmla="*/ 283028 h 2605314"/>
                <a:gd name="connsiteX121" fmla="*/ 3081120 w 5018777"/>
                <a:gd name="connsiteY121" fmla="*/ 232228 h 2605314"/>
                <a:gd name="connsiteX122" fmla="*/ 3008549 w 5018777"/>
                <a:gd name="connsiteY122" fmla="*/ 174171 h 2605314"/>
                <a:gd name="connsiteX123" fmla="*/ 2934889 w 5018777"/>
                <a:gd name="connsiteY123" fmla="*/ 124460 h 2605314"/>
                <a:gd name="connsiteX124" fmla="*/ 2827120 w 5018777"/>
                <a:gd name="connsiteY124" fmla="*/ 79828 h 2605314"/>
                <a:gd name="connsiteX125" fmla="*/ 2667463 w 5018777"/>
                <a:gd name="connsiteY125" fmla="*/ 50800 h 2605314"/>
                <a:gd name="connsiteX126" fmla="*/ 2500549 w 5018777"/>
                <a:gd name="connsiteY126" fmla="*/ 43542 h 2605314"/>
                <a:gd name="connsiteX127" fmla="*/ 2275577 w 5018777"/>
                <a:gd name="connsiteY127" fmla="*/ 21771 h 2605314"/>
                <a:gd name="connsiteX128" fmla="*/ 2036092 w 5018777"/>
                <a:gd name="connsiteY128" fmla="*/ 7257 h 2605314"/>
                <a:gd name="connsiteX129" fmla="*/ 1753063 w 5018777"/>
                <a:gd name="connsiteY129" fmla="*/ 29028 h 2605314"/>
                <a:gd name="connsiteX130" fmla="*/ 1519746 w 5018777"/>
                <a:gd name="connsiteY130" fmla="*/ 82005 h 2605314"/>
                <a:gd name="connsiteX131" fmla="*/ 1157977 w 5018777"/>
                <a:gd name="connsiteY131" fmla="*/ 190500 h 2605314"/>
                <a:gd name="connsiteX132" fmla="*/ 969292 w 5018777"/>
                <a:gd name="connsiteY132" fmla="*/ 261257 h 2605314"/>
                <a:gd name="connsiteX133" fmla="*/ 889463 w 5018777"/>
                <a:gd name="connsiteY133" fmla="*/ 319314 h 2605314"/>
                <a:gd name="connsiteX134" fmla="*/ 763189 w 5018777"/>
                <a:gd name="connsiteY134" fmla="*/ 420551 h 2605314"/>
                <a:gd name="connsiteX135" fmla="*/ 693520 w 5018777"/>
                <a:gd name="connsiteY135" fmla="*/ 500742 h 2605314"/>
                <a:gd name="connsiteX136" fmla="*/ 664492 w 5018777"/>
                <a:gd name="connsiteY136" fmla="*/ 544285 h 2605314"/>
                <a:gd name="connsiteX137" fmla="*/ 642720 w 5018777"/>
                <a:gd name="connsiteY137" fmla="*/ 609600 h 2605314"/>
                <a:gd name="connsiteX138" fmla="*/ 651792 w 5018777"/>
                <a:gd name="connsiteY138" fmla="*/ 740954 h 2605314"/>
                <a:gd name="connsiteX139" fmla="*/ 700052 w 5018777"/>
                <a:gd name="connsiteY139" fmla="*/ 804454 h 2605314"/>
                <a:gd name="connsiteX140" fmla="*/ 751577 w 5018777"/>
                <a:gd name="connsiteY140" fmla="*/ 804817 h 2605314"/>
                <a:gd name="connsiteX141" fmla="*/ 775889 w 5018777"/>
                <a:gd name="connsiteY141" fmla="*/ 748937 h 2605314"/>
                <a:gd name="connsiteX142" fmla="*/ 764640 w 5018777"/>
                <a:gd name="connsiteY142" fmla="*/ 679268 h 2605314"/>
                <a:gd name="connsiteX143" fmla="*/ 704769 w 5018777"/>
                <a:gd name="connsiteY143" fmla="*/ 644434 h 2605314"/>
                <a:gd name="connsiteX144" fmla="*/ 567246 w 5018777"/>
                <a:gd name="connsiteY144" fmla="*/ 638991 h 2605314"/>
                <a:gd name="connsiteX145" fmla="*/ 468549 w 5018777"/>
                <a:gd name="connsiteY145" fmla="*/ 682171 h 2605314"/>
                <a:gd name="connsiteX146" fmla="*/ 446777 w 5018777"/>
                <a:gd name="connsiteY146" fmla="*/ 754742 h 2605314"/>
                <a:gd name="connsiteX147" fmla="*/ 475806 w 5018777"/>
                <a:gd name="connsiteY147" fmla="*/ 849085 h 2605314"/>
                <a:gd name="connsiteX148" fmla="*/ 533863 w 5018777"/>
                <a:gd name="connsiteY148" fmla="*/ 841828 h 2605314"/>
                <a:gd name="connsiteX149" fmla="*/ 541120 w 5018777"/>
                <a:gd name="connsiteY149" fmla="*/ 820057 h 2605314"/>
                <a:gd name="connsiteX150" fmla="*/ 519349 w 5018777"/>
                <a:gd name="connsiteY150" fmla="*/ 740228 h 2605314"/>
                <a:gd name="connsiteX151" fmla="*/ 497577 w 5018777"/>
                <a:gd name="connsiteY151" fmla="*/ 725714 h 2605314"/>
                <a:gd name="connsiteX152" fmla="*/ 352435 w 5018777"/>
                <a:gd name="connsiteY152" fmla="*/ 732971 h 2605314"/>
                <a:gd name="connsiteX153" fmla="*/ 252286 w 5018777"/>
                <a:gd name="connsiteY153" fmla="*/ 791028 h 2605314"/>
                <a:gd name="connsiteX154" fmla="*/ 192777 w 5018777"/>
                <a:gd name="connsiteY154" fmla="*/ 892628 h 2605314"/>
                <a:gd name="connsiteX155" fmla="*/ 187335 w 5018777"/>
                <a:gd name="connsiteY155" fmla="*/ 1026522 h 2605314"/>
                <a:gd name="connsiteX156" fmla="*/ 218177 w 5018777"/>
                <a:gd name="connsiteY156" fmla="*/ 1070791 h 2605314"/>
                <a:gd name="connsiteX157" fmla="*/ 278049 w 5018777"/>
                <a:gd name="connsiteY157" fmla="*/ 1063534 h 2605314"/>
                <a:gd name="connsiteX158" fmla="*/ 297643 w 5018777"/>
                <a:gd name="connsiteY158" fmla="*/ 1022531 h 2605314"/>
                <a:gd name="connsiteX159" fmla="*/ 260995 w 5018777"/>
                <a:gd name="connsiteY159" fmla="*/ 957580 h 2605314"/>
                <a:gd name="connsiteX160" fmla="*/ 172095 w 5018777"/>
                <a:gd name="connsiteY160" fmla="*/ 952137 h 2605314"/>
                <a:gd name="connsiteX161" fmla="*/ 108957 w 5018777"/>
                <a:gd name="connsiteY161" fmla="*/ 996405 h 2605314"/>
                <a:gd name="connsiteX162" fmla="*/ 54892 w 5018777"/>
                <a:gd name="connsiteY162" fmla="*/ 1066800 h 2605314"/>
                <a:gd name="connsiteX163" fmla="*/ 14252 w 5018777"/>
                <a:gd name="connsiteY163" fmla="*/ 1156788 h 2605314"/>
                <a:gd name="connsiteX164" fmla="*/ 20783 w 5018777"/>
                <a:gd name="connsiteY164" fmla="*/ 1262017 h 2605314"/>
                <a:gd name="connsiteX165" fmla="*/ 69406 w 5018777"/>
                <a:gd name="connsiteY165" fmla="*/ 1313542 h 2605314"/>
                <a:gd name="connsiteX166" fmla="*/ 112949 w 5018777"/>
                <a:gd name="connsiteY166" fmla="*/ 1342571 h 2605314"/>
                <a:gd name="connsiteX167" fmla="*/ 159032 w 5018777"/>
                <a:gd name="connsiteY167" fmla="*/ 1341845 h 2605314"/>
                <a:gd name="connsiteX168" fmla="*/ 217089 w 5018777"/>
                <a:gd name="connsiteY168" fmla="*/ 1316445 h 2605314"/>
                <a:gd name="connsiteX169" fmla="*/ 199672 w 5018777"/>
                <a:gd name="connsiteY169" fmla="*/ 1243148 h 2605314"/>
                <a:gd name="connsiteX170" fmla="*/ 124197 w 5018777"/>
                <a:gd name="connsiteY170" fmla="*/ 1236254 h 2605314"/>
                <a:gd name="connsiteX171" fmla="*/ 54892 w 5018777"/>
                <a:gd name="connsiteY171" fmla="*/ 1262742 h 2605314"/>
                <a:gd name="connsiteX172" fmla="*/ 33120 w 5018777"/>
                <a:gd name="connsiteY172" fmla="*/ 1299028 h 2605314"/>
                <a:gd name="connsiteX173" fmla="*/ 18606 w 5018777"/>
                <a:gd name="connsiteY173" fmla="*/ 1320800 h 2605314"/>
                <a:gd name="connsiteX174" fmla="*/ 4092 w 5018777"/>
                <a:gd name="connsiteY174" fmla="*/ 1379582 h 2605314"/>
                <a:gd name="connsiteX175" fmla="*/ 3729 w 5018777"/>
                <a:gd name="connsiteY175" fmla="*/ 1436188 h 2605314"/>
                <a:gd name="connsiteX176" fmla="*/ 47635 w 5018777"/>
                <a:gd name="connsiteY176" fmla="*/ 1494971 h 2605314"/>
                <a:gd name="connsiteX177" fmla="*/ 91177 w 5018777"/>
                <a:gd name="connsiteY177" fmla="*/ 1524000 h 2605314"/>
                <a:gd name="connsiteX178" fmla="*/ 127100 w 5018777"/>
                <a:gd name="connsiteY178" fmla="*/ 1568268 h 2605314"/>
                <a:gd name="connsiteX179" fmla="*/ 171006 w 5018777"/>
                <a:gd name="connsiteY179" fmla="*/ 1582057 h 2605314"/>
                <a:gd name="connsiteX180" fmla="*/ 228337 w 5018777"/>
                <a:gd name="connsiteY180" fmla="*/ 1561737 h 2605314"/>
                <a:gd name="connsiteX181" fmla="*/ 236683 w 5018777"/>
                <a:gd name="connsiteY181" fmla="*/ 1483722 h 2605314"/>
                <a:gd name="connsiteX182" fmla="*/ 157217 w 5018777"/>
                <a:gd name="connsiteY182" fmla="*/ 1465580 h 2605314"/>
                <a:gd name="connsiteX183" fmla="*/ 105692 w 5018777"/>
                <a:gd name="connsiteY183" fmla="*/ 1502228 h 2605314"/>
                <a:gd name="connsiteX184" fmla="*/ 105692 w 5018777"/>
                <a:gd name="connsiteY184" fmla="*/ 1698171 h 2605314"/>
                <a:gd name="connsiteX185" fmla="*/ 141615 w 5018777"/>
                <a:gd name="connsiteY185" fmla="*/ 1749334 h 2605314"/>
                <a:gd name="connsiteX186" fmla="*/ 192777 w 5018777"/>
                <a:gd name="connsiteY186" fmla="*/ 1792514 h 2605314"/>
                <a:gd name="connsiteX187" fmla="*/ 250835 w 5018777"/>
                <a:gd name="connsiteY187" fmla="*/ 1828800 h 2605314"/>
                <a:gd name="connsiteX188" fmla="*/ 359692 w 5018777"/>
                <a:gd name="connsiteY188" fmla="*/ 1821542 h 2605314"/>
                <a:gd name="connsiteX189" fmla="*/ 394163 w 5018777"/>
                <a:gd name="connsiteY189" fmla="*/ 1796505 h 2605314"/>
                <a:gd name="connsiteX190" fmla="*/ 410492 w 5018777"/>
                <a:gd name="connsiteY190" fmla="*/ 1698171 h 2605314"/>
                <a:gd name="connsiteX191" fmla="*/ 366949 w 5018777"/>
                <a:gd name="connsiteY191" fmla="*/ 1683657 h 2605314"/>
                <a:gd name="connsiteX192" fmla="*/ 316149 w 5018777"/>
                <a:gd name="connsiteY192" fmla="*/ 1690914 h 2605314"/>
                <a:gd name="connsiteX193" fmla="*/ 279863 w 5018777"/>
                <a:gd name="connsiteY193" fmla="*/ 1719942 h 2605314"/>
                <a:gd name="connsiteX194" fmla="*/ 265349 w 5018777"/>
                <a:gd name="connsiteY194" fmla="*/ 1785257 h 2605314"/>
                <a:gd name="connsiteX195" fmla="*/ 276235 w 5018777"/>
                <a:gd name="connsiteY195" fmla="*/ 1939108 h 2605314"/>
                <a:gd name="connsiteX196" fmla="*/ 331026 w 5018777"/>
                <a:gd name="connsiteY196" fmla="*/ 1984465 h 2605314"/>
                <a:gd name="connsiteX197" fmla="*/ 417749 w 5018777"/>
                <a:gd name="connsiteY197" fmla="*/ 2002971 h 2605314"/>
                <a:gd name="connsiteX198" fmla="*/ 526606 w 5018777"/>
                <a:gd name="connsiteY198" fmla="*/ 1995714 h 2605314"/>
                <a:gd name="connsiteX199" fmla="*/ 555635 w 5018777"/>
                <a:gd name="connsiteY199" fmla="*/ 1973942 h 2605314"/>
                <a:gd name="connsiteX200" fmla="*/ 599177 w 5018777"/>
                <a:gd name="connsiteY200" fmla="*/ 1944914 h 2605314"/>
                <a:gd name="connsiteX201" fmla="*/ 628206 w 5018777"/>
                <a:gd name="connsiteY201" fmla="*/ 1901371 h 2605314"/>
                <a:gd name="connsiteX202" fmla="*/ 613692 w 5018777"/>
                <a:gd name="connsiteY202" fmla="*/ 1836057 h 2605314"/>
                <a:gd name="connsiteX203" fmla="*/ 570149 w 5018777"/>
                <a:gd name="connsiteY203" fmla="*/ 1792514 h 2605314"/>
                <a:gd name="connsiteX204" fmla="*/ 528057 w 5018777"/>
                <a:gd name="connsiteY204" fmla="*/ 1800497 h 2605314"/>
                <a:gd name="connsiteX205" fmla="*/ 481249 w 5018777"/>
                <a:gd name="connsiteY205" fmla="*/ 1898468 h 2605314"/>
                <a:gd name="connsiteX206" fmla="*/ 555635 w 5018777"/>
                <a:gd name="connsiteY206" fmla="*/ 1995714 h 2605314"/>
                <a:gd name="connsiteX207" fmla="*/ 570149 w 5018777"/>
                <a:gd name="connsiteY207" fmla="*/ 2017485 h 2605314"/>
                <a:gd name="connsiteX208" fmla="*/ 700777 w 5018777"/>
                <a:gd name="connsiteY208" fmla="*/ 2068285 h 2605314"/>
                <a:gd name="connsiteX209" fmla="*/ 737063 w 5018777"/>
                <a:gd name="connsiteY209" fmla="*/ 2082800 h 2605314"/>
                <a:gd name="connsiteX210" fmla="*/ 867692 w 5018777"/>
                <a:gd name="connsiteY210" fmla="*/ 2119811 h 2605314"/>
                <a:gd name="connsiteX211" fmla="*/ 969292 w 5018777"/>
                <a:gd name="connsiteY211" fmla="*/ 2148114 h 2605314"/>
                <a:gd name="connsiteX212" fmla="*/ 1078149 w 5018777"/>
                <a:gd name="connsiteY212" fmla="*/ 2133600 h 2605314"/>
                <a:gd name="connsiteX213" fmla="*/ 1128949 w 5018777"/>
                <a:gd name="connsiteY213" fmla="*/ 2104571 h 2605314"/>
                <a:gd name="connsiteX214" fmla="*/ 1247603 w 5018777"/>
                <a:gd name="connsiteY214" fmla="*/ 2013494 h 2605314"/>
                <a:gd name="connsiteX215" fmla="*/ 1291509 w 5018777"/>
                <a:gd name="connsiteY215" fmla="*/ 1957251 h 2605314"/>
                <a:gd name="connsiteX216" fmla="*/ 1278083 w 5018777"/>
                <a:gd name="connsiteY216" fmla="*/ 1839322 h 2605314"/>
                <a:gd name="connsiteX217" fmla="*/ 1223292 w 5018777"/>
                <a:gd name="connsiteY217" fmla="*/ 1814285 h 2605314"/>
                <a:gd name="connsiteX218" fmla="*/ 1129675 w 5018777"/>
                <a:gd name="connsiteY218" fmla="*/ 1833154 h 2605314"/>
                <a:gd name="connsiteX219" fmla="*/ 1107177 w 5018777"/>
                <a:gd name="connsiteY219" fmla="*/ 1894114 h 2605314"/>
                <a:gd name="connsiteX220" fmla="*/ 1085406 w 5018777"/>
                <a:gd name="connsiteY220" fmla="*/ 2002971 h 2605314"/>
                <a:gd name="connsiteX221" fmla="*/ 1020092 w 5018777"/>
                <a:gd name="connsiteY221" fmla="*/ 1995714 h 2605314"/>
                <a:gd name="connsiteX222" fmla="*/ 984532 w 5018777"/>
                <a:gd name="connsiteY222" fmla="*/ 1911531 h 2605314"/>
                <a:gd name="connsiteX223" fmla="*/ 996869 w 5018777"/>
                <a:gd name="connsiteY223" fmla="*/ 1807754 h 2605314"/>
                <a:gd name="connsiteX224" fmla="*/ 1070529 w 5018777"/>
                <a:gd name="connsiteY224" fmla="*/ 1731554 h 2605314"/>
                <a:gd name="connsiteX225" fmla="*/ 1230549 w 5018777"/>
                <a:gd name="connsiteY225" fmla="*/ 1690914 h 2605314"/>
                <a:gd name="connsiteX226" fmla="*/ 1339406 w 5018777"/>
                <a:gd name="connsiteY226" fmla="*/ 1698171 h 2605314"/>
                <a:gd name="connsiteX227" fmla="*/ 1426492 w 5018777"/>
                <a:gd name="connsiteY227" fmla="*/ 1741714 h 2605314"/>
                <a:gd name="connsiteX228" fmla="*/ 1480557 w 5018777"/>
                <a:gd name="connsiteY228" fmla="*/ 1792514 h 2605314"/>
                <a:gd name="connsiteX229" fmla="*/ 1510312 w 5018777"/>
                <a:gd name="connsiteY229" fmla="*/ 1859642 h 2605314"/>
                <a:gd name="connsiteX230" fmla="*/ 1511037 w 5018777"/>
                <a:gd name="connsiteY230" fmla="*/ 1961968 h 2605314"/>
                <a:gd name="connsiteX231" fmla="*/ 1463866 w 5018777"/>
                <a:gd name="connsiteY231" fmla="*/ 2046877 h 2605314"/>
                <a:gd name="connsiteX232" fmla="*/ 1411977 w 5018777"/>
                <a:gd name="connsiteY232" fmla="*/ 2140857 h 2605314"/>
                <a:gd name="connsiteX233" fmla="*/ 1404720 w 5018777"/>
                <a:gd name="connsiteY233" fmla="*/ 2162628 h 2605314"/>
                <a:gd name="connsiteX234" fmla="*/ 1368435 w 5018777"/>
                <a:gd name="connsiteY234" fmla="*/ 2293257 h 2605314"/>
                <a:gd name="connsiteX235" fmla="*/ 1370975 w 5018777"/>
                <a:gd name="connsiteY235" fmla="*/ 2449285 h 2605314"/>
                <a:gd name="connsiteX236" fmla="*/ 1513577 w 5018777"/>
                <a:gd name="connsiteY236" fmla="*/ 2554514 h 2605314"/>
                <a:gd name="connsiteX237" fmla="*/ 1636949 w 5018777"/>
                <a:gd name="connsiteY237" fmla="*/ 2590800 h 2605314"/>
                <a:gd name="connsiteX238" fmla="*/ 1851397 w 5018777"/>
                <a:gd name="connsiteY238" fmla="*/ 2605314 h 2605314"/>
                <a:gd name="connsiteX239" fmla="*/ 1922155 w 5018777"/>
                <a:gd name="connsiteY239" fmla="*/ 2576285 h 2605314"/>
                <a:gd name="connsiteX240" fmla="*/ 1963520 w 5018777"/>
                <a:gd name="connsiteY240" fmla="*/ 2496457 h 2605314"/>
                <a:gd name="connsiteX241" fmla="*/ 2006337 w 5018777"/>
                <a:gd name="connsiteY241" fmla="*/ 2315028 h 2605314"/>
                <a:gd name="connsiteX242" fmla="*/ 2043349 w 5018777"/>
                <a:gd name="connsiteY242" fmla="*/ 2111828 h 2605314"/>
                <a:gd name="connsiteX243" fmla="*/ 2066572 w 5018777"/>
                <a:gd name="connsiteY243" fmla="*/ 2048691 h 2605314"/>
                <a:gd name="connsiteX244" fmla="*/ 2102495 w 5018777"/>
                <a:gd name="connsiteY244" fmla="*/ 1987731 h 2605314"/>
                <a:gd name="connsiteX245" fmla="*/ 2221512 w 5018777"/>
                <a:gd name="connsiteY245" fmla="*/ 1879237 h 2605314"/>
                <a:gd name="connsiteX246" fmla="*/ 2377177 w 5018777"/>
                <a:gd name="connsiteY246" fmla="*/ 1872342 h 2605314"/>
                <a:gd name="connsiteX247" fmla="*/ 2398949 w 5018777"/>
                <a:gd name="connsiteY247" fmla="*/ 1879600 h 2605314"/>
                <a:gd name="connsiteX248" fmla="*/ 2457006 w 5018777"/>
                <a:gd name="connsiteY248" fmla="*/ 1930400 h 2605314"/>
                <a:gd name="connsiteX249" fmla="*/ 2471520 w 5018777"/>
                <a:gd name="connsiteY249" fmla="*/ 1952171 h 2605314"/>
                <a:gd name="connsiteX250" fmla="*/ 2493292 w 5018777"/>
                <a:gd name="connsiteY250" fmla="*/ 1973942 h 2605314"/>
                <a:gd name="connsiteX251" fmla="*/ 2507806 w 5018777"/>
                <a:gd name="connsiteY251" fmla="*/ 2024742 h 2605314"/>
                <a:gd name="connsiteX252" fmla="*/ 2515063 w 5018777"/>
                <a:gd name="connsiteY252" fmla="*/ 2053771 h 2605314"/>
                <a:gd name="connsiteX253" fmla="*/ 2529577 w 5018777"/>
                <a:gd name="connsiteY253" fmla="*/ 2075542 h 2605314"/>
                <a:gd name="connsiteX254" fmla="*/ 2544092 w 5018777"/>
                <a:gd name="connsiteY254" fmla="*/ 2126342 h 2605314"/>
                <a:gd name="connsiteX255" fmla="*/ 2536835 w 5018777"/>
                <a:gd name="connsiteY255" fmla="*/ 2271485 h 2605314"/>
                <a:gd name="connsiteX256" fmla="*/ 2522320 w 5018777"/>
                <a:gd name="connsiteY256" fmla="*/ 2300514 h 2605314"/>
                <a:gd name="connsiteX257" fmla="*/ 2478777 w 5018777"/>
                <a:gd name="connsiteY257" fmla="*/ 2329542 h 2605314"/>
                <a:gd name="connsiteX258" fmla="*/ 2457006 w 5018777"/>
                <a:gd name="connsiteY258" fmla="*/ 2336800 h 2605314"/>
                <a:gd name="connsiteX259" fmla="*/ 2333635 w 5018777"/>
                <a:gd name="connsiteY259" fmla="*/ 2329542 h 2605314"/>
                <a:gd name="connsiteX260" fmla="*/ 2311863 w 5018777"/>
                <a:gd name="connsiteY260" fmla="*/ 2322285 h 2605314"/>
                <a:gd name="connsiteX261" fmla="*/ 2297349 w 5018777"/>
                <a:gd name="connsiteY261" fmla="*/ 2286000 h 2605314"/>
                <a:gd name="connsiteX262" fmla="*/ 2290092 w 5018777"/>
                <a:gd name="connsiteY262" fmla="*/ 2249714 h 2605314"/>
                <a:gd name="connsiteX263" fmla="*/ 2398949 w 5018777"/>
                <a:gd name="connsiteY263" fmla="*/ 2111828 h 2605314"/>
                <a:gd name="connsiteX264" fmla="*/ 2398949 w 5018777"/>
                <a:gd name="connsiteY264" fmla="*/ 2024742 h 2605314"/>
                <a:gd name="connsiteX265" fmla="*/ 2377177 w 5018777"/>
                <a:gd name="connsiteY265" fmla="*/ 2010228 h 2605314"/>
                <a:gd name="connsiteX266" fmla="*/ 2275577 w 5018777"/>
                <a:gd name="connsiteY266" fmla="*/ 2017485 h 2605314"/>
                <a:gd name="connsiteX267" fmla="*/ 2261063 w 5018777"/>
                <a:gd name="connsiteY267" fmla="*/ 2032000 h 2605314"/>
                <a:gd name="connsiteX268" fmla="*/ 2239292 w 5018777"/>
                <a:gd name="connsiteY268" fmla="*/ 2046514 h 2605314"/>
                <a:gd name="connsiteX269" fmla="*/ 2224777 w 5018777"/>
                <a:gd name="connsiteY269" fmla="*/ 2061028 h 2605314"/>
                <a:gd name="connsiteX270" fmla="*/ 2195749 w 5018777"/>
                <a:gd name="connsiteY270" fmla="*/ 2068285 h 2605314"/>
                <a:gd name="connsiteX271" fmla="*/ 2166720 w 5018777"/>
                <a:gd name="connsiteY271" fmla="*/ 2090057 h 2605314"/>
                <a:gd name="connsiteX272" fmla="*/ 2152206 w 5018777"/>
                <a:gd name="connsiteY272" fmla="*/ 2111828 h 2605314"/>
                <a:gd name="connsiteX273" fmla="*/ 2130435 w 5018777"/>
                <a:gd name="connsiteY273" fmla="*/ 2140857 h 2605314"/>
                <a:gd name="connsiteX274" fmla="*/ 2130435 w 5018777"/>
                <a:gd name="connsiteY274" fmla="*/ 2351314 h 2605314"/>
                <a:gd name="connsiteX275" fmla="*/ 2144949 w 5018777"/>
                <a:gd name="connsiteY275" fmla="*/ 2373085 h 2605314"/>
                <a:gd name="connsiteX276" fmla="*/ 2166720 w 5018777"/>
                <a:gd name="connsiteY276" fmla="*/ 2380342 h 2605314"/>
                <a:gd name="connsiteX277" fmla="*/ 2173977 w 5018777"/>
                <a:gd name="connsiteY277" fmla="*/ 2402114 h 2605314"/>
                <a:gd name="connsiteX278" fmla="*/ 2195749 w 5018777"/>
                <a:gd name="connsiteY278" fmla="*/ 2416628 h 2605314"/>
                <a:gd name="connsiteX279" fmla="*/ 2224777 w 5018777"/>
                <a:gd name="connsiteY279" fmla="*/ 2438400 h 2605314"/>
                <a:gd name="connsiteX280" fmla="*/ 2268320 w 5018777"/>
                <a:gd name="connsiteY280" fmla="*/ 2474685 h 2605314"/>
                <a:gd name="connsiteX281" fmla="*/ 2297349 w 5018777"/>
                <a:gd name="connsiteY281" fmla="*/ 2510971 h 2605314"/>
                <a:gd name="connsiteX282" fmla="*/ 2319120 w 5018777"/>
                <a:gd name="connsiteY282" fmla="*/ 2532742 h 2605314"/>
                <a:gd name="connsiteX283" fmla="*/ 2398949 w 5018777"/>
                <a:gd name="connsiteY283" fmla="*/ 2569028 h 2605314"/>
                <a:gd name="connsiteX284" fmla="*/ 2544092 w 5018777"/>
                <a:gd name="connsiteY284" fmla="*/ 2554514 h 2605314"/>
                <a:gd name="connsiteX285" fmla="*/ 2565863 w 5018777"/>
                <a:gd name="connsiteY285" fmla="*/ 2540000 h 2605314"/>
                <a:gd name="connsiteX286" fmla="*/ 2573120 w 5018777"/>
                <a:gd name="connsiteY286" fmla="*/ 2503714 h 2605314"/>
                <a:gd name="connsiteX287" fmla="*/ 2587635 w 5018777"/>
                <a:gd name="connsiteY287" fmla="*/ 2481942 h 2605314"/>
                <a:gd name="connsiteX288" fmla="*/ 2594892 w 5018777"/>
                <a:gd name="connsiteY288" fmla="*/ 2409371 h 2605314"/>
                <a:gd name="connsiteX289" fmla="*/ 2645692 w 5018777"/>
                <a:gd name="connsiteY289" fmla="*/ 2416628 h 2605314"/>
                <a:gd name="connsiteX290" fmla="*/ 2674720 w 5018777"/>
                <a:gd name="connsiteY290" fmla="*/ 2423885 h 2605314"/>
                <a:gd name="connsiteX291" fmla="*/ 2747292 w 5018777"/>
                <a:gd name="connsiteY291" fmla="*/ 2438400 h 2605314"/>
                <a:gd name="connsiteX292" fmla="*/ 2790835 w 5018777"/>
                <a:gd name="connsiteY292" fmla="*/ 2452914 h 2605314"/>
                <a:gd name="connsiteX293" fmla="*/ 2812606 w 5018777"/>
                <a:gd name="connsiteY293" fmla="*/ 2438400 h 2605314"/>
                <a:gd name="connsiteX294" fmla="*/ 2805349 w 5018777"/>
                <a:gd name="connsiteY294" fmla="*/ 2416628 h 2605314"/>
                <a:gd name="connsiteX295" fmla="*/ 2798092 w 5018777"/>
                <a:gd name="connsiteY295" fmla="*/ 2373085 h 2605314"/>
                <a:gd name="connsiteX296" fmla="*/ 2783577 w 5018777"/>
                <a:gd name="connsiteY296" fmla="*/ 2329542 h 2605314"/>
                <a:gd name="connsiteX297" fmla="*/ 2798092 w 5018777"/>
                <a:gd name="connsiteY297" fmla="*/ 2278742 h 2605314"/>
                <a:gd name="connsiteX298" fmla="*/ 2965006 w 5018777"/>
                <a:gd name="connsiteY298" fmla="*/ 2249714 h 2605314"/>
                <a:gd name="connsiteX299" fmla="*/ 2950492 w 5018777"/>
                <a:gd name="connsiteY299" fmla="*/ 2227942 h 2605314"/>
                <a:gd name="connsiteX300" fmla="*/ 2928720 w 5018777"/>
                <a:gd name="connsiteY300" fmla="*/ 2133600 h 2605314"/>
                <a:gd name="connsiteX301" fmla="*/ 2921463 w 5018777"/>
                <a:gd name="connsiteY301" fmla="*/ 2104571 h 2605314"/>
                <a:gd name="connsiteX302" fmla="*/ 2899692 w 5018777"/>
                <a:gd name="connsiteY302" fmla="*/ 2090057 h 2605314"/>
                <a:gd name="connsiteX303" fmla="*/ 2906949 w 5018777"/>
                <a:gd name="connsiteY303" fmla="*/ 2061028 h 2605314"/>
                <a:gd name="connsiteX304" fmla="*/ 3037577 w 5018777"/>
                <a:gd name="connsiteY304" fmla="*/ 2053771 h 2605314"/>
                <a:gd name="connsiteX305" fmla="*/ 3124663 w 5018777"/>
                <a:gd name="connsiteY305" fmla="*/ 2046514 h 2605314"/>
                <a:gd name="connsiteX306" fmla="*/ 3146435 w 5018777"/>
                <a:gd name="connsiteY306" fmla="*/ 2039257 h 2605314"/>
                <a:gd name="connsiteX307" fmla="*/ 3139177 w 5018777"/>
                <a:gd name="connsiteY307" fmla="*/ 2010228 h 2605314"/>
                <a:gd name="connsiteX308" fmla="*/ 3110149 w 5018777"/>
                <a:gd name="connsiteY308" fmla="*/ 1959428 h 2605314"/>
                <a:gd name="connsiteX309" fmla="*/ 3081120 w 5018777"/>
                <a:gd name="connsiteY309" fmla="*/ 1930400 h 2605314"/>
                <a:gd name="connsiteX310" fmla="*/ 3066606 w 5018777"/>
                <a:gd name="connsiteY310" fmla="*/ 1901371 h 2605314"/>
                <a:gd name="connsiteX311" fmla="*/ 3044835 w 5018777"/>
                <a:gd name="connsiteY311" fmla="*/ 1886857 h 2605314"/>
                <a:gd name="connsiteX312" fmla="*/ 3037577 w 5018777"/>
                <a:gd name="connsiteY312" fmla="*/ 1865085 h 2605314"/>
                <a:gd name="connsiteX313" fmla="*/ 3023063 w 5018777"/>
                <a:gd name="connsiteY313" fmla="*/ 1843314 h 2605314"/>
                <a:gd name="connsiteX314" fmla="*/ 3052092 w 5018777"/>
                <a:gd name="connsiteY314" fmla="*/ 1828800 h 2605314"/>
                <a:gd name="connsiteX315" fmla="*/ 3160949 w 5018777"/>
                <a:gd name="connsiteY315" fmla="*/ 1814285 h 2605314"/>
                <a:gd name="connsiteX316" fmla="*/ 3182720 w 5018777"/>
                <a:gd name="connsiteY316" fmla="*/ 1799771 h 2605314"/>
                <a:gd name="connsiteX317" fmla="*/ 3131920 w 5018777"/>
                <a:gd name="connsiteY317" fmla="*/ 1690914 h 2605314"/>
                <a:gd name="connsiteX318" fmla="*/ 3124663 w 5018777"/>
                <a:gd name="connsiteY318" fmla="*/ 1669142 h 2605314"/>
                <a:gd name="connsiteX319" fmla="*/ 3110149 w 5018777"/>
                <a:gd name="connsiteY319" fmla="*/ 1647371 h 2605314"/>
                <a:gd name="connsiteX320" fmla="*/ 3131920 w 5018777"/>
                <a:gd name="connsiteY320" fmla="*/ 1640114 h 2605314"/>
                <a:gd name="connsiteX321" fmla="*/ 3160949 w 5018777"/>
                <a:gd name="connsiteY321" fmla="*/ 1632857 h 2605314"/>
                <a:gd name="connsiteX322" fmla="*/ 3189977 w 5018777"/>
                <a:gd name="connsiteY322" fmla="*/ 1618342 h 2605314"/>
                <a:gd name="connsiteX323" fmla="*/ 3219006 w 5018777"/>
                <a:gd name="connsiteY323" fmla="*/ 1611085 h 2605314"/>
                <a:gd name="connsiteX324" fmla="*/ 3240777 w 5018777"/>
                <a:gd name="connsiteY324" fmla="*/ 1603828 h 2605314"/>
                <a:gd name="connsiteX325" fmla="*/ 3284320 w 5018777"/>
                <a:gd name="connsiteY325" fmla="*/ 1582057 h 2605314"/>
                <a:gd name="connsiteX326" fmla="*/ 3298835 w 5018777"/>
                <a:gd name="connsiteY326" fmla="*/ 1567542 h 2605314"/>
                <a:gd name="connsiteX327" fmla="*/ 3277063 w 5018777"/>
                <a:gd name="connsiteY327" fmla="*/ 1545771 h 2605314"/>
                <a:gd name="connsiteX328" fmla="*/ 3233520 w 5018777"/>
                <a:gd name="connsiteY328" fmla="*/ 1516742 h 2605314"/>
                <a:gd name="connsiteX329" fmla="*/ 3182720 w 5018777"/>
                <a:gd name="connsiteY329" fmla="*/ 1458685 h 2605314"/>
                <a:gd name="connsiteX330" fmla="*/ 3175463 w 5018777"/>
                <a:gd name="connsiteY330" fmla="*/ 1436914 h 2605314"/>
                <a:gd name="connsiteX331" fmla="*/ 3153692 w 5018777"/>
                <a:gd name="connsiteY331" fmla="*/ 1422400 h 2605314"/>
                <a:gd name="connsiteX332" fmla="*/ 3204492 w 5018777"/>
                <a:gd name="connsiteY332" fmla="*/ 1386114 h 2605314"/>
                <a:gd name="connsiteX333" fmla="*/ 3240777 w 5018777"/>
                <a:gd name="connsiteY333" fmla="*/ 1349828 h 2605314"/>
                <a:gd name="connsiteX334" fmla="*/ 3269806 w 5018777"/>
                <a:gd name="connsiteY334" fmla="*/ 1313542 h 2605314"/>
                <a:gd name="connsiteX335" fmla="*/ 3291577 w 5018777"/>
                <a:gd name="connsiteY335" fmla="*/ 1299028 h 2605314"/>
                <a:gd name="connsiteX336" fmla="*/ 3306092 w 5018777"/>
                <a:gd name="connsiteY336" fmla="*/ 1284514 h 2605314"/>
                <a:gd name="connsiteX337" fmla="*/ 3313349 w 5018777"/>
                <a:gd name="connsiteY337" fmla="*/ 1262742 h 2605314"/>
                <a:gd name="connsiteX338" fmla="*/ 3269806 w 5018777"/>
                <a:gd name="connsiteY338" fmla="*/ 1255485 h 2605314"/>
                <a:gd name="connsiteX339" fmla="*/ 3248035 w 5018777"/>
                <a:gd name="connsiteY339" fmla="*/ 1248228 h 2605314"/>
                <a:gd name="connsiteX340" fmla="*/ 3197235 w 5018777"/>
                <a:gd name="connsiteY340" fmla="*/ 1233714 h 2605314"/>
                <a:gd name="connsiteX341" fmla="*/ 3175463 w 5018777"/>
                <a:gd name="connsiteY341" fmla="*/ 1219200 h 2605314"/>
                <a:gd name="connsiteX342" fmla="*/ 3153692 w 5018777"/>
                <a:gd name="connsiteY342" fmla="*/ 1211942 h 2605314"/>
                <a:gd name="connsiteX343" fmla="*/ 3124663 w 5018777"/>
                <a:gd name="connsiteY343" fmla="*/ 1197428 h 2605314"/>
                <a:gd name="connsiteX344" fmla="*/ 3204492 w 5018777"/>
                <a:gd name="connsiteY344" fmla="*/ 1095828 h 2605314"/>
                <a:gd name="connsiteX345" fmla="*/ 3255292 w 5018777"/>
                <a:gd name="connsiteY345" fmla="*/ 1037771 h 2605314"/>
                <a:gd name="connsiteX346" fmla="*/ 3255292 w 5018777"/>
                <a:gd name="connsiteY346" fmla="*/ 994228 h 2605314"/>
                <a:gd name="connsiteX347" fmla="*/ 3211749 w 5018777"/>
                <a:gd name="connsiteY347" fmla="*/ 986971 h 2605314"/>
                <a:gd name="connsiteX348" fmla="*/ 3182720 w 5018777"/>
                <a:gd name="connsiteY348" fmla="*/ 979714 h 2605314"/>
                <a:gd name="connsiteX349" fmla="*/ 3124663 w 5018777"/>
                <a:gd name="connsiteY349" fmla="*/ 957942 h 2605314"/>
                <a:gd name="connsiteX350" fmla="*/ 3102892 w 5018777"/>
                <a:gd name="connsiteY350" fmla="*/ 950685 h 2605314"/>
                <a:gd name="connsiteX351" fmla="*/ 3052092 w 5018777"/>
                <a:gd name="connsiteY351" fmla="*/ 943428 h 2605314"/>
                <a:gd name="connsiteX352" fmla="*/ 3030320 w 5018777"/>
                <a:gd name="connsiteY352" fmla="*/ 936171 h 2605314"/>
                <a:gd name="connsiteX353" fmla="*/ 2994035 w 5018777"/>
                <a:gd name="connsiteY353" fmla="*/ 928914 h 2605314"/>
                <a:gd name="connsiteX354" fmla="*/ 2979520 w 5018777"/>
                <a:gd name="connsiteY354" fmla="*/ 914400 h 2605314"/>
                <a:gd name="connsiteX355" fmla="*/ 3037577 w 5018777"/>
                <a:gd name="connsiteY355" fmla="*/ 820057 h 2605314"/>
                <a:gd name="connsiteX356" fmla="*/ 3095635 w 5018777"/>
                <a:gd name="connsiteY356" fmla="*/ 747485 h 2605314"/>
                <a:gd name="connsiteX357" fmla="*/ 3131920 w 5018777"/>
                <a:gd name="connsiteY357" fmla="*/ 703942 h 2605314"/>
                <a:gd name="connsiteX358" fmla="*/ 3146435 w 5018777"/>
                <a:gd name="connsiteY358" fmla="*/ 682171 h 2605314"/>
                <a:gd name="connsiteX359" fmla="*/ 3037577 w 5018777"/>
                <a:gd name="connsiteY359" fmla="*/ 667657 h 2605314"/>
                <a:gd name="connsiteX360" fmla="*/ 2965006 w 5018777"/>
                <a:gd name="connsiteY360" fmla="*/ 660400 h 2605314"/>
                <a:gd name="connsiteX361" fmla="*/ 2892435 w 5018777"/>
                <a:gd name="connsiteY361" fmla="*/ 645885 h 2605314"/>
                <a:gd name="connsiteX362" fmla="*/ 2928720 w 5018777"/>
                <a:gd name="connsiteY362" fmla="*/ 609600 h 2605314"/>
                <a:gd name="connsiteX363" fmla="*/ 2965006 w 5018777"/>
                <a:gd name="connsiteY363" fmla="*/ 573314 h 2605314"/>
                <a:gd name="connsiteX364" fmla="*/ 2972263 w 5018777"/>
                <a:gd name="connsiteY364" fmla="*/ 529771 h 2605314"/>
                <a:gd name="connsiteX365" fmla="*/ 2986777 w 5018777"/>
                <a:gd name="connsiteY365" fmla="*/ 486228 h 2605314"/>
                <a:gd name="connsiteX366" fmla="*/ 3001292 w 5018777"/>
                <a:gd name="connsiteY366" fmla="*/ 435428 h 2605314"/>
                <a:gd name="connsiteX367" fmla="*/ 3015806 w 5018777"/>
                <a:gd name="connsiteY367" fmla="*/ 391885 h 2605314"/>
                <a:gd name="connsiteX368" fmla="*/ 2965006 w 5018777"/>
                <a:gd name="connsiteY368" fmla="*/ 399142 h 2605314"/>
                <a:gd name="connsiteX369" fmla="*/ 2921463 w 5018777"/>
                <a:gd name="connsiteY369" fmla="*/ 413657 h 2605314"/>
                <a:gd name="connsiteX370" fmla="*/ 2892435 w 5018777"/>
                <a:gd name="connsiteY370" fmla="*/ 420914 h 2605314"/>
                <a:gd name="connsiteX371" fmla="*/ 2856149 w 5018777"/>
                <a:gd name="connsiteY371" fmla="*/ 435428 h 2605314"/>
                <a:gd name="connsiteX372" fmla="*/ 2812606 w 5018777"/>
                <a:gd name="connsiteY372" fmla="*/ 442685 h 2605314"/>
                <a:gd name="connsiteX373" fmla="*/ 2783577 w 5018777"/>
                <a:gd name="connsiteY373" fmla="*/ 449942 h 2605314"/>
                <a:gd name="connsiteX374" fmla="*/ 2725520 w 5018777"/>
                <a:gd name="connsiteY374" fmla="*/ 442685 h 2605314"/>
                <a:gd name="connsiteX375" fmla="*/ 2732777 w 5018777"/>
                <a:gd name="connsiteY375" fmla="*/ 377371 h 2605314"/>
                <a:gd name="connsiteX376" fmla="*/ 2725520 w 5018777"/>
                <a:gd name="connsiteY376" fmla="*/ 290285 h 2605314"/>
                <a:gd name="connsiteX377" fmla="*/ 2711006 w 5018777"/>
                <a:gd name="connsiteY377" fmla="*/ 232228 h 2605314"/>
                <a:gd name="connsiteX378" fmla="*/ 2667463 w 5018777"/>
                <a:gd name="connsiteY378" fmla="*/ 210457 h 2605314"/>
                <a:gd name="connsiteX379" fmla="*/ 2660206 w 5018777"/>
                <a:gd name="connsiteY37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33520 w 5018777"/>
                <a:gd name="connsiteY117" fmla="*/ 478971 h 2605314"/>
                <a:gd name="connsiteX118" fmla="*/ 3204492 w 5018777"/>
                <a:gd name="connsiteY118" fmla="*/ 362857 h 2605314"/>
                <a:gd name="connsiteX119" fmla="*/ 3139177 w 5018777"/>
                <a:gd name="connsiteY119" fmla="*/ 283028 h 2605314"/>
                <a:gd name="connsiteX120" fmla="*/ 3081120 w 5018777"/>
                <a:gd name="connsiteY120" fmla="*/ 232228 h 2605314"/>
                <a:gd name="connsiteX121" fmla="*/ 3008549 w 5018777"/>
                <a:gd name="connsiteY121" fmla="*/ 174171 h 2605314"/>
                <a:gd name="connsiteX122" fmla="*/ 2934889 w 5018777"/>
                <a:gd name="connsiteY122" fmla="*/ 124460 h 2605314"/>
                <a:gd name="connsiteX123" fmla="*/ 2827120 w 5018777"/>
                <a:gd name="connsiteY123" fmla="*/ 79828 h 2605314"/>
                <a:gd name="connsiteX124" fmla="*/ 2667463 w 5018777"/>
                <a:gd name="connsiteY124" fmla="*/ 50800 h 2605314"/>
                <a:gd name="connsiteX125" fmla="*/ 2500549 w 5018777"/>
                <a:gd name="connsiteY125" fmla="*/ 43542 h 2605314"/>
                <a:gd name="connsiteX126" fmla="*/ 2275577 w 5018777"/>
                <a:gd name="connsiteY126" fmla="*/ 21771 h 2605314"/>
                <a:gd name="connsiteX127" fmla="*/ 2036092 w 5018777"/>
                <a:gd name="connsiteY127" fmla="*/ 7257 h 2605314"/>
                <a:gd name="connsiteX128" fmla="*/ 1753063 w 5018777"/>
                <a:gd name="connsiteY128" fmla="*/ 29028 h 2605314"/>
                <a:gd name="connsiteX129" fmla="*/ 1519746 w 5018777"/>
                <a:gd name="connsiteY129" fmla="*/ 82005 h 2605314"/>
                <a:gd name="connsiteX130" fmla="*/ 1157977 w 5018777"/>
                <a:gd name="connsiteY130" fmla="*/ 190500 h 2605314"/>
                <a:gd name="connsiteX131" fmla="*/ 969292 w 5018777"/>
                <a:gd name="connsiteY131" fmla="*/ 261257 h 2605314"/>
                <a:gd name="connsiteX132" fmla="*/ 889463 w 5018777"/>
                <a:gd name="connsiteY132" fmla="*/ 319314 h 2605314"/>
                <a:gd name="connsiteX133" fmla="*/ 763189 w 5018777"/>
                <a:gd name="connsiteY133" fmla="*/ 420551 h 2605314"/>
                <a:gd name="connsiteX134" fmla="*/ 693520 w 5018777"/>
                <a:gd name="connsiteY134" fmla="*/ 500742 h 2605314"/>
                <a:gd name="connsiteX135" fmla="*/ 664492 w 5018777"/>
                <a:gd name="connsiteY135" fmla="*/ 544285 h 2605314"/>
                <a:gd name="connsiteX136" fmla="*/ 642720 w 5018777"/>
                <a:gd name="connsiteY136" fmla="*/ 609600 h 2605314"/>
                <a:gd name="connsiteX137" fmla="*/ 651792 w 5018777"/>
                <a:gd name="connsiteY137" fmla="*/ 740954 h 2605314"/>
                <a:gd name="connsiteX138" fmla="*/ 700052 w 5018777"/>
                <a:gd name="connsiteY138" fmla="*/ 804454 h 2605314"/>
                <a:gd name="connsiteX139" fmla="*/ 751577 w 5018777"/>
                <a:gd name="connsiteY139" fmla="*/ 804817 h 2605314"/>
                <a:gd name="connsiteX140" fmla="*/ 775889 w 5018777"/>
                <a:gd name="connsiteY140" fmla="*/ 748937 h 2605314"/>
                <a:gd name="connsiteX141" fmla="*/ 764640 w 5018777"/>
                <a:gd name="connsiteY141" fmla="*/ 679268 h 2605314"/>
                <a:gd name="connsiteX142" fmla="*/ 704769 w 5018777"/>
                <a:gd name="connsiteY142" fmla="*/ 644434 h 2605314"/>
                <a:gd name="connsiteX143" fmla="*/ 567246 w 5018777"/>
                <a:gd name="connsiteY143" fmla="*/ 638991 h 2605314"/>
                <a:gd name="connsiteX144" fmla="*/ 468549 w 5018777"/>
                <a:gd name="connsiteY144" fmla="*/ 682171 h 2605314"/>
                <a:gd name="connsiteX145" fmla="*/ 446777 w 5018777"/>
                <a:gd name="connsiteY145" fmla="*/ 754742 h 2605314"/>
                <a:gd name="connsiteX146" fmla="*/ 475806 w 5018777"/>
                <a:gd name="connsiteY146" fmla="*/ 849085 h 2605314"/>
                <a:gd name="connsiteX147" fmla="*/ 533863 w 5018777"/>
                <a:gd name="connsiteY147" fmla="*/ 841828 h 2605314"/>
                <a:gd name="connsiteX148" fmla="*/ 541120 w 5018777"/>
                <a:gd name="connsiteY148" fmla="*/ 820057 h 2605314"/>
                <a:gd name="connsiteX149" fmla="*/ 519349 w 5018777"/>
                <a:gd name="connsiteY149" fmla="*/ 740228 h 2605314"/>
                <a:gd name="connsiteX150" fmla="*/ 497577 w 5018777"/>
                <a:gd name="connsiteY150" fmla="*/ 725714 h 2605314"/>
                <a:gd name="connsiteX151" fmla="*/ 352435 w 5018777"/>
                <a:gd name="connsiteY151" fmla="*/ 732971 h 2605314"/>
                <a:gd name="connsiteX152" fmla="*/ 252286 w 5018777"/>
                <a:gd name="connsiteY152" fmla="*/ 791028 h 2605314"/>
                <a:gd name="connsiteX153" fmla="*/ 192777 w 5018777"/>
                <a:gd name="connsiteY153" fmla="*/ 892628 h 2605314"/>
                <a:gd name="connsiteX154" fmla="*/ 187335 w 5018777"/>
                <a:gd name="connsiteY154" fmla="*/ 1026522 h 2605314"/>
                <a:gd name="connsiteX155" fmla="*/ 218177 w 5018777"/>
                <a:gd name="connsiteY155" fmla="*/ 1070791 h 2605314"/>
                <a:gd name="connsiteX156" fmla="*/ 278049 w 5018777"/>
                <a:gd name="connsiteY156" fmla="*/ 1063534 h 2605314"/>
                <a:gd name="connsiteX157" fmla="*/ 297643 w 5018777"/>
                <a:gd name="connsiteY157" fmla="*/ 1022531 h 2605314"/>
                <a:gd name="connsiteX158" fmla="*/ 260995 w 5018777"/>
                <a:gd name="connsiteY158" fmla="*/ 957580 h 2605314"/>
                <a:gd name="connsiteX159" fmla="*/ 172095 w 5018777"/>
                <a:gd name="connsiteY159" fmla="*/ 952137 h 2605314"/>
                <a:gd name="connsiteX160" fmla="*/ 108957 w 5018777"/>
                <a:gd name="connsiteY160" fmla="*/ 996405 h 2605314"/>
                <a:gd name="connsiteX161" fmla="*/ 54892 w 5018777"/>
                <a:gd name="connsiteY161" fmla="*/ 1066800 h 2605314"/>
                <a:gd name="connsiteX162" fmla="*/ 14252 w 5018777"/>
                <a:gd name="connsiteY162" fmla="*/ 1156788 h 2605314"/>
                <a:gd name="connsiteX163" fmla="*/ 20783 w 5018777"/>
                <a:gd name="connsiteY163" fmla="*/ 1262017 h 2605314"/>
                <a:gd name="connsiteX164" fmla="*/ 69406 w 5018777"/>
                <a:gd name="connsiteY164" fmla="*/ 1313542 h 2605314"/>
                <a:gd name="connsiteX165" fmla="*/ 112949 w 5018777"/>
                <a:gd name="connsiteY165" fmla="*/ 1342571 h 2605314"/>
                <a:gd name="connsiteX166" fmla="*/ 159032 w 5018777"/>
                <a:gd name="connsiteY166" fmla="*/ 1341845 h 2605314"/>
                <a:gd name="connsiteX167" fmla="*/ 217089 w 5018777"/>
                <a:gd name="connsiteY167" fmla="*/ 1316445 h 2605314"/>
                <a:gd name="connsiteX168" fmla="*/ 199672 w 5018777"/>
                <a:gd name="connsiteY168" fmla="*/ 1243148 h 2605314"/>
                <a:gd name="connsiteX169" fmla="*/ 124197 w 5018777"/>
                <a:gd name="connsiteY169" fmla="*/ 1236254 h 2605314"/>
                <a:gd name="connsiteX170" fmla="*/ 54892 w 5018777"/>
                <a:gd name="connsiteY170" fmla="*/ 1262742 h 2605314"/>
                <a:gd name="connsiteX171" fmla="*/ 33120 w 5018777"/>
                <a:gd name="connsiteY171" fmla="*/ 1299028 h 2605314"/>
                <a:gd name="connsiteX172" fmla="*/ 18606 w 5018777"/>
                <a:gd name="connsiteY172" fmla="*/ 1320800 h 2605314"/>
                <a:gd name="connsiteX173" fmla="*/ 4092 w 5018777"/>
                <a:gd name="connsiteY173" fmla="*/ 1379582 h 2605314"/>
                <a:gd name="connsiteX174" fmla="*/ 3729 w 5018777"/>
                <a:gd name="connsiteY174" fmla="*/ 1436188 h 2605314"/>
                <a:gd name="connsiteX175" fmla="*/ 47635 w 5018777"/>
                <a:gd name="connsiteY175" fmla="*/ 1494971 h 2605314"/>
                <a:gd name="connsiteX176" fmla="*/ 91177 w 5018777"/>
                <a:gd name="connsiteY176" fmla="*/ 1524000 h 2605314"/>
                <a:gd name="connsiteX177" fmla="*/ 127100 w 5018777"/>
                <a:gd name="connsiteY177" fmla="*/ 1568268 h 2605314"/>
                <a:gd name="connsiteX178" fmla="*/ 171006 w 5018777"/>
                <a:gd name="connsiteY178" fmla="*/ 1582057 h 2605314"/>
                <a:gd name="connsiteX179" fmla="*/ 228337 w 5018777"/>
                <a:gd name="connsiteY179" fmla="*/ 1561737 h 2605314"/>
                <a:gd name="connsiteX180" fmla="*/ 236683 w 5018777"/>
                <a:gd name="connsiteY180" fmla="*/ 1483722 h 2605314"/>
                <a:gd name="connsiteX181" fmla="*/ 157217 w 5018777"/>
                <a:gd name="connsiteY181" fmla="*/ 1465580 h 2605314"/>
                <a:gd name="connsiteX182" fmla="*/ 105692 w 5018777"/>
                <a:gd name="connsiteY182" fmla="*/ 1502228 h 2605314"/>
                <a:gd name="connsiteX183" fmla="*/ 105692 w 5018777"/>
                <a:gd name="connsiteY183" fmla="*/ 1698171 h 2605314"/>
                <a:gd name="connsiteX184" fmla="*/ 141615 w 5018777"/>
                <a:gd name="connsiteY184" fmla="*/ 1749334 h 2605314"/>
                <a:gd name="connsiteX185" fmla="*/ 192777 w 5018777"/>
                <a:gd name="connsiteY185" fmla="*/ 1792514 h 2605314"/>
                <a:gd name="connsiteX186" fmla="*/ 250835 w 5018777"/>
                <a:gd name="connsiteY186" fmla="*/ 1828800 h 2605314"/>
                <a:gd name="connsiteX187" fmla="*/ 359692 w 5018777"/>
                <a:gd name="connsiteY187" fmla="*/ 1821542 h 2605314"/>
                <a:gd name="connsiteX188" fmla="*/ 394163 w 5018777"/>
                <a:gd name="connsiteY188" fmla="*/ 1796505 h 2605314"/>
                <a:gd name="connsiteX189" fmla="*/ 410492 w 5018777"/>
                <a:gd name="connsiteY189" fmla="*/ 1698171 h 2605314"/>
                <a:gd name="connsiteX190" fmla="*/ 366949 w 5018777"/>
                <a:gd name="connsiteY190" fmla="*/ 1683657 h 2605314"/>
                <a:gd name="connsiteX191" fmla="*/ 316149 w 5018777"/>
                <a:gd name="connsiteY191" fmla="*/ 1690914 h 2605314"/>
                <a:gd name="connsiteX192" fmla="*/ 279863 w 5018777"/>
                <a:gd name="connsiteY192" fmla="*/ 1719942 h 2605314"/>
                <a:gd name="connsiteX193" fmla="*/ 265349 w 5018777"/>
                <a:gd name="connsiteY193" fmla="*/ 1785257 h 2605314"/>
                <a:gd name="connsiteX194" fmla="*/ 276235 w 5018777"/>
                <a:gd name="connsiteY194" fmla="*/ 1939108 h 2605314"/>
                <a:gd name="connsiteX195" fmla="*/ 331026 w 5018777"/>
                <a:gd name="connsiteY195" fmla="*/ 1984465 h 2605314"/>
                <a:gd name="connsiteX196" fmla="*/ 417749 w 5018777"/>
                <a:gd name="connsiteY196" fmla="*/ 2002971 h 2605314"/>
                <a:gd name="connsiteX197" fmla="*/ 526606 w 5018777"/>
                <a:gd name="connsiteY197" fmla="*/ 1995714 h 2605314"/>
                <a:gd name="connsiteX198" fmla="*/ 555635 w 5018777"/>
                <a:gd name="connsiteY198" fmla="*/ 1973942 h 2605314"/>
                <a:gd name="connsiteX199" fmla="*/ 599177 w 5018777"/>
                <a:gd name="connsiteY199" fmla="*/ 1944914 h 2605314"/>
                <a:gd name="connsiteX200" fmla="*/ 628206 w 5018777"/>
                <a:gd name="connsiteY200" fmla="*/ 1901371 h 2605314"/>
                <a:gd name="connsiteX201" fmla="*/ 613692 w 5018777"/>
                <a:gd name="connsiteY201" fmla="*/ 1836057 h 2605314"/>
                <a:gd name="connsiteX202" fmla="*/ 570149 w 5018777"/>
                <a:gd name="connsiteY202" fmla="*/ 1792514 h 2605314"/>
                <a:gd name="connsiteX203" fmla="*/ 528057 w 5018777"/>
                <a:gd name="connsiteY203" fmla="*/ 1800497 h 2605314"/>
                <a:gd name="connsiteX204" fmla="*/ 481249 w 5018777"/>
                <a:gd name="connsiteY204" fmla="*/ 1898468 h 2605314"/>
                <a:gd name="connsiteX205" fmla="*/ 555635 w 5018777"/>
                <a:gd name="connsiteY205" fmla="*/ 1995714 h 2605314"/>
                <a:gd name="connsiteX206" fmla="*/ 570149 w 5018777"/>
                <a:gd name="connsiteY206" fmla="*/ 2017485 h 2605314"/>
                <a:gd name="connsiteX207" fmla="*/ 700777 w 5018777"/>
                <a:gd name="connsiteY207" fmla="*/ 2068285 h 2605314"/>
                <a:gd name="connsiteX208" fmla="*/ 737063 w 5018777"/>
                <a:gd name="connsiteY208" fmla="*/ 2082800 h 2605314"/>
                <a:gd name="connsiteX209" fmla="*/ 867692 w 5018777"/>
                <a:gd name="connsiteY209" fmla="*/ 2119811 h 2605314"/>
                <a:gd name="connsiteX210" fmla="*/ 969292 w 5018777"/>
                <a:gd name="connsiteY210" fmla="*/ 2148114 h 2605314"/>
                <a:gd name="connsiteX211" fmla="*/ 1078149 w 5018777"/>
                <a:gd name="connsiteY211" fmla="*/ 2133600 h 2605314"/>
                <a:gd name="connsiteX212" fmla="*/ 1128949 w 5018777"/>
                <a:gd name="connsiteY212" fmla="*/ 2104571 h 2605314"/>
                <a:gd name="connsiteX213" fmla="*/ 1247603 w 5018777"/>
                <a:gd name="connsiteY213" fmla="*/ 2013494 h 2605314"/>
                <a:gd name="connsiteX214" fmla="*/ 1291509 w 5018777"/>
                <a:gd name="connsiteY214" fmla="*/ 1957251 h 2605314"/>
                <a:gd name="connsiteX215" fmla="*/ 1278083 w 5018777"/>
                <a:gd name="connsiteY215" fmla="*/ 1839322 h 2605314"/>
                <a:gd name="connsiteX216" fmla="*/ 1223292 w 5018777"/>
                <a:gd name="connsiteY216" fmla="*/ 1814285 h 2605314"/>
                <a:gd name="connsiteX217" fmla="*/ 1129675 w 5018777"/>
                <a:gd name="connsiteY217" fmla="*/ 1833154 h 2605314"/>
                <a:gd name="connsiteX218" fmla="*/ 1107177 w 5018777"/>
                <a:gd name="connsiteY218" fmla="*/ 1894114 h 2605314"/>
                <a:gd name="connsiteX219" fmla="*/ 1085406 w 5018777"/>
                <a:gd name="connsiteY219" fmla="*/ 2002971 h 2605314"/>
                <a:gd name="connsiteX220" fmla="*/ 1020092 w 5018777"/>
                <a:gd name="connsiteY220" fmla="*/ 1995714 h 2605314"/>
                <a:gd name="connsiteX221" fmla="*/ 984532 w 5018777"/>
                <a:gd name="connsiteY221" fmla="*/ 1911531 h 2605314"/>
                <a:gd name="connsiteX222" fmla="*/ 996869 w 5018777"/>
                <a:gd name="connsiteY222" fmla="*/ 1807754 h 2605314"/>
                <a:gd name="connsiteX223" fmla="*/ 1070529 w 5018777"/>
                <a:gd name="connsiteY223" fmla="*/ 1731554 h 2605314"/>
                <a:gd name="connsiteX224" fmla="*/ 1230549 w 5018777"/>
                <a:gd name="connsiteY224" fmla="*/ 1690914 h 2605314"/>
                <a:gd name="connsiteX225" fmla="*/ 1339406 w 5018777"/>
                <a:gd name="connsiteY225" fmla="*/ 1698171 h 2605314"/>
                <a:gd name="connsiteX226" fmla="*/ 1426492 w 5018777"/>
                <a:gd name="connsiteY226" fmla="*/ 1741714 h 2605314"/>
                <a:gd name="connsiteX227" fmla="*/ 1480557 w 5018777"/>
                <a:gd name="connsiteY227" fmla="*/ 1792514 h 2605314"/>
                <a:gd name="connsiteX228" fmla="*/ 1510312 w 5018777"/>
                <a:gd name="connsiteY228" fmla="*/ 1859642 h 2605314"/>
                <a:gd name="connsiteX229" fmla="*/ 1511037 w 5018777"/>
                <a:gd name="connsiteY229" fmla="*/ 1961968 h 2605314"/>
                <a:gd name="connsiteX230" fmla="*/ 1463866 w 5018777"/>
                <a:gd name="connsiteY230" fmla="*/ 2046877 h 2605314"/>
                <a:gd name="connsiteX231" fmla="*/ 1411977 w 5018777"/>
                <a:gd name="connsiteY231" fmla="*/ 2140857 h 2605314"/>
                <a:gd name="connsiteX232" fmla="*/ 1404720 w 5018777"/>
                <a:gd name="connsiteY232" fmla="*/ 2162628 h 2605314"/>
                <a:gd name="connsiteX233" fmla="*/ 1368435 w 5018777"/>
                <a:gd name="connsiteY233" fmla="*/ 2293257 h 2605314"/>
                <a:gd name="connsiteX234" fmla="*/ 1370975 w 5018777"/>
                <a:gd name="connsiteY234" fmla="*/ 2449285 h 2605314"/>
                <a:gd name="connsiteX235" fmla="*/ 1513577 w 5018777"/>
                <a:gd name="connsiteY235" fmla="*/ 2554514 h 2605314"/>
                <a:gd name="connsiteX236" fmla="*/ 1636949 w 5018777"/>
                <a:gd name="connsiteY236" fmla="*/ 2590800 h 2605314"/>
                <a:gd name="connsiteX237" fmla="*/ 1851397 w 5018777"/>
                <a:gd name="connsiteY237" fmla="*/ 2605314 h 2605314"/>
                <a:gd name="connsiteX238" fmla="*/ 1922155 w 5018777"/>
                <a:gd name="connsiteY238" fmla="*/ 2576285 h 2605314"/>
                <a:gd name="connsiteX239" fmla="*/ 1963520 w 5018777"/>
                <a:gd name="connsiteY239" fmla="*/ 2496457 h 2605314"/>
                <a:gd name="connsiteX240" fmla="*/ 2006337 w 5018777"/>
                <a:gd name="connsiteY240" fmla="*/ 2315028 h 2605314"/>
                <a:gd name="connsiteX241" fmla="*/ 2043349 w 5018777"/>
                <a:gd name="connsiteY241" fmla="*/ 2111828 h 2605314"/>
                <a:gd name="connsiteX242" fmla="*/ 2066572 w 5018777"/>
                <a:gd name="connsiteY242" fmla="*/ 2048691 h 2605314"/>
                <a:gd name="connsiteX243" fmla="*/ 2102495 w 5018777"/>
                <a:gd name="connsiteY243" fmla="*/ 1987731 h 2605314"/>
                <a:gd name="connsiteX244" fmla="*/ 2221512 w 5018777"/>
                <a:gd name="connsiteY244" fmla="*/ 1879237 h 2605314"/>
                <a:gd name="connsiteX245" fmla="*/ 2377177 w 5018777"/>
                <a:gd name="connsiteY245" fmla="*/ 1872342 h 2605314"/>
                <a:gd name="connsiteX246" fmla="*/ 2398949 w 5018777"/>
                <a:gd name="connsiteY246" fmla="*/ 1879600 h 2605314"/>
                <a:gd name="connsiteX247" fmla="*/ 2457006 w 5018777"/>
                <a:gd name="connsiteY247" fmla="*/ 1930400 h 2605314"/>
                <a:gd name="connsiteX248" fmla="*/ 2471520 w 5018777"/>
                <a:gd name="connsiteY248" fmla="*/ 1952171 h 2605314"/>
                <a:gd name="connsiteX249" fmla="*/ 2493292 w 5018777"/>
                <a:gd name="connsiteY249" fmla="*/ 1973942 h 2605314"/>
                <a:gd name="connsiteX250" fmla="*/ 2507806 w 5018777"/>
                <a:gd name="connsiteY250" fmla="*/ 2024742 h 2605314"/>
                <a:gd name="connsiteX251" fmla="*/ 2515063 w 5018777"/>
                <a:gd name="connsiteY251" fmla="*/ 2053771 h 2605314"/>
                <a:gd name="connsiteX252" fmla="*/ 2529577 w 5018777"/>
                <a:gd name="connsiteY252" fmla="*/ 2075542 h 2605314"/>
                <a:gd name="connsiteX253" fmla="*/ 2544092 w 5018777"/>
                <a:gd name="connsiteY253" fmla="*/ 2126342 h 2605314"/>
                <a:gd name="connsiteX254" fmla="*/ 2536835 w 5018777"/>
                <a:gd name="connsiteY254" fmla="*/ 2271485 h 2605314"/>
                <a:gd name="connsiteX255" fmla="*/ 2522320 w 5018777"/>
                <a:gd name="connsiteY255" fmla="*/ 2300514 h 2605314"/>
                <a:gd name="connsiteX256" fmla="*/ 2478777 w 5018777"/>
                <a:gd name="connsiteY256" fmla="*/ 2329542 h 2605314"/>
                <a:gd name="connsiteX257" fmla="*/ 2457006 w 5018777"/>
                <a:gd name="connsiteY257" fmla="*/ 2336800 h 2605314"/>
                <a:gd name="connsiteX258" fmla="*/ 2333635 w 5018777"/>
                <a:gd name="connsiteY258" fmla="*/ 2329542 h 2605314"/>
                <a:gd name="connsiteX259" fmla="*/ 2311863 w 5018777"/>
                <a:gd name="connsiteY259" fmla="*/ 2322285 h 2605314"/>
                <a:gd name="connsiteX260" fmla="*/ 2297349 w 5018777"/>
                <a:gd name="connsiteY260" fmla="*/ 2286000 h 2605314"/>
                <a:gd name="connsiteX261" fmla="*/ 2290092 w 5018777"/>
                <a:gd name="connsiteY261" fmla="*/ 2249714 h 2605314"/>
                <a:gd name="connsiteX262" fmla="*/ 2398949 w 5018777"/>
                <a:gd name="connsiteY262" fmla="*/ 2111828 h 2605314"/>
                <a:gd name="connsiteX263" fmla="*/ 2398949 w 5018777"/>
                <a:gd name="connsiteY263" fmla="*/ 2024742 h 2605314"/>
                <a:gd name="connsiteX264" fmla="*/ 2377177 w 5018777"/>
                <a:gd name="connsiteY264" fmla="*/ 2010228 h 2605314"/>
                <a:gd name="connsiteX265" fmla="*/ 2275577 w 5018777"/>
                <a:gd name="connsiteY265" fmla="*/ 2017485 h 2605314"/>
                <a:gd name="connsiteX266" fmla="*/ 2261063 w 5018777"/>
                <a:gd name="connsiteY266" fmla="*/ 2032000 h 2605314"/>
                <a:gd name="connsiteX267" fmla="*/ 2239292 w 5018777"/>
                <a:gd name="connsiteY267" fmla="*/ 2046514 h 2605314"/>
                <a:gd name="connsiteX268" fmla="*/ 2224777 w 5018777"/>
                <a:gd name="connsiteY268" fmla="*/ 2061028 h 2605314"/>
                <a:gd name="connsiteX269" fmla="*/ 2195749 w 5018777"/>
                <a:gd name="connsiteY269" fmla="*/ 2068285 h 2605314"/>
                <a:gd name="connsiteX270" fmla="*/ 2166720 w 5018777"/>
                <a:gd name="connsiteY270" fmla="*/ 2090057 h 2605314"/>
                <a:gd name="connsiteX271" fmla="*/ 2152206 w 5018777"/>
                <a:gd name="connsiteY271" fmla="*/ 2111828 h 2605314"/>
                <a:gd name="connsiteX272" fmla="*/ 2130435 w 5018777"/>
                <a:gd name="connsiteY272" fmla="*/ 2140857 h 2605314"/>
                <a:gd name="connsiteX273" fmla="*/ 2130435 w 5018777"/>
                <a:gd name="connsiteY273" fmla="*/ 2351314 h 2605314"/>
                <a:gd name="connsiteX274" fmla="*/ 2144949 w 5018777"/>
                <a:gd name="connsiteY274" fmla="*/ 2373085 h 2605314"/>
                <a:gd name="connsiteX275" fmla="*/ 2166720 w 5018777"/>
                <a:gd name="connsiteY275" fmla="*/ 2380342 h 2605314"/>
                <a:gd name="connsiteX276" fmla="*/ 2173977 w 5018777"/>
                <a:gd name="connsiteY276" fmla="*/ 2402114 h 2605314"/>
                <a:gd name="connsiteX277" fmla="*/ 2195749 w 5018777"/>
                <a:gd name="connsiteY277" fmla="*/ 2416628 h 2605314"/>
                <a:gd name="connsiteX278" fmla="*/ 2224777 w 5018777"/>
                <a:gd name="connsiteY278" fmla="*/ 2438400 h 2605314"/>
                <a:gd name="connsiteX279" fmla="*/ 2268320 w 5018777"/>
                <a:gd name="connsiteY279" fmla="*/ 2474685 h 2605314"/>
                <a:gd name="connsiteX280" fmla="*/ 2297349 w 5018777"/>
                <a:gd name="connsiteY280" fmla="*/ 2510971 h 2605314"/>
                <a:gd name="connsiteX281" fmla="*/ 2319120 w 5018777"/>
                <a:gd name="connsiteY281" fmla="*/ 2532742 h 2605314"/>
                <a:gd name="connsiteX282" fmla="*/ 2398949 w 5018777"/>
                <a:gd name="connsiteY282" fmla="*/ 2569028 h 2605314"/>
                <a:gd name="connsiteX283" fmla="*/ 2544092 w 5018777"/>
                <a:gd name="connsiteY283" fmla="*/ 2554514 h 2605314"/>
                <a:gd name="connsiteX284" fmla="*/ 2565863 w 5018777"/>
                <a:gd name="connsiteY284" fmla="*/ 2540000 h 2605314"/>
                <a:gd name="connsiteX285" fmla="*/ 2573120 w 5018777"/>
                <a:gd name="connsiteY285" fmla="*/ 2503714 h 2605314"/>
                <a:gd name="connsiteX286" fmla="*/ 2587635 w 5018777"/>
                <a:gd name="connsiteY286" fmla="*/ 2481942 h 2605314"/>
                <a:gd name="connsiteX287" fmla="*/ 2594892 w 5018777"/>
                <a:gd name="connsiteY287" fmla="*/ 2409371 h 2605314"/>
                <a:gd name="connsiteX288" fmla="*/ 2645692 w 5018777"/>
                <a:gd name="connsiteY288" fmla="*/ 2416628 h 2605314"/>
                <a:gd name="connsiteX289" fmla="*/ 2674720 w 5018777"/>
                <a:gd name="connsiteY289" fmla="*/ 2423885 h 2605314"/>
                <a:gd name="connsiteX290" fmla="*/ 2747292 w 5018777"/>
                <a:gd name="connsiteY290" fmla="*/ 2438400 h 2605314"/>
                <a:gd name="connsiteX291" fmla="*/ 2790835 w 5018777"/>
                <a:gd name="connsiteY291" fmla="*/ 2452914 h 2605314"/>
                <a:gd name="connsiteX292" fmla="*/ 2812606 w 5018777"/>
                <a:gd name="connsiteY292" fmla="*/ 2438400 h 2605314"/>
                <a:gd name="connsiteX293" fmla="*/ 2805349 w 5018777"/>
                <a:gd name="connsiteY293" fmla="*/ 2416628 h 2605314"/>
                <a:gd name="connsiteX294" fmla="*/ 2798092 w 5018777"/>
                <a:gd name="connsiteY294" fmla="*/ 2373085 h 2605314"/>
                <a:gd name="connsiteX295" fmla="*/ 2783577 w 5018777"/>
                <a:gd name="connsiteY295" fmla="*/ 2329542 h 2605314"/>
                <a:gd name="connsiteX296" fmla="*/ 2798092 w 5018777"/>
                <a:gd name="connsiteY296" fmla="*/ 2278742 h 2605314"/>
                <a:gd name="connsiteX297" fmla="*/ 2965006 w 5018777"/>
                <a:gd name="connsiteY297" fmla="*/ 2249714 h 2605314"/>
                <a:gd name="connsiteX298" fmla="*/ 2950492 w 5018777"/>
                <a:gd name="connsiteY298" fmla="*/ 2227942 h 2605314"/>
                <a:gd name="connsiteX299" fmla="*/ 2928720 w 5018777"/>
                <a:gd name="connsiteY299" fmla="*/ 2133600 h 2605314"/>
                <a:gd name="connsiteX300" fmla="*/ 2921463 w 5018777"/>
                <a:gd name="connsiteY300" fmla="*/ 2104571 h 2605314"/>
                <a:gd name="connsiteX301" fmla="*/ 2899692 w 5018777"/>
                <a:gd name="connsiteY301" fmla="*/ 2090057 h 2605314"/>
                <a:gd name="connsiteX302" fmla="*/ 2906949 w 5018777"/>
                <a:gd name="connsiteY302" fmla="*/ 2061028 h 2605314"/>
                <a:gd name="connsiteX303" fmla="*/ 3037577 w 5018777"/>
                <a:gd name="connsiteY303" fmla="*/ 2053771 h 2605314"/>
                <a:gd name="connsiteX304" fmla="*/ 3124663 w 5018777"/>
                <a:gd name="connsiteY304" fmla="*/ 2046514 h 2605314"/>
                <a:gd name="connsiteX305" fmla="*/ 3146435 w 5018777"/>
                <a:gd name="connsiteY305" fmla="*/ 2039257 h 2605314"/>
                <a:gd name="connsiteX306" fmla="*/ 3139177 w 5018777"/>
                <a:gd name="connsiteY306" fmla="*/ 2010228 h 2605314"/>
                <a:gd name="connsiteX307" fmla="*/ 3110149 w 5018777"/>
                <a:gd name="connsiteY307" fmla="*/ 1959428 h 2605314"/>
                <a:gd name="connsiteX308" fmla="*/ 3081120 w 5018777"/>
                <a:gd name="connsiteY308" fmla="*/ 1930400 h 2605314"/>
                <a:gd name="connsiteX309" fmla="*/ 3066606 w 5018777"/>
                <a:gd name="connsiteY309" fmla="*/ 1901371 h 2605314"/>
                <a:gd name="connsiteX310" fmla="*/ 3044835 w 5018777"/>
                <a:gd name="connsiteY310" fmla="*/ 1886857 h 2605314"/>
                <a:gd name="connsiteX311" fmla="*/ 3037577 w 5018777"/>
                <a:gd name="connsiteY311" fmla="*/ 1865085 h 2605314"/>
                <a:gd name="connsiteX312" fmla="*/ 3023063 w 5018777"/>
                <a:gd name="connsiteY312" fmla="*/ 1843314 h 2605314"/>
                <a:gd name="connsiteX313" fmla="*/ 3052092 w 5018777"/>
                <a:gd name="connsiteY313" fmla="*/ 1828800 h 2605314"/>
                <a:gd name="connsiteX314" fmla="*/ 3160949 w 5018777"/>
                <a:gd name="connsiteY314" fmla="*/ 1814285 h 2605314"/>
                <a:gd name="connsiteX315" fmla="*/ 3182720 w 5018777"/>
                <a:gd name="connsiteY315" fmla="*/ 1799771 h 2605314"/>
                <a:gd name="connsiteX316" fmla="*/ 3131920 w 5018777"/>
                <a:gd name="connsiteY316" fmla="*/ 1690914 h 2605314"/>
                <a:gd name="connsiteX317" fmla="*/ 3124663 w 5018777"/>
                <a:gd name="connsiteY317" fmla="*/ 1669142 h 2605314"/>
                <a:gd name="connsiteX318" fmla="*/ 3110149 w 5018777"/>
                <a:gd name="connsiteY318" fmla="*/ 1647371 h 2605314"/>
                <a:gd name="connsiteX319" fmla="*/ 3131920 w 5018777"/>
                <a:gd name="connsiteY319" fmla="*/ 1640114 h 2605314"/>
                <a:gd name="connsiteX320" fmla="*/ 3160949 w 5018777"/>
                <a:gd name="connsiteY320" fmla="*/ 1632857 h 2605314"/>
                <a:gd name="connsiteX321" fmla="*/ 3189977 w 5018777"/>
                <a:gd name="connsiteY321" fmla="*/ 1618342 h 2605314"/>
                <a:gd name="connsiteX322" fmla="*/ 3219006 w 5018777"/>
                <a:gd name="connsiteY322" fmla="*/ 1611085 h 2605314"/>
                <a:gd name="connsiteX323" fmla="*/ 3240777 w 5018777"/>
                <a:gd name="connsiteY323" fmla="*/ 1603828 h 2605314"/>
                <a:gd name="connsiteX324" fmla="*/ 3284320 w 5018777"/>
                <a:gd name="connsiteY324" fmla="*/ 1582057 h 2605314"/>
                <a:gd name="connsiteX325" fmla="*/ 3298835 w 5018777"/>
                <a:gd name="connsiteY325" fmla="*/ 1567542 h 2605314"/>
                <a:gd name="connsiteX326" fmla="*/ 3277063 w 5018777"/>
                <a:gd name="connsiteY326" fmla="*/ 1545771 h 2605314"/>
                <a:gd name="connsiteX327" fmla="*/ 3233520 w 5018777"/>
                <a:gd name="connsiteY327" fmla="*/ 1516742 h 2605314"/>
                <a:gd name="connsiteX328" fmla="*/ 3182720 w 5018777"/>
                <a:gd name="connsiteY328" fmla="*/ 1458685 h 2605314"/>
                <a:gd name="connsiteX329" fmla="*/ 3175463 w 5018777"/>
                <a:gd name="connsiteY329" fmla="*/ 1436914 h 2605314"/>
                <a:gd name="connsiteX330" fmla="*/ 3153692 w 5018777"/>
                <a:gd name="connsiteY330" fmla="*/ 1422400 h 2605314"/>
                <a:gd name="connsiteX331" fmla="*/ 3204492 w 5018777"/>
                <a:gd name="connsiteY331" fmla="*/ 1386114 h 2605314"/>
                <a:gd name="connsiteX332" fmla="*/ 3240777 w 5018777"/>
                <a:gd name="connsiteY332" fmla="*/ 1349828 h 2605314"/>
                <a:gd name="connsiteX333" fmla="*/ 3269806 w 5018777"/>
                <a:gd name="connsiteY333" fmla="*/ 1313542 h 2605314"/>
                <a:gd name="connsiteX334" fmla="*/ 3291577 w 5018777"/>
                <a:gd name="connsiteY334" fmla="*/ 1299028 h 2605314"/>
                <a:gd name="connsiteX335" fmla="*/ 3306092 w 5018777"/>
                <a:gd name="connsiteY335" fmla="*/ 1284514 h 2605314"/>
                <a:gd name="connsiteX336" fmla="*/ 3313349 w 5018777"/>
                <a:gd name="connsiteY336" fmla="*/ 1262742 h 2605314"/>
                <a:gd name="connsiteX337" fmla="*/ 3269806 w 5018777"/>
                <a:gd name="connsiteY337" fmla="*/ 1255485 h 2605314"/>
                <a:gd name="connsiteX338" fmla="*/ 3248035 w 5018777"/>
                <a:gd name="connsiteY338" fmla="*/ 1248228 h 2605314"/>
                <a:gd name="connsiteX339" fmla="*/ 3197235 w 5018777"/>
                <a:gd name="connsiteY339" fmla="*/ 1233714 h 2605314"/>
                <a:gd name="connsiteX340" fmla="*/ 3175463 w 5018777"/>
                <a:gd name="connsiteY340" fmla="*/ 1219200 h 2605314"/>
                <a:gd name="connsiteX341" fmla="*/ 3153692 w 5018777"/>
                <a:gd name="connsiteY341" fmla="*/ 1211942 h 2605314"/>
                <a:gd name="connsiteX342" fmla="*/ 3124663 w 5018777"/>
                <a:gd name="connsiteY342" fmla="*/ 1197428 h 2605314"/>
                <a:gd name="connsiteX343" fmla="*/ 3204492 w 5018777"/>
                <a:gd name="connsiteY343" fmla="*/ 1095828 h 2605314"/>
                <a:gd name="connsiteX344" fmla="*/ 3255292 w 5018777"/>
                <a:gd name="connsiteY344" fmla="*/ 1037771 h 2605314"/>
                <a:gd name="connsiteX345" fmla="*/ 3255292 w 5018777"/>
                <a:gd name="connsiteY345" fmla="*/ 994228 h 2605314"/>
                <a:gd name="connsiteX346" fmla="*/ 3211749 w 5018777"/>
                <a:gd name="connsiteY346" fmla="*/ 986971 h 2605314"/>
                <a:gd name="connsiteX347" fmla="*/ 3182720 w 5018777"/>
                <a:gd name="connsiteY347" fmla="*/ 979714 h 2605314"/>
                <a:gd name="connsiteX348" fmla="*/ 3124663 w 5018777"/>
                <a:gd name="connsiteY348" fmla="*/ 957942 h 2605314"/>
                <a:gd name="connsiteX349" fmla="*/ 3102892 w 5018777"/>
                <a:gd name="connsiteY349" fmla="*/ 950685 h 2605314"/>
                <a:gd name="connsiteX350" fmla="*/ 3052092 w 5018777"/>
                <a:gd name="connsiteY350" fmla="*/ 943428 h 2605314"/>
                <a:gd name="connsiteX351" fmla="*/ 3030320 w 5018777"/>
                <a:gd name="connsiteY351" fmla="*/ 936171 h 2605314"/>
                <a:gd name="connsiteX352" fmla="*/ 2994035 w 5018777"/>
                <a:gd name="connsiteY352" fmla="*/ 928914 h 2605314"/>
                <a:gd name="connsiteX353" fmla="*/ 2979520 w 5018777"/>
                <a:gd name="connsiteY353" fmla="*/ 914400 h 2605314"/>
                <a:gd name="connsiteX354" fmla="*/ 3037577 w 5018777"/>
                <a:gd name="connsiteY354" fmla="*/ 820057 h 2605314"/>
                <a:gd name="connsiteX355" fmla="*/ 3095635 w 5018777"/>
                <a:gd name="connsiteY355" fmla="*/ 747485 h 2605314"/>
                <a:gd name="connsiteX356" fmla="*/ 3131920 w 5018777"/>
                <a:gd name="connsiteY356" fmla="*/ 703942 h 2605314"/>
                <a:gd name="connsiteX357" fmla="*/ 3146435 w 5018777"/>
                <a:gd name="connsiteY357" fmla="*/ 682171 h 2605314"/>
                <a:gd name="connsiteX358" fmla="*/ 3037577 w 5018777"/>
                <a:gd name="connsiteY358" fmla="*/ 667657 h 2605314"/>
                <a:gd name="connsiteX359" fmla="*/ 2965006 w 5018777"/>
                <a:gd name="connsiteY359" fmla="*/ 660400 h 2605314"/>
                <a:gd name="connsiteX360" fmla="*/ 2892435 w 5018777"/>
                <a:gd name="connsiteY360" fmla="*/ 645885 h 2605314"/>
                <a:gd name="connsiteX361" fmla="*/ 2928720 w 5018777"/>
                <a:gd name="connsiteY361" fmla="*/ 609600 h 2605314"/>
                <a:gd name="connsiteX362" fmla="*/ 2965006 w 5018777"/>
                <a:gd name="connsiteY362" fmla="*/ 573314 h 2605314"/>
                <a:gd name="connsiteX363" fmla="*/ 2972263 w 5018777"/>
                <a:gd name="connsiteY363" fmla="*/ 529771 h 2605314"/>
                <a:gd name="connsiteX364" fmla="*/ 2986777 w 5018777"/>
                <a:gd name="connsiteY364" fmla="*/ 486228 h 2605314"/>
                <a:gd name="connsiteX365" fmla="*/ 3001292 w 5018777"/>
                <a:gd name="connsiteY365" fmla="*/ 435428 h 2605314"/>
                <a:gd name="connsiteX366" fmla="*/ 3015806 w 5018777"/>
                <a:gd name="connsiteY366" fmla="*/ 391885 h 2605314"/>
                <a:gd name="connsiteX367" fmla="*/ 2965006 w 5018777"/>
                <a:gd name="connsiteY367" fmla="*/ 399142 h 2605314"/>
                <a:gd name="connsiteX368" fmla="*/ 2921463 w 5018777"/>
                <a:gd name="connsiteY368" fmla="*/ 413657 h 2605314"/>
                <a:gd name="connsiteX369" fmla="*/ 2892435 w 5018777"/>
                <a:gd name="connsiteY369" fmla="*/ 420914 h 2605314"/>
                <a:gd name="connsiteX370" fmla="*/ 2856149 w 5018777"/>
                <a:gd name="connsiteY370" fmla="*/ 435428 h 2605314"/>
                <a:gd name="connsiteX371" fmla="*/ 2812606 w 5018777"/>
                <a:gd name="connsiteY371" fmla="*/ 442685 h 2605314"/>
                <a:gd name="connsiteX372" fmla="*/ 2783577 w 5018777"/>
                <a:gd name="connsiteY372" fmla="*/ 449942 h 2605314"/>
                <a:gd name="connsiteX373" fmla="*/ 2725520 w 5018777"/>
                <a:gd name="connsiteY373" fmla="*/ 442685 h 2605314"/>
                <a:gd name="connsiteX374" fmla="*/ 2732777 w 5018777"/>
                <a:gd name="connsiteY374" fmla="*/ 377371 h 2605314"/>
                <a:gd name="connsiteX375" fmla="*/ 2725520 w 5018777"/>
                <a:gd name="connsiteY375" fmla="*/ 290285 h 2605314"/>
                <a:gd name="connsiteX376" fmla="*/ 2711006 w 5018777"/>
                <a:gd name="connsiteY376" fmla="*/ 232228 h 2605314"/>
                <a:gd name="connsiteX377" fmla="*/ 2667463 w 5018777"/>
                <a:gd name="connsiteY377" fmla="*/ 210457 h 2605314"/>
                <a:gd name="connsiteX378" fmla="*/ 2660206 w 5018777"/>
                <a:gd name="connsiteY37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77063 w 5018777"/>
                <a:gd name="connsiteY115" fmla="*/ 587828 h 2605314"/>
                <a:gd name="connsiteX116" fmla="*/ 3233520 w 5018777"/>
                <a:gd name="connsiteY116" fmla="*/ 478971 h 2605314"/>
                <a:gd name="connsiteX117" fmla="*/ 3204492 w 5018777"/>
                <a:gd name="connsiteY117" fmla="*/ 362857 h 2605314"/>
                <a:gd name="connsiteX118" fmla="*/ 3139177 w 5018777"/>
                <a:gd name="connsiteY118" fmla="*/ 283028 h 2605314"/>
                <a:gd name="connsiteX119" fmla="*/ 3081120 w 5018777"/>
                <a:gd name="connsiteY119" fmla="*/ 232228 h 2605314"/>
                <a:gd name="connsiteX120" fmla="*/ 3008549 w 5018777"/>
                <a:gd name="connsiteY120" fmla="*/ 174171 h 2605314"/>
                <a:gd name="connsiteX121" fmla="*/ 2934889 w 5018777"/>
                <a:gd name="connsiteY121" fmla="*/ 124460 h 2605314"/>
                <a:gd name="connsiteX122" fmla="*/ 2827120 w 5018777"/>
                <a:gd name="connsiteY122" fmla="*/ 79828 h 2605314"/>
                <a:gd name="connsiteX123" fmla="*/ 2667463 w 5018777"/>
                <a:gd name="connsiteY123" fmla="*/ 50800 h 2605314"/>
                <a:gd name="connsiteX124" fmla="*/ 2500549 w 5018777"/>
                <a:gd name="connsiteY124" fmla="*/ 43542 h 2605314"/>
                <a:gd name="connsiteX125" fmla="*/ 2275577 w 5018777"/>
                <a:gd name="connsiteY125" fmla="*/ 21771 h 2605314"/>
                <a:gd name="connsiteX126" fmla="*/ 2036092 w 5018777"/>
                <a:gd name="connsiteY126" fmla="*/ 7257 h 2605314"/>
                <a:gd name="connsiteX127" fmla="*/ 1753063 w 5018777"/>
                <a:gd name="connsiteY127" fmla="*/ 29028 h 2605314"/>
                <a:gd name="connsiteX128" fmla="*/ 1519746 w 5018777"/>
                <a:gd name="connsiteY128" fmla="*/ 82005 h 2605314"/>
                <a:gd name="connsiteX129" fmla="*/ 1157977 w 5018777"/>
                <a:gd name="connsiteY129" fmla="*/ 190500 h 2605314"/>
                <a:gd name="connsiteX130" fmla="*/ 969292 w 5018777"/>
                <a:gd name="connsiteY130" fmla="*/ 261257 h 2605314"/>
                <a:gd name="connsiteX131" fmla="*/ 889463 w 5018777"/>
                <a:gd name="connsiteY131" fmla="*/ 319314 h 2605314"/>
                <a:gd name="connsiteX132" fmla="*/ 763189 w 5018777"/>
                <a:gd name="connsiteY132" fmla="*/ 420551 h 2605314"/>
                <a:gd name="connsiteX133" fmla="*/ 693520 w 5018777"/>
                <a:gd name="connsiteY133" fmla="*/ 500742 h 2605314"/>
                <a:gd name="connsiteX134" fmla="*/ 664492 w 5018777"/>
                <a:gd name="connsiteY134" fmla="*/ 544285 h 2605314"/>
                <a:gd name="connsiteX135" fmla="*/ 642720 w 5018777"/>
                <a:gd name="connsiteY135" fmla="*/ 609600 h 2605314"/>
                <a:gd name="connsiteX136" fmla="*/ 651792 w 5018777"/>
                <a:gd name="connsiteY136" fmla="*/ 740954 h 2605314"/>
                <a:gd name="connsiteX137" fmla="*/ 700052 w 5018777"/>
                <a:gd name="connsiteY137" fmla="*/ 804454 h 2605314"/>
                <a:gd name="connsiteX138" fmla="*/ 751577 w 5018777"/>
                <a:gd name="connsiteY138" fmla="*/ 804817 h 2605314"/>
                <a:gd name="connsiteX139" fmla="*/ 775889 w 5018777"/>
                <a:gd name="connsiteY139" fmla="*/ 748937 h 2605314"/>
                <a:gd name="connsiteX140" fmla="*/ 764640 w 5018777"/>
                <a:gd name="connsiteY140" fmla="*/ 679268 h 2605314"/>
                <a:gd name="connsiteX141" fmla="*/ 704769 w 5018777"/>
                <a:gd name="connsiteY141" fmla="*/ 644434 h 2605314"/>
                <a:gd name="connsiteX142" fmla="*/ 567246 w 5018777"/>
                <a:gd name="connsiteY142" fmla="*/ 638991 h 2605314"/>
                <a:gd name="connsiteX143" fmla="*/ 468549 w 5018777"/>
                <a:gd name="connsiteY143" fmla="*/ 682171 h 2605314"/>
                <a:gd name="connsiteX144" fmla="*/ 446777 w 5018777"/>
                <a:gd name="connsiteY144" fmla="*/ 754742 h 2605314"/>
                <a:gd name="connsiteX145" fmla="*/ 475806 w 5018777"/>
                <a:gd name="connsiteY145" fmla="*/ 849085 h 2605314"/>
                <a:gd name="connsiteX146" fmla="*/ 533863 w 5018777"/>
                <a:gd name="connsiteY146" fmla="*/ 841828 h 2605314"/>
                <a:gd name="connsiteX147" fmla="*/ 541120 w 5018777"/>
                <a:gd name="connsiteY147" fmla="*/ 820057 h 2605314"/>
                <a:gd name="connsiteX148" fmla="*/ 519349 w 5018777"/>
                <a:gd name="connsiteY148" fmla="*/ 740228 h 2605314"/>
                <a:gd name="connsiteX149" fmla="*/ 497577 w 5018777"/>
                <a:gd name="connsiteY149" fmla="*/ 725714 h 2605314"/>
                <a:gd name="connsiteX150" fmla="*/ 352435 w 5018777"/>
                <a:gd name="connsiteY150" fmla="*/ 732971 h 2605314"/>
                <a:gd name="connsiteX151" fmla="*/ 252286 w 5018777"/>
                <a:gd name="connsiteY151" fmla="*/ 791028 h 2605314"/>
                <a:gd name="connsiteX152" fmla="*/ 192777 w 5018777"/>
                <a:gd name="connsiteY152" fmla="*/ 892628 h 2605314"/>
                <a:gd name="connsiteX153" fmla="*/ 187335 w 5018777"/>
                <a:gd name="connsiteY153" fmla="*/ 1026522 h 2605314"/>
                <a:gd name="connsiteX154" fmla="*/ 218177 w 5018777"/>
                <a:gd name="connsiteY154" fmla="*/ 1070791 h 2605314"/>
                <a:gd name="connsiteX155" fmla="*/ 278049 w 5018777"/>
                <a:gd name="connsiteY155" fmla="*/ 1063534 h 2605314"/>
                <a:gd name="connsiteX156" fmla="*/ 297643 w 5018777"/>
                <a:gd name="connsiteY156" fmla="*/ 1022531 h 2605314"/>
                <a:gd name="connsiteX157" fmla="*/ 260995 w 5018777"/>
                <a:gd name="connsiteY157" fmla="*/ 957580 h 2605314"/>
                <a:gd name="connsiteX158" fmla="*/ 172095 w 5018777"/>
                <a:gd name="connsiteY158" fmla="*/ 952137 h 2605314"/>
                <a:gd name="connsiteX159" fmla="*/ 108957 w 5018777"/>
                <a:gd name="connsiteY159" fmla="*/ 996405 h 2605314"/>
                <a:gd name="connsiteX160" fmla="*/ 54892 w 5018777"/>
                <a:gd name="connsiteY160" fmla="*/ 1066800 h 2605314"/>
                <a:gd name="connsiteX161" fmla="*/ 14252 w 5018777"/>
                <a:gd name="connsiteY161" fmla="*/ 1156788 h 2605314"/>
                <a:gd name="connsiteX162" fmla="*/ 20783 w 5018777"/>
                <a:gd name="connsiteY162" fmla="*/ 1262017 h 2605314"/>
                <a:gd name="connsiteX163" fmla="*/ 69406 w 5018777"/>
                <a:gd name="connsiteY163" fmla="*/ 1313542 h 2605314"/>
                <a:gd name="connsiteX164" fmla="*/ 112949 w 5018777"/>
                <a:gd name="connsiteY164" fmla="*/ 1342571 h 2605314"/>
                <a:gd name="connsiteX165" fmla="*/ 159032 w 5018777"/>
                <a:gd name="connsiteY165" fmla="*/ 1341845 h 2605314"/>
                <a:gd name="connsiteX166" fmla="*/ 217089 w 5018777"/>
                <a:gd name="connsiteY166" fmla="*/ 1316445 h 2605314"/>
                <a:gd name="connsiteX167" fmla="*/ 199672 w 5018777"/>
                <a:gd name="connsiteY167" fmla="*/ 1243148 h 2605314"/>
                <a:gd name="connsiteX168" fmla="*/ 124197 w 5018777"/>
                <a:gd name="connsiteY168" fmla="*/ 1236254 h 2605314"/>
                <a:gd name="connsiteX169" fmla="*/ 54892 w 5018777"/>
                <a:gd name="connsiteY169" fmla="*/ 1262742 h 2605314"/>
                <a:gd name="connsiteX170" fmla="*/ 33120 w 5018777"/>
                <a:gd name="connsiteY170" fmla="*/ 1299028 h 2605314"/>
                <a:gd name="connsiteX171" fmla="*/ 18606 w 5018777"/>
                <a:gd name="connsiteY171" fmla="*/ 1320800 h 2605314"/>
                <a:gd name="connsiteX172" fmla="*/ 4092 w 5018777"/>
                <a:gd name="connsiteY172" fmla="*/ 1379582 h 2605314"/>
                <a:gd name="connsiteX173" fmla="*/ 3729 w 5018777"/>
                <a:gd name="connsiteY173" fmla="*/ 1436188 h 2605314"/>
                <a:gd name="connsiteX174" fmla="*/ 47635 w 5018777"/>
                <a:gd name="connsiteY174" fmla="*/ 1494971 h 2605314"/>
                <a:gd name="connsiteX175" fmla="*/ 91177 w 5018777"/>
                <a:gd name="connsiteY175" fmla="*/ 1524000 h 2605314"/>
                <a:gd name="connsiteX176" fmla="*/ 127100 w 5018777"/>
                <a:gd name="connsiteY176" fmla="*/ 1568268 h 2605314"/>
                <a:gd name="connsiteX177" fmla="*/ 171006 w 5018777"/>
                <a:gd name="connsiteY177" fmla="*/ 1582057 h 2605314"/>
                <a:gd name="connsiteX178" fmla="*/ 228337 w 5018777"/>
                <a:gd name="connsiteY178" fmla="*/ 1561737 h 2605314"/>
                <a:gd name="connsiteX179" fmla="*/ 236683 w 5018777"/>
                <a:gd name="connsiteY179" fmla="*/ 1483722 h 2605314"/>
                <a:gd name="connsiteX180" fmla="*/ 157217 w 5018777"/>
                <a:gd name="connsiteY180" fmla="*/ 1465580 h 2605314"/>
                <a:gd name="connsiteX181" fmla="*/ 105692 w 5018777"/>
                <a:gd name="connsiteY181" fmla="*/ 1502228 h 2605314"/>
                <a:gd name="connsiteX182" fmla="*/ 105692 w 5018777"/>
                <a:gd name="connsiteY182" fmla="*/ 1698171 h 2605314"/>
                <a:gd name="connsiteX183" fmla="*/ 141615 w 5018777"/>
                <a:gd name="connsiteY183" fmla="*/ 1749334 h 2605314"/>
                <a:gd name="connsiteX184" fmla="*/ 192777 w 5018777"/>
                <a:gd name="connsiteY184" fmla="*/ 1792514 h 2605314"/>
                <a:gd name="connsiteX185" fmla="*/ 250835 w 5018777"/>
                <a:gd name="connsiteY185" fmla="*/ 1828800 h 2605314"/>
                <a:gd name="connsiteX186" fmla="*/ 359692 w 5018777"/>
                <a:gd name="connsiteY186" fmla="*/ 1821542 h 2605314"/>
                <a:gd name="connsiteX187" fmla="*/ 394163 w 5018777"/>
                <a:gd name="connsiteY187" fmla="*/ 1796505 h 2605314"/>
                <a:gd name="connsiteX188" fmla="*/ 410492 w 5018777"/>
                <a:gd name="connsiteY188" fmla="*/ 1698171 h 2605314"/>
                <a:gd name="connsiteX189" fmla="*/ 366949 w 5018777"/>
                <a:gd name="connsiteY189" fmla="*/ 1683657 h 2605314"/>
                <a:gd name="connsiteX190" fmla="*/ 316149 w 5018777"/>
                <a:gd name="connsiteY190" fmla="*/ 1690914 h 2605314"/>
                <a:gd name="connsiteX191" fmla="*/ 279863 w 5018777"/>
                <a:gd name="connsiteY191" fmla="*/ 1719942 h 2605314"/>
                <a:gd name="connsiteX192" fmla="*/ 265349 w 5018777"/>
                <a:gd name="connsiteY192" fmla="*/ 1785257 h 2605314"/>
                <a:gd name="connsiteX193" fmla="*/ 276235 w 5018777"/>
                <a:gd name="connsiteY193" fmla="*/ 1939108 h 2605314"/>
                <a:gd name="connsiteX194" fmla="*/ 331026 w 5018777"/>
                <a:gd name="connsiteY194" fmla="*/ 1984465 h 2605314"/>
                <a:gd name="connsiteX195" fmla="*/ 417749 w 5018777"/>
                <a:gd name="connsiteY195" fmla="*/ 2002971 h 2605314"/>
                <a:gd name="connsiteX196" fmla="*/ 526606 w 5018777"/>
                <a:gd name="connsiteY196" fmla="*/ 1995714 h 2605314"/>
                <a:gd name="connsiteX197" fmla="*/ 555635 w 5018777"/>
                <a:gd name="connsiteY197" fmla="*/ 1973942 h 2605314"/>
                <a:gd name="connsiteX198" fmla="*/ 599177 w 5018777"/>
                <a:gd name="connsiteY198" fmla="*/ 1944914 h 2605314"/>
                <a:gd name="connsiteX199" fmla="*/ 628206 w 5018777"/>
                <a:gd name="connsiteY199" fmla="*/ 1901371 h 2605314"/>
                <a:gd name="connsiteX200" fmla="*/ 613692 w 5018777"/>
                <a:gd name="connsiteY200" fmla="*/ 1836057 h 2605314"/>
                <a:gd name="connsiteX201" fmla="*/ 570149 w 5018777"/>
                <a:gd name="connsiteY201" fmla="*/ 1792514 h 2605314"/>
                <a:gd name="connsiteX202" fmla="*/ 528057 w 5018777"/>
                <a:gd name="connsiteY202" fmla="*/ 1800497 h 2605314"/>
                <a:gd name="connsiteX203" fmla="*/ 481249 w 5018777"/>
                <a:gd name="connsiteY203" fmla="*/ 1898468 h 2605314"/>
                <a:gd name="connsiteX204" fmla="*/ 555635 w 5018777"/>
                <a:gd name="connsiteY204" fmla="*/ 1995714 h 2605314"/>
                <a:gd name="connsiteX205" fmla="*/ 570149 w 5018777"/>
                <a:gd name="connsiteY205" fmla="*/ 2017485 h 2605314"/>
                <a:gd name="connsiteX206" fmla="*/ 700777 w 5018777"/>
                <a:gd name="connsiteY206" fmla="*/ 2068285 h 2605314"/>
                <a:gd name="connsiteX207" fmla="*/ 737063 w 5018777"/>
                <a:gd name="connsiteY207" fmla="*/ 2082800 h 2605314"/>
                <a:gd name="connsiteX208" fmla="*/ 867692 w 5018777"/>
                <a:gd name="connsiteY208" fmla="*/ 2119811 h 2605314"/>
                <a:gd name="connsiteX209" fmla="*/ 969292 w 5018777"/>
                <a:gd name="connsiteY209" fmla="*/ 2148114 h 2605314"/>
                <a:gd name="connsiteX210" fmla="*/ 1078149 w 5018777"/>
                <a:gd name="connsiteY210" fmla="*/ 2133600 h 2605314"/>
                <a:gd name="connsiteX211" fmla="*/ 1128949 w 5018777"/>
                <a:gd name="connsiteY211" fmla="*/ 2104571 h 2605314"/>
                <a:gd name="connsiteX212" fmla="*/ 1247603 w 5018777"/>
                <a:gd name="connsiteY212" fmla="*/ 2013494 h 2605314"/>
                <a:gd name="connsiteX213" fmla="*/ 1291509 w 5018777"/>
                <a:gd name="connsiteY213" fmla="*/ 1957251 h 2605314"/>
                <a:gd name="connsiteX214" fmla="*/ 1278083 w 5018777"/>
                <a:gd name="connsiteY214" fmla="*/ 1839322 h 2605314"/>
                <a:gd name="connsiteX215" fmla="*/ 1223292 w 5018777"/>
                <a:gd name="connsiteY215" fmla="*/ 1814285 h 2605314"/>
                <a:gd name="connsiteX216" fmla="*/ 1129675 w 5018777"/>
                <a:gd name="connsiteY216" fmla="*/ 1833154 h 2605314"/>
                <a:gd name="connsiteX217" fmla="*/ 1107177 w 5018777"/>
                <a:gd name="connsiteY217" fmla="*/ 1894114 h 2605314"/>
                <a:gd name="connsiteX218" fmla="*/ 1085406 w 5018777"/>
                <a:gd name="connsiteY218" fmla="*/ 2002971 h 2605314"/>
                <a:gd name="connsiteX219" fmla="*/ 1020092 w 5018777"/>
                <a:gd name="connsiteY219" fmla="*/ 1995714 h 2605314"/>
                <a:gd name="connsiteX220" fmla="*/ 984532 w 5018777"/>
                <a:gd name="connsiteY220" fmla="*/ 1911531 h 2605314"/>
                <a:gd name="connsiteX221" fmla="*/ 996869 w 5018777"/>
                <a:gd name="connsiteY221" fmla="*/ 1807754 h 2605314"/>
                <a:gd name="connsiteX222" fmla="*/ 1070529 w 5018777"/>
                <a:gd name="connsiteY222" fmla="*/ 1731554 h 2605314"/>
                <a:gd name="connsiteX223" fmla="*/ 1230549 w 5018777"/>
                <a:gd name="connsiteY223" fmla="*/ 1690914 h 2605314"/>
                <a:gd name="connsiteX224" fmla="*/ 1339406 w 5018777"/>
                <a:gd name="connsiteY224" fmla="*/ 1698171 h 2605314"/>
                <a:gd name="connsiteX225" fmla="*/ 1426492 w 5018777"/>
                <a:gd name="connsiteY225" fmla="*/ 1741714 h 2605314"/>
                <a:gd name="connsiteX226" fmla="*/ 1480557 w 5018777"/>
                <a:gd name="connsiteY226" fmla="*/ 1792514 h 2605314"/>
                <a:gd name="connsiteX227" fmla="*/ 1510312 w 5018777"/>
                <a:gd name="connsiteY227" fmla="*/ 1859642 h 2605314"/>
                <a:gd name="connsiteX228" fmla="*/ 1511037 w 5018777"/>
                <a:gd name="connsiteY228" fmla="*/ 1961968 h 2605314"/>
                <a:gd name="connsiteX229" fmla="*/ 1463866 w 5018777"/>
                <a:gd name="connsiteY229" fmla="*/ 2046877 h 2605314"/>
                <a:gd name="connsiteX230" fmla="*/ 1411977 w 5018777"/>
                <a:gd name="connsiteY230" fmla="*/ 2140857 h 2605314"/>
                <a:gd name="connsiteX231" fmla="*/ 1404720 w 5018777"/>
                <a:gd name="connsiteY231" fmla="*/ 2162628 h 2605314"/>
                <a:gd name="connsiteX232" fmla="*/ 1368435 w 5018777"/>
                <a:gd name="connsiteY232" fmla="*/ 2293257 h 2605314"/>
                <a:gd name="connsiteX233" fmla="*/ 1370975 w 5018777"/>
                <a:gd name="connsiteY233" fmla="*/ 2449285 h 2605314"/>
                <a:gd name="connsiteX234" fmla="*/ 1513577 w 5018777"/>
                <a:gd name="connsiteY234" fmla="*/ 2554514 h 2605314"/>
                <a:gd name="connsiteX235" fmla="*/ 1636949 w 5018777"/>
                <a:gd name="connsiteY235" fmla="*/ 2590800 h 2605314"/>
                <a:gd name="connsiteX236" fmla="*/ 1851397 w 5018777"/>
                <a:gd name="connsiteY236" fmla="*/ 2605314 h 2605314"/>
                <a:gd name="connsiteX237" fmla="*/ 1922155 w 5018777"/>
                <a:gd name="connsiteY237" fmla="*/ 2576285 h 2605314"/>
                <a:gd name="connsiteX238" fmla="*/ 1963520 w 5018777"/>
                <a:gd name="connsiteY238" fmla="*/ 2496457 h 2605314"/>
                <a:gd name="connsiteX239" fmla="*/ 2006337 w 5018777"/>
                <a:gd name="connsiteY239" fmla="*/ 2315028 h 2605314"/>
                <a:gd name="connsiteX240" fmla="*/ 2043349 w 5018777"/>
                <a:gd name="connsiteY240" fmla="*/ 2111828 h 2605314"/>
                <a:gd name="connsiteX241" fmla="*/ 2066572 w 5018777"/>
                <a:gd name="connsiteY241" fmla="*/ 2048691 h 2605314"/>
                <a:gd name="connsiteX242" fmla="*/ 2102495 w 5018777"/>
                <a:gd name="connsiteY242" fmla="*/ 1987731 h 2605314"/>
                <a:gd name="connsiteX243" fmla="*/ 2221512 w 5018777"/>
                <a:gd name="connsiteY243" fmla="*/ 1879237 h 2605314"/>
                <a:gd name="connsiteX244" fmla="*/ 2377177 w 5018777"/>
                <a:gd name="connsiteY244" fmla="*/ 1872342 h 2605314"/>
                <a:gd name="connsiteX245" fmla="*/ 2398949 w 5018777"/>
                <a:gd name="connsiteY245" fmla="*/ 1879600 h 2605314"/>
                <a:gd name="connsiteX246" fmla="*/ 2457006 w 5018777"/>
                <a:gd name="connsiteY246" fmla="*/ 1930400 h 2605314"/>
                <a:gd name="connsiteX247" fmla="*/ 2471520 w 5018777"/>
                <a:gd name="connsiteY247" fmla="*/ 1952171 h 2605314"/>
                <a:gd name="connsiteX248" fmla="*/ 2493292 w 5018777"/>
                <a:gd name="connsiteY248" fmla="*/ 1973942 h 2605314"/>
                <a:gd name="connsiteX249" fmla="*/ 2507806 w 5018777"/>
                <a:gd name="connsiteY249" fmla="*/ 2024742 h 2605314"/>
                <a:gd name="connsiteX250" fmla="*/ 2515063 w 5018777"/>
                <a:gd name="connsiteY250" fmla="*/ 2053771 h 2605314"/>
                <a:gd name="connsiteX251" fmla="*/ 2529577 w 5018777"/>
                <a:gd name="connsiteY251" fmla="*/ 2075542 h 2605314"/>
                <a:gd name="connsiteX252" fmla="*/ 2544092 w 5018777"/>
                <a:gd name="connsiteY252" fmla="*/ 2126342 h 2605314"/>
                <a:gd name="connsiteX253" fmla="*/ 2536835 w 5018777"/>
                <a:gd name="connsiteY253" fmla="*/ 2271485 h 2605314"/>
                <a:gd name="connsiteX254" fmla="*/ 2522320 w 5018777"/>
                <a:gd name="connsiteY254" fmla="*/ 2300514 h 2605314"/>
                <a:gd name="connsiteX255" fmla="*/ 2478777 w 5018777"/>
                <a:gd name="connsiteY255" fmla="*/ 2329542 h 2605314"/>
                <a:gd name="connsiteX256" fmla="*/ 2457006 w 5018777"/>
                <a:gd name="connsiteY256" fmla="*/ 2336800 h 2605314"/>
                <a:gd name="connsiteX257" fmla="*/ 2333635 w 5018777"/>
                <a:gd name="connsiteY257" fmla="*/ 2329542 h 2605314"/>
                <a:gd name="connsiteX258" fmla="*/ 2311863 w 5018777"/>
                <a:gd name="connsiteY258" fmla="*/ 2322285 h 2605314"/>
                <a:gd name="connsiteX259" fmla="*/ 2297349 w 5018777"/>
                <a:gd name="connsiteY259" fmla="*/ 2286000 h 2605314"/>
                <a:gd name="connsiteX260" fmla="*/ 2290092 w 5018777"/>
                <a:gd name="connsiteY260" fmla="*/ 2249714 h 2605314"/>
                <a:gd name="connsiteX261" fmla="*/ 2398949 w 5018777"/>
                <a:gd name="connsiteY261" fmla="*/ 2111828 h 2605314"/>
                <a:gd name="connsiteX262" fmla="*/ 2398949 w 5018777"/>
                <a:gd name="connsiteY262" fmla="*/ 2024742 h 2605314"/>
                <a:gd name="connsiteX263" fmla="*/ 2377177 w 5018777"/>
                <a:gd name="connsiteY263" fmla="*/ 2010228 h 2605314"/>
                <a:gd name="connsiteX264" fmla="*/ 2275577 w 5018777"/>
                <a:gd name="connsiteY264" fmla="*/ 2017485 h 2605314"/>
                <a:gd name="connsiteX265" fmla="*/ 2261063 w 5018777"/>
                <a:gd name="connsiteY265" fmla="*/ 2032000 h 2605314"/>
                <a:gd name="connsiteX266" fmla="*/ 2239292 w 5018777"/>
                <a:gd name="connsiteY266" fmla="*/ 2046514 h 2605314"/>
                <a:gd name="connsiteX267" fmla="*/ 2224777 w 5018777"/>
                <a:gd name="connsiteY267" fmla="*/ 2061028 h 2605314"/>
                <a:gd name="connsiteX268" fmla="*/ 2195749 w 5018777"/>
                <a:gd name="connsiteY268" fmla="*/ 2068285 h 2605314"/>
                <a:gd name="connsiteX269" fmla="*/ 2166720 w 5018777"/>
                <a:gd name="connsiteY269" fmla="*/ 2090057 h 2605314"/>
                <a:gd name="connsiteX270" fmla="*/ 2152206 w 5018777"/>
                <a:gd name="connsiteY270" fmla="*/ 2111828 h 2605314"/>
                <a:gd name="connsiteX271" fmla="*/ 2130435 w 5018777"/>
                <a:gd name="connsiteY271" fmla="*/ 2140857 h 2605314"/>
                <a:gd name="connsiteX272" fmla="*/ 2130435 w 5018777"/>
                <a:gd name="connsiteY272" fmla="*/ 2351314 h 2605314"/>
                <a:gd name="connsiteX273" fmla="*/ 2144949 w 5018777"/>
                <a:gd name="connsiteY273" fmla="*/ 2373085 h 2605314"/>
                <a:gd name="connsiteX274" fmla="*/ 2166720 w 5018777"/>
                <a:gd name="connsiteY274" fmla="*/ 2380342 h 2605314"/>
                <a:gd name="connsiteX275" fmla="*/ 2173977 w 5018777"/>
                <a:gd name="connsiteY275" fmla="*/ 2402114 h 2605314"/>
                <a:gd name="connsiteX276" fmla="*/ 2195749 w 5018777"/>
                <a:gd name="connsiteY276" fmla="*/ 2416628 h 2605314"/>
                <a:gd name="connsiteX277" fmla="*/ 2224777 w 5018777"/>
                <a:gd name="connsiteY277" fmla="*/ 2438400 h 2605314"/>
                <a:gd name="connsiteX278" fmla="*/ 2268320 w 5018777"/>
                <a:gd name="connsiteY278" fmla="*/ 2474685 h 2605314"/>
                <a:gd name="connsiteX279" fmla="*/ 2297349 w 5018777"/>
                <a:gd name="connsiteY279" fmla="*/ 2510971 h 2605314"/>
                <a:gd name="connsiteX280" fmla="*/ 2319120 w 5018777"/>
                <a:gd name="connsiteY280" fmla="*/ 2532742 h 2605314"/>
                <a:gd name="connsiteX281" fmla="*/ 2398949 w 5018777"/>
                <a:gd name="connsiteY281" fmla="*/ 2569028 h 2605314"/>
                <a:gd name="connsiteX282" fmla="*/ 2544092 w 5018777"/>
                <a:gd name="connsiteY282" fmla="*/ 2554514 h 2605314"/>
                <a:gd name="connsiteX283" fmla="*/ 2565863 w 5018777"/>
                <a:gd name="connsiteY283" fmla="*/ 2540000 h 2605314"/>
                <a:gd name="connsiteX284" fmla="*/ 2573120 w 5018777"/>
                <a:gd name="connsiteY284" fmla="*/ 2503714 h 2605314"/>
                <a:gd name="connsiteX285" fmla="*/ 2587635 w 5018777"/>
                <a:gd name="connsiteY285" fmla="*/ 2481942 h 2605314"/>
                <a:gd name="connsiteX286" fmla="*/ 2594892 w 5018777"/>
                <a:gd name="connsiteY286" fmla="*/ 2409371 h 2605314"/>
                <a:gd name="connsiteX287" fmla="*/ 2645692 w 5018777"/>
                <a:gd name="connsiteY287" fmla="*/ 2416628 h 2605314"/>
                <a:gd name="connsiteX288" fmla="*/ 2674720 w 5018777"/>
                <a:gd name="connsiteY288" fmla="*/ 2423885 h 2605314"/>
                <a:gd name="connsiteX289" fmla="*/ 2747292 w 5018777"/>
                <a:gd name="connsiteY289" fmla="*/ 2438400 h 2605314"/>
                <a:gd name="connsiteX290" fmla="*/ 2790835 w 5018777"/>
                <a:gd name="connsiteY290" fmla="*/ 2452914 h 2605314"/>
                <a:gd name="connsiteX291" fmla="*/ 2812606 w 5018777"/>
                <a:gd name="connsiteY291" fmla="*/ 2438400 h 2605314"/>
                <a:gd name="connsiteX292" fmla="*/ 2805349 w 5018777"/>
                <a:gd name="connsiteY292" fmla="*/ 2416628 h 2605314"/>
                <a:gd name="connsiteX293" fmla="*/ 2798092 w 5018777"/>
                <a:gd name="connsiteY293" fmla="*/ 2373085 h 2605314"/>
                <a:gd name="connsiteX294" fmla="*/ 2783577 w 5018777"/>
                <a:gd name="connsiteY294" fmla="*/ 2329542 h 2605314"/>
                <a:gd name="connsiteX295" fmla="*/ 2798092 w 5018777"/>
                <a:gd name="connsiteY295" fmla="*/ 2278742 h 2605314"/>
                <a:gd name="connsiteX296" fmla="*/ 2965006 w 5018777"/>
                <a:gd name="connsiteY296" fmla="*/ 2249714 h 2605314"/>
                <a:gd name="connsiteX297" fmla="*/ 2950492 w 5018777"/>
                <a:gd name="connsiteY297" fmla="*/ 2227942 h 2605314"/>
                <a:gd name="connsiteX298" fmla="*/ 2928720 w 5018777"/>
                <a:gd name="connsiteY298" fmla="*/ 2133600 h 2605314"/>
                <a:gd name="connsiteX299" fmla="*/ 2921463 w 5018777"/>
                <a:gd name="connsiteY299" fmla="*/ 2104571 h 2605314"/>
                <a:gd name="connsiteX300" fmla="*/ 2899692 w 5018777"/>
                <a:gd name="connsiteY300" fmla="*/ 2090057 h 2605314"/>
                <a:gd name="connsiteX301" fmla="*/ 2906949 w 5018777"/>
                <a:gd name="connsiteY301" fmla="*/ 2061028 h 2605314"/>
                <a:gd name="connsiteX302" fmla="*/ 3037577 w 5018777"/>
                <a:gd name="connsiteY302" fmla="*/ 2053771 h 2605314"/>
                <a:gd name="connsiteX303" fmla="*/ 3124663 w 5018777"/>
                <a:gd name="connsiteY303" fmla="*/ 2046514 h 2605314"/>
                <a:gd name="connsiteX304" fmla="*/ 3146435 w 5018777"/>
                <a:gd name="connsiteY304" fmla="*/ 2039257 h 2605314"/>
                <a:gd name="connsiteX305" fmla="*/ 3139177 w 5018777"/>
                <a:gd name="connsiteY305" fmla="*/ 2010228 h 2605314"/>
                <a:gd name="connsiteX306" fmla="*/ 3110149 w 5018777"/>
                <a:gd name="connsiteY306" fmla="*/ 1959428 h 2605314"/>
                <a:gd name="connsiteX307" fmla="*/ 3081120 w 5018777"/>
                <a:gd name="connsiteY307" fmla="*/ 1930400 h 2605314"/>
                <a:gd name="connsiteX308" fmla="*/ 3066606 w 5018777"/>
                <a:gd name="connsiteY308" fmla="*/ 1901371 h 2605314"/>
                <a:gd name="connsiteX309" fmla="*/ 3044835 w 5018777"/>
                <a:gd name="connsiteY309" fmla="*/ 1886857 h 2605314"/>
                <a:gd name="connsiteX310" fmla="*/ 3037577 w 5018777"/>
                <a:gd name="connsiteY310" fmla="*/ 1865085 h 2605314"/>
                <a:gd name="connsiteX311" fmla="*/ 3023063 w 5018777"/>
                <a:gd name="connsiteY311" fmla="*/ 1843314 h 2605314"/>
                <a:gd name="connsiteX312" fmla="*/ 3052092 w 5018777"/>
                <a:gd name="connsiteY312" fmla="*/ 1828800 h 2605314"/>
                <a:gd name="connsiteX313" fmla="*/ 3160949 w 5018777"/>
                <a:gd name="connsiteY313" fmla="*/ 1814285 h 2605314"/>
                <a:gd name="connsiteX314" fmla="*/ 3182720 w 5018777"/>
                <a:gd name="connsiteY314" fmla="*/ 1799771 h 2605314"/>
                <a:gd name="connsiteX315" fmla="*/ 3131920 w 5018777"/>
                <a:gd name="connsiteY315" fmla="*/ 1690914 h 2605314"/>
                <a:gd name="connsiteX316" fmla="*/ 3124663 w 5018777"/>
                <a:gd name="connsiteY316" fmla="*/ 1669142 h 2605314"/>
                <a:gd name="connsiteX317" fmla="*/ 3110149 w 5018777"/>
                <a:gd name="connsiteY317" fmla="*/ 1647371 h 2605314"/>
                <a:gd name="connsiteX318" fmla="*/ 3131920 w 5018777"/>
                <a:gd name="connsiteY318" fmla="*/ 1640114 h 2605314"/>
                <a:gd name="connsiteX319" fmla="*/ 3160949 w 5018777"/>
                <a:gd name="connsiteY319" fmla="*/ 1632857 h 2605314"/>
                <a:gd name="connsiteX320" fmla="*/ 3189977 w 5018777"/>
                <a:gd name="connsiteY320" fmla="*/ 1618342 h 2605314"/>
                <a:gd name="connsiteX321" fmla="*/ 3219006 w 5018777"/>
                <a:gd name="connsiteY321" fmla="*/ 1611085 h 2605314"/>
                <a:gd name="connsiteX322" fmla="*/ 3240777 w 5018777"/>
                <a:gd name="connsiteY322" fmla="*/ 1603828 h 2605314"/>
                <a:gd name="connsiteX323" fmla="*/ 3284320 w 5018777"/>
                <a:gd name="connsiteY323" fmla="*/ 1582057 h 2605314"/>
                <a:gd name="connsiteX324" fmla="*/ 3298835 w 5018777"/>
                <a:gd name="connsiteY324" fmla="*/ 1567542 h 2605314"/>
                <a:gd name="connsiteX325" fmla="*/ 3277063 w 5018777"/>
                <a:gd name="connsiteY325" fmla="*/ 1545771 h 2605314"/>
                <a:gd name="connsiteX326" fmla="*/ 3233520 w 5018777"/>
                <a:gd name="connsiteY326" fmla="*/ 1516742 h 2605314"/>
                <a:gd name="connsiteX327" fmla="*/ 3182720 w 5018777"/>
                <a:gd name="connsiteY327" fmla="*/ 1458685 h 2605314"/>
                <a:gd name="connsiteX328" fmla="*/ 3175463 w 5018777"/>
                <a:gd name="connsiteY328" fmla="*/ 1436914 h 2605314"/>
                <a:gd name="connsiteX329" fmla="*/ 3153692 w 5018777"/>
                <a:gd name="connsiteY329" fmla="*/ 1422400 h 2605314"/>
                <a:gd name="connsiteX330" fmla="*/ 3204492 w 5018777"/>
                <a:gd name="connsiteY330" fmla="*/ 1386114 h 2605314"/>
                <a:gd name="connsiteX331" fmla="*/ 3240777 w 5018777"/>
                <a:gd name="connsiteY331" fmla="*/ 1349828 h 2605314"/>
                <a:gd name="connsiteX332" fmla="*/ 3269806 w 5018777"/>
                <a:gd name="connsiteY332" fmla="*/ 1313542 h 2605314"/>
                <a:gd name="connsiteX333" fmla="*/ 3291577 w 5018777"/>
                <a:gd name="connsiteY333" fmla="*/ 1299028 h 2605314"/>
                <a:gd name="connsiteX334" fmla="*/ 3306092 w 5018777"/>
                <a:gd name="connsiteY334" fmla="*/ 1284514 h 2605314"/>
                <a:gd name="connsiteX335" fmla="*/ 3313349 w 5018777"/>
                <a:gd name="connsiteY335" fmla="*/ 1262742 h 2605314"/>
                <a:gd name="connsiteX336" fmla="*/ 3269806 w 5018777"/>
                <a:gd name="connsiteY336" fmla="*/ 1255485 h 2605314"/>
                <a:gd name="connsiteX337" fmla="*/ 3248035 w 5018777"/>
                <a:gd name="connsiteY337" fmla="*/ 1248228 h 2605314"/>
                <a:gd name="connsiteX338" fmla="*/ 3197235 w 5018777"/>
                <a:gd name="connsiteY338" fmla="*/ 1233714 h 2605314"/>
                <a:gd name="connsiteX339" fmla="*/ 3175463 w 5018777"/>
                <a:gd name="connsiteY339" fmla="*/ 1219200 h 2605314"/>
                <a:gd name="connsiteX340" fmla="*/ 3153692 w 5018777"/>
                <a:gd name="connsiteY340" fmla="*/ 1211942 h 2605314"/>
                <a:gd name="connsiteX341" fmla="*/ 3124663 w 5018777"/>
                <a:gd name="connsiteY341" fmla="*/ 1197428 h 2605314"/>
                <a:gd name="connsiteX342" fmla="*/ 3204492 w 5018777"/>
                <a:gd name="connsiteY342" fmla="*/ 1095828 h 2605314"/>
                <a:gd name="connsiteX343" fmla="*/ 3255292 w 5018777"/>
                <a:gd name="connsiteY343" fmla="*/ 1037771 h 2605314"/>
                <a:gd name="connsiteX344" fmla="*/ 3255292 w 5018777"/>
                <a:gd name="connsiteY344" fmla="*/ 994228 h 2605314"/>
                <a:gd name="connsiteX345" fmla="*/ 3211749 w 5018777"/>
                <a:gd name="connsiteY345" fmla="*/ 986971 h 2605314"/>
                <a:gd name="connsiteX346" fmla="*/ 3182720 w 5018777"/>
                <a:gd name="connsiteY346" fmla="*/ 979714 h 2605314"/>
                <a:gd name="connsiteX347" fmla="*/ 3124663 w 5018777"/>
                <a:gd name="connsiteY347" fmla="*/ 957942 h 2605314"/>
                <a:gd name="connsiteX348" fmla="*/ 3102892 w 5018777"/>
                <a:gd name="connsiteY348" fmla="*/ 950685 h 2605314"/>
                <a:gd name="connsiteX349" fmla="*/ 3052092 w 5018777"/>
                <a:gd name="connsiteY349" fmla="*/ 943428 h 2605314"/>
                <a:gd name="connsiteX350" fmla="*/ 3030320 w 5018777"/>
                <a:gd name="connsiteY350" fmla="*/ 936171 h 2605314"/>
                <a:gd name="connsiteX351" fmla="*/ 2994035 w 5018777"/>
                <a:gd name="connsiteY351" fmla="*/ 928914 h 2605314"/>
                <a:gd name="connsiteX352" fmla="*/ 2979520 w 5018777"/>
                <a:gd name="connsiteY352" fmla="*/ 914400 h 2605314"/>
                <a:gd name="connsiteX353" fmla="*/ 3037577 w 5018777"/>
                <a:gd name="connsiteY353" fmla="*/ 820057 h 2605314"/>
                <a:gd name="connsiteX354" fmla="*/ 3095635 w 5018777"/>
                <a:gd name="connsiteY354" fmla="*/ 747485 h 2605314"/>
                <a:gd name="connsiteX355" fmla="*/ 3131920 w 5018777"/>
                <a:gd name="connsiteY355" fmla="*/ 703942 h 2605314"/>
                <a:gd name="connsiteX356" fmla="*/ 3146435 w 5018777"/>
                <a:gd name="connsiteY356" fmla="*/ 682171 h 2605314"/>
                <a:gd name="connsiteX357" fmla="*/ 3037577 w 5018777"/>
                <a:gd name="connsiteY357" fmla="*/ 667657 h 2605314"/>
                <a:gd name="connsiteX358" fmla="*/ 2965006 w 5018777"/>
                <a:gd name="connsiteY358" fmla="*/ 660400 h 2605314"/>
                <a:gd name="connsiteX359" fmla="*/ 2892435 w 5018777"/>
                <a:gd name="connsiteY359" fmla="*/ 645885 h 2605314"/>
                <a:gd name="connsiteX360" fmla="*/ 2928720 w 5018777"/>
                <a:gd name="connsiteY360" fmla="*/ 609600 h 2605314"/>
                <a:gd name="connsiteX361" fmla="*/ 2965006 w 5018777"/>
                <a:gd name="connsiteY361" fmla="*/ 573314 h 2605314"/>
                <a:gd name="connsiteX362" fmla="*/ 2972263 w 5018777"/>
                <a:gd name="connsiteY362" fmla="*/ 529771 h 2605314"/>
                <a:gd name="connsiteX363" fmla="*/ 2986777 w 5018777"/>
                <a:gd name="connsiteY363" fmla="*/ 486228 h 2605314"/>
                <a:gd name="connsiteX364" fmla="*/ 3001292 w 5018777"/>
                <a:gd name="connsiteY364" fmla="*/ 435428 h 2605314"/>
                <a:gd name="connsiteX365" fmla="*/ 3015806 w 5018777"/>
                <a:gd name="connsiteY365" fmla="*/ 391885 h 2605314"/>
                <a:gd name="connsiteX366" fmla="*/ 2965006 w 5018777"/>
                <a:gd name="connsiteY366" fmla="*/ 399142 h 2605314"/>
                <a:gd name="connsiteX367" fmla="*/ 2921463 w 5018777"/>
                <a:gd name="connsiteY367" fmla="*/ 413657 h 2605314"/>
                <a:gd name="connsiteX368" fmla="*/ 2892435 w 5018777"/>
                <a:gd name="connsiteY368" fmla="*/ 420914 h 2605314"/>
                <a:gd name="connsiteX369" fmla="*/ 2856149 w 5018777"/>
                <a:gd name="connsiteY369" fmla="*/ 435428 h 2605314"/>
                <a:gd name="connsiteX370" fmla="*/ 2812606 w 5018777"/>
                <a:gd name="connsiteY370" fmla="*/ 442685 h 2605314"/>
                <a:gd name="connsiteX371" fmla="*/ 2783577 w 5018777"/>
                <a:gd name="connsiteY371" fmla="*/ 449942 h 2605314"/>
                <a:gd name="connsiteX372" fmla="*/ 2725520 w 5018777"/>
                <a:gd name="connsiteY372" fmla="*/ 442685 h 2605314"/>
                <a:gd name="connsiteX373" fmla="*/ 2732777 w 5018777"/>
                <a:gd name="connsiteY373" fmla="*/ 377371 h 2605314"/>
                <a:gd name="connsiteX374" fmla="*/ 2725520 w 5018777"/>
                <a:gd name="connsiteY374" fmla="*/ 290285 h 2605314"/>
                <a:gd name="connsiteX375" fmla="*/ 2711006 w 5018777"/>
                <a:gd name="connsiteY375" fmla="*/ 232228 h 2605314"/>
                <a:gd name="connsiteX376" fmla="*/ 2667463 w 5018777"/>
                <a:gd name="connsiteY376" fmla="*/ 210457 h 2605314"/>
                <a:gd name="connsiteX377" fmla="*/ 2660206 w 5018777"/>
                <a:gd name="connsiteY37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13349 w 5018777"/>
                <a:gd name="connsiteY112" fmla="*/ 696685 h 2605314"/>
                <a:gd name="connsiteX113" fmla="*/ 3298835 w 5018777"/>
                <a:gd name="connsiteY113" fmla="*/ 653142 h 2605314"/>
                <a:gd name="connsiteX114" fmla="*/ 3277063 w 5018777"/>
                <a:gd name="connsiteY114" fmla="*/ 587828 h 2605314"/>
                <a:gd name="connsiteX115" fmla="*/ 3233520 w 5018777"/>
                <a:gd name="connsiteY115" fmla="*/ 478971 h 2605314"/>
                <a:gd name="connsiteX116" fmla="*/ 3204492 w 5018777"/>
                <a:gd name="connsiteY116" fmla="*/ 362857 h 2605314"/>
                <a:gd name="connsiteX117" fmla="*/ 3139177 w 5018777"/>
                <a:gd name="connsiteY117" fmla="*/ 283028 h 2605314"/>
                <a:gd name="connsiteX118" fmla="*/ 3081120 w 5018777"/>
                <a:gd name="connsiteY118" fmla="*/ 232228 h 2605314"/>
                <a:gd name="connsiteX119" fmla="*/ 3008549 w 5018777"/>
                <a:gd name="connsiteY119" fmla="*/ 174171 h 2605314"/>
                <a:gd name="connsiteX120" fmla="*/ 2934889 w 5018777"/>
                <a:gd name="connsiteY120" fmla="*/ 124460 h 2605314"/>
                <a:gd name="connsiteX121" fmla="*/ 2827120 w 5018777"/>
                <a:gd name="connsiteY121" fmla="*/ 79828 h 2605314"/>
                <a:gd name="connsiteX122" fmla="*/ 2667463 w 5018777"/>
                <a:gd name="connsiteY122" fmla="*/ 50800 h 2605314"/>
                <a:gd name="connsiteX123" fmla="*/ 2500549 w 5018777"/>
                <a:gd name="connsiteY123" fmla="*/ 43542 h 2605314"/>
                <a:gd name="connsiteX124" fmla="*/ 2275577 w 5018777"/>
                <a:gd name="connsiteY124" fmla="*/ 21771 h 2605314"/>
                <a:gd name="connsiteX125" fmla="*/ 2036092 w 5018777"/>
                <a:gd name="connsiteY125" fmla="*/ 7257 h 2605314"/>
                <a:gd name="connsiteX126" fmla="*/ 1753063 w 5018777"/>
                <a:gd name="connsiteY126" fmla="*/ 29028 h 2605314"/>
                <a:gd name="connsiteX127" fmla="*/ 1519746 w 5018777"/>
                <a:gd name="connsiteY127" fmla="*/ 82005 h 2605314"/>
                <a:gd name="connsiteX128" fmla="*/ 1157977 w 5018777"/>
                <a:gd name="connsiteY128" fmla="*/ 190500 h 2605314"/>
                <a:gd name="connsiteX129" fmla="*/ 969292 w 5018777"/>
                <a:gd name="connsiteY129" fmla="*/ 261257 h 2605314"/>
                <a:gd name="connsiteX130" fmla="*/ 889463 w 5018777"/>
                <a:gd name="connsiteY130" fmla="*/ 319314 h 2605314"/>
                <a:gd name="connsiteX131" fmla="*/ 763189 w 5018777"/>
                <a:gd name="connsiteY131" fmla="*/ 420551 h 2605314"/>
                <a:gd name="connsiteX132" fmla="*/ 693520 w 5018777"/>
                <a:gd name="connsiteY132" fmla="*/ 500742 h 2605314"/>
                <a:gd name="connsiteX133" fmla="*/ 664492 w 5018777"/>
                <a:gd name="connsiteY133" fmla="*/ 544285 h 2605314"/>
                <a:gd name="connsiteX134" fmla="*/ 642720 w 5018777"/>
                <a:gd name="connsiteY134" fmla="*/ 609600 h 2605314"/>
                <a:gd name="connsiteX135" fmla="*/ 651792 w 5018777"/>
                <a:gd name="connsiteY135" fmla="*/ 740954 h 2605314"/>
                <a:gd name="connsiteX136" fmla="*/ 700052 w 5018777"/>
                <a:gd name="connsiteY136" fmla="*/ 804454 h 2605314"/>
                <a:gd name="connsiteX137" fmla="*/ 751577 w 5018777"/>
                <a:gd name="connsiteY137" fmla="*/ 804817 h 2605314"/>
                <a:gd name="connsiteX138" fmla="*/ 775889 w 5018777"/>
                <a:gd name="connsiteY138" fmla="*/ 748937 h 2605314"/>
                <a:gd name="connsiteX139" fmla="*/ 764640 w 5018777"/>
                <a:gd name="connsiteY139" fmla="*/ 679268 h 2605314"/>
                <a:gd name="connsiteX140" fmla="*/ 704769 w 5018777"/>
                <a:gd name="connsiteY140" fmla="*/ 644434 h 2605314"/>
                <a:gd name="connsiteX141" fmla="*/ 567246 w 5018777"/>
                <a:gd name="connsiteY141" fmla="*/ 638991 h 2605314"/>
                <a:gd name="connsiteX142" fmla="*/ 468549 w 5018777"/>
                <a:gd name="connsiteY142" fmla="*/ 682171 h 2605314"/>
                <a:gd name="connsiteX143" fmla="*/ 446777 w 5018777"/>
                <a:gd name="connsiteY143" fmla="*/ 754742 h 2605314"/>
                <a:gd name="connsiteX144" fmla="*/ 475806 w 5018777"/>
                <a:gd name="connsiteY144" fmla="*/ 849085 h 2605314"/>
                <a:gd name="connsiteX145" fmla="*/ 533863 w 5018777"/>
                <a:gd name="connsiteY145" fmla="*/ 841828 h 2605314"/>
                <a:gd name="connsiteX146" fmla="*/ 541120 w 5018777"/>
                <a:gd name="connsiteY146" fmla="*/ 820057 h 2605314"/>
                <a:gd name="connsiteX147" fmla="*/ 519349 w 5018777"/>
                <a:gd name="connsiteY147" fmla="*/ 740228 h 2605314"/>
                <a:gd name="connsiteX148" fmla="*/ 497577 w 5018777"/>
                <a:gd name="connsiteY148" fmla="*/ 725714 h 2605314"/>
                <a:gd name="connsiteX149" fmla="*/ 352435 w 5018777"/>
                <a:gd name="connsiteY149" fmla="*/ 732971 h 2605314"/>
                <a:gd name="connsiteX150" fmla="*/ 252286 w 5018777"/>
                <a:gd name="connsiteY150" fmla="*/ 791028 h 2605314"/>
                <a:gd name="connsiteX151" fmla="*/ 192777 w 5018777"/>
                <a:gd name="connsiteY151" fmla="*/ 892628 h 2605314"/>
                <a:gd name="connsiteX152" fmla="*/ 187335 w 5018777"/>
                <a:gd name="connsiteY152" fmla="*/ 1026522 h 2605314"/>
                <a:gd name="connsiteX153" fmla="*/ 218177 w 5018777"/>
                <a:gd name="connsiteY153" fmla="*/ 1070791 h 2605314"/>
                <a:gd name="connsiteX154" fmla="*/ 278049 w 5018777"/>
                <a:gd name="connsiteY154" fmla="*/ 1063534 h 2605314"/>
                <a:gd name="connsiteX155" fmla="*/ 297643 w 5018777"/>
                <a:gd name="connsiteY155" fmla="*/ 1022531 h 2605314"/>
                <a:gd name="connsiteX156" fmla="*/ 260995 w 5018777"/>
                <a:gd name="connsiteY156" fmla="*/ 957580 h 2605314"/>
                <a:gd name="connsiteX157" fmla="*/ 172095 w 5018777"/>
                <a:gd name="connsiteY157" fmla="*/ 952137 h 2605314"/>
                <a:gd name="connsiteX158" fmla="*/ 108957 w 5018777"/>
                <a:gd name="connsiteY158" fmla="*/ 996405 h 2605314"/>
                <a:gd name="connsiteX159" fmla="*/ 54892 w 5018777"/>
                <a:gd name="connsiteY159" fmla="*/ 1066800 h 2605314"/>
                <a:gd name="connsiteX160" fmla="*/ 14252 w 5018777"/>
                <a:gd name="connsiteY160" fmla="*/ 1156788 h 2605314"/>
                <a:gd name="connsiteX161" fmla="*/ 20783 w 5018777"/>
                <a:gd name="connsiteY161" fmla="*/ 1262017 h 2605314"/>
                <a:gd name="connsiteX162" fmla="*/ 69406 w 5018777"/>
                <a:gd name="connsiteY162" fmla="*/ 1313542 h 2605314"/>
                <a:gd name="connsiteX163" fmla="*/ 112949 w 5018777"/>
                <a:gd name="connsiteY163" fmla="*/ 1342571 h 2605314"/>
                <a:gd name="connsiteX164" fmla="*/ 159032 w 5018777"/>
                <a:gd name="connsiteY164" fmla="*/ 1341845 h 2605314"/>
                <a:gd name="connsiteX165" fmla="*/ 217089 w 5018777"/>
                <a:gd name="connsiteY165" fmla="*/ 1316445 h 2605314"/>
                <a:gd name="connsiteX166" fmla="*/ 199672 w 5018777"/>
                <a:gd name="connsiteY166" fmla="*/ 1243148 h 2605314"/>
                <a:gd name="connsiteX167" fmla="*/ 124197 w 5018777"/>
                <a:gd name="connsiteY167" fmla="*/ 1236254 h 2605314"/>
                <a:gd name="connsiteX168" fmla="*/ 54892 w 5018777"/>
                <a:gd name="connsiteY168" fmla="*/ 1262742 h 2605314"/>
                <a:gd name="connsiteX169" fmla="*/ 33120 w 5018777"/>
                <a:gd name="connsiteY169" fmla="*/ 1299028 h 2605314"/>
                <a:gd name="connsiteX170" fmla="*/ 18606 w 5018777"/>
                <a:gd name="connsiteY170" fmla="*/ 1320800 h 2605314"/>
                <a:gd name="connsiteX171" fmla="*/ 4092 w 5018777"/>
                <a:gd name="connsiteY171" fmla="*/ 1379582 h 2605314"/>
                <a:gd name="connsiteX172" fmla="*/ 3729 w 5018777"/>
                <a:gd name="connsiteY172" fmla="*/ 1436188 h 2605314"/>
                <a:gd name="connsiteX173" fmla="*/ 47635 w 5018777"/>
                <a:gd name="connsiteY173" fmla="*/ 1494971 h 2605314"/>
                <a:gd name="connsiteX174" fmla="*/ 91177 w 5018777"/>
                <a:gd name="connsiteY174" fmla="*/ 1524000 h 2605314"/>
                <a:gd name="connsiteX175" fmla="*/ 127100 w 5018777"/>
                <a:gd name="connsiteY175" fmla="*/ 1568268 h 2605314"/>
                <a:gd name="connsiteX176" fmla="*/ 171006 w 5018777"/>
                <a:gd name="connsiteY176" fmla="*/ 1582057 h 2605314"/>
                <a:gd name="connsiteX177" fmla="*/ 228337 w 5018777"/>
                <a:gd name="connsiteY177" fmla="*/ 1561737 h 2605314"/>
                <a:gd name="connsiteX178" fmla="*/ 236683 w 5018777"/>
                <a:gd name="connsiteY178" fmla="*/ 1483722 h 2605314"/>
                <a:gd name="connsiteX179" fmla="*/ 157217 w 5018777"/>
                <a:gd name="connsiteY179" fmla="*/ 1465580 h 2605314"/>
                <a:gd name="connsiteX180" fmla="*/ 105692 w 5018777"/>
                <a:gd name="connsiteY180" fmla="*/ 1502228 h 2605314"/>
                <a:gd name="connsiteX181" fmla="*/ 105692 w 5018777"/>
                <a:gd name="connsiteY181" fmla="*/ 1698171 h 2605314"/>
                <a:gd name="connsiteX182" fmla="*/ 141615 w 5018777"/>
                <a:gd name="connsiteY182" fmla="*/ 1749334 h 2605314"/>
                <a:gd name="connsiteX183" fmla="*/ 192777 w 5018777"/>
                <a:gd name="connsiteY183" fmla="*/ 1792514 h 2605314"/>
                <a:gd name="connsiteX184" fmla="*/ 250835 w 5018777"/>
                <a:gd name="connsiteY184" fmla="*/ 1828800 h 2605314"/>
                <a:gd name="connsiteX185" fmla="*/ 359692 w 5018777"/>
                <a:gd name="connsiteY185" fmla="*/ 1821542 h 2605314"/>
                <a:gd name="connsiteX186" fmla="*/ 394163 w 5018777"/>
                <a:gd name="connsiteY186" fmla="*/ 1796505 h 2605314"/>
                <a:gd name="connsiteX187" fmla="*/ 410492 w 5018777"/>
                <a:gd name="connsiteY187" fmla="*/ 1698171 h 2605314"/>
                <a:gd name="connsiteX188" fmla="*/ 366949 w 5018777"/>
                <a:gd name="connsiteY188" fmla="*/ 1683657 h 2605314"/>
                <a:gd name="connsiteX189" fmla="*/ 316149 w 5018777"/>
                <a:gd name="connsiteY189" fmla="*/ 1690914 h 2605314"/>
                <a:gd name="connsiteX190" fmla="*/ 279863 w 5018777"/>
                <a:gd name="connsiteY190" fmla="*/ 1719942 h 2605314"/>
                <a:gd name="connsiteX191" fmla="*/ 265349 w 5018777"/>
                <a:gd name="connsiteY191" fmla="*/ 1785257 h 2605314"/>
                <a:gd name="connsiteX192" fmla="*/ 276235 w 5018777"/>
                <a:gd name="connsiteY192" fmla="*/ 1939108 h 2605314"/>
                <a:gd name="connsiteX193" fmla="*/ 331026 w 5018777"/>
                <a:gd name="connsiteY193" fmla="*/ 1984465 h 2605314"/>
                <a:gd name="connsiteX194" fmla="*/ 417749 w 5018777"/>
                <a:gd name="connsiteY194" fmla="*/ 2002971 h 2605314"/>
                <a:gd name="connsiteX195" fmla="*/ 526606 w 5018777"/>
                <a:gd name="connsiteY195" fmla="*/ 1995714 h 2605314"/>
                <a:gd name="connsiteX196" fmla="*/ 555635 w 5018777"/>
                <a:gd name="connsiteY196" fmla="*/ 1973942 h 2605314"/>
                <a:gd name="connsiteX197" fmla="*/ 599177 w 5018777"/>
                <a:gd name="connsiteY197" fmla="*/ 1944914 h 2605314"/>
                <a:gd name="connsiteX198" fmla="*/ 628206 w 5018777"/>
                <a:gd name="connsiteY198" fmla="*/ 1901371 h 2605314"/>
                <a:gd name="connsiteX199" fmla="*/ 613692 w 5018777"/>
                <a:gd name="connsiteY199" fmla="*/ 1836057 h 2605314"/>
                <a:gd name="connsiteX200" fmla="*/ 570149 w 5018777"/>
                <a:gd name="connsiteY200" fmla="*/ 1792514 h 2605314"/>
                <a:gd name="connsiteX201" fmla="*/ 528057 w 5018777"/>
                <a:gd name="connsiteY201" fmla="*/ 1800497 h 2605314"/>
                <a:gd name="connsiteX202" fmla="*/ 481249 w 5018777"/>
                <a:gd name="connsiteY202" fmla="*/ 1898468 h 2605314"/>
                <a:gd name="connsiteX203" fmla="*/ 555635 w 5018777"/>
                <a:gd name="connsiteY203" fmla="*/ 1995714 h 2605314"/>
                <a:gd name="connsiteX204" fmla="*/ 570149 w 5018777"/>
                <a:gd name="connsiteY204" fmla="*/ 2017485 h 2605314"/>
                <a:gd name="connsiteX205" fmla="*/ 700777 w 5018777"/>
                <a:gd name="connsiteY205" fmla="*/ 2068285 h 2605314"/>
                <a:gd name="connsiteX206" fmla="*/ 737063 w 5018777"/>
                <a:gd name="connsiteY206" fmla="*/ 2082800 h 2605314"/>
                <a:gd name="connsiteX207" fmla="*/ 867692 w 5018777"/>
                <a:gd name="connsiteY207" fmla="*/ 2119811 h 2605314"/>
                <a:gd name="connsiteX208" fmla="*/ 969292 w 5018777"/>
                <a:gd name="connsiteY208" fmla="*/ 2148114 h 2605314"/>
                <a:gd name="connsiteX209" fmla="*/ 1078149 w 5018777"/>
                <a:gd name="connsiteY209" fmla="*/ 2133600 h 2605314"/>
                <a:gd name="connsiteX210" fmla="*/ 1128949 w 5018777"/>
                <a:gd name="connsiteY210" fmla="*/ 2104571 h 2605314"/>
                <a:gd name="connsiteX211" fmla="*/ 1247603 w 5018777"/>
                <a:gd name="connsiteY211" fmla="*/ 2013494 h 2605314"/>
                <a:gd name="connsiteX212" fmla="*/ 1291509 w 5018777"/>
                <a:gd name="connsiteY212" fmla="*/ 1957251 h 2605314"/>
                <a:gd name="connsiteX213" fmla="*/ 1278083 w 5018777"/>
                <a:gd name="connsiteY213" fmla="*/ 1839322 h 2605314"/>
                <a:gd name="connsiteX214" fmla="*/ 1223292 w 5018777"/>
                <a:gd name="connsiteY214" fmla="*/ 1814285 h 2605314"/>
                <a:gd name="connsiteX215" fmla="*/ 1129675 w 5018777"/>
                <a:gd name="connsiteY215" fmla="*/ 1833154 h 2605314"/>
                <a:gd name="connsiteX216" fmla="*/ 1107177 w 5018777"/>
                <a:gd name="connsiteY216" fmla="*/ 1894114 h 2605314"/>
                <a:gd name="connsiteX217" fmla="*/ 1085406 w 5018777"/>
                <a:gd name="connsiteY217" fmla="*/ 2002971 h 2605314"/>
                <a:gd name="connsiteX218" fmla="*/ 1020092 w 5018777"/>
                <a:gd name="connsiteY218" fmla="*/ 1995714 h 2605314"/>
                <a:gd name="connsiteX219" fmla="*/ 984532 w 5018777"/>
                <a:gd name="connsiteY219" fmla="*/ 1911531 h 2605314"/>
                <a:gd name="connsiteX220" fmla="*/ 996869 w 5018777"/>
                <a:gd name="connsiteY220" fmla="*/ 1807754 h 2605314"/>
                <a:gd name="connsiteX221" fmla="*/ 1070529 w 5018777"/>
                <a:gd name="connsiteY221" fmla="*/ 1731554 h 2605314"/>
                <a:gd name="connsiteX222" fmla="*/ 1230549 w 5018777"/>
                <a:gd name="connsiteY222" fmla="*/ 1690914 h 2605314"/>
                <a:gd name="connsiteX223" fmla="*/ 1339406 w 5018777"/>
                <a:gd name="connsiteY223" fmla="*/ 1698171 h 2605314"/>
                <a:gd name="connsiteX224" fmla="*/ 1426492 w 5018777"/>
                <a:gd name="connsiteY224" fmla="*/ 1741714 h 2605314"/>
                <a:gd name="connsiteX225" fmla="*/ 1480557 w 5018777"/>
                <a:gd name="connsiteY225" fmla="*/ 1792514 h 2605314"/>
                <a:gd name="connsiteX226" fmla="*/ 1510312 w 5018777"/>
                <a:gd name="connsiteY226" fmla="*/ 1859642 h 2605314"/>
                <a:gd name="connsiteX227" fmla="*/ 1511037 w 5018777"/>
                <a:gd name="connsiteY227" fmla="*/ 1961968 h 2605314"/>
                <a:gd name="connsiteX228" fmla="*/ 1463866 w 5018777"/>
                <a:gd name="connsiteY228" fmla="*/ 2046877 h 2605314"/>
                <a:gd name="connsiteX229" fmla="*/ 1411977 w 5018777"/>
                <a:gd name="connsiteY229" fmla="*/ 2140857 h 2605314"/>
                <a:gd name="connsiteX230" fmla="*/ 1404720 w 5018777"/>
                <a:gd name="connsiteY230" fmla="*/ 2162628 h 2605314"/>
                <a:gd name="connsiteX231" fmla="*/ 1368435 w 5018777"/>
                <a:gd name="connsiteY231" fmla="*/ 2293257 h 2605314"/>
                <a:gd name="connsiteX232" fmla="*/ 1370975 w 5018777"/>
                <a:gd name="connsiteY232" fmla="*/ 2449285 h 2605314"/>
                <a:gd name="connsiteX233" fmla="*/ 1513577 w 5018777"/>
                <a:gd name="connsiteY233" fmla="*/ 2554514 h 2605314"/>
                <a:gd name="connsiteX234" fmla="*/ 1636949 w 5018777"/>
                <a:gd name="connsiteY234" fmla="*/ 2590800 h 2605314"/>
                <a:gd name="connsiteX235" fmla="*/ 1851397 w 5018777"/>
                <a:gd name="connsiteY235" fmla="*/ 2605314 h 2605314"/>
                <a:gd name="connsiteX236" fmla="*/ 1922155 w 5018777"/>
                <a:gd name="connsiteY236" fmla="*/ 2576285 h 2605314"/>
                <a:gd name="connsiteX237" fmla="*/ 1963520 w 5018777"/>
                <a:gd name="connsiteY237" fmla="*/ 2496457 h 2605314"/>
                <a:gd name="connsiteX238" fmla="*/ 2006337 w 5018777"/>
                <a:gd name="connsiteY238" fmla="*/ 2315028 h 2605314"/>
                <a:gd name="connsiteX239" fmla="*/ 2043349 w 5018777"/>
                <a:gd name="connsiteY239" fmla="*/ 2111828 h 2605314"/>
                <a:gd name="connsiteX240" fmla="*/ 2066572 w 5018777"/>
                <a:gd name="connsiteY240" fmla="*/ 2048691 h 2605314"/>
                <a:gd name="connsiteX241" fmla="*/ 2102495 w 5018777"/>
                <a:gd name="connsiteY241" fmla="*/ 1987731 h 2605314"/>
                <a:gd name="connsiteX242" fmla="*/ 2221512 w 5018777"/>
                <a:gd name="connsiteY242" fmla="*/ 1879237 h 2605314"/>
                <a:gd name="connsiteX243" fmla="*/ 2377177 w 5018777"/>
                <a:gd name="connsiteY243" fmla="*/ 1872342 h 2605314"/>
                <a:gd name="connsiteX244" fmla="*/ 2398949 w 5018777"/>
                <a:gd name="connsiteY244" fmla="*/ 1879600 h 2605314"/>
                <a:gd name="connsiteX245" fmla="*/ 2457006 w 5018777"/>
                <a:gd name="connsiteY245" fmla="*/ 1930400 h 2605314"/>
                <a:gd name="connsiteX246" fmla="*/ 2471520 w 5018777"/>
                <a:gd name="connsiteY246" fmla="*/ 1952171 h 2605314"/>
                <a:gd name="connsiteX247" fmla="*/ 2493292 w 5018777"/>
                <a:gd name="connsiteY247" fmla="*/ 1973942 h 2605314"/>
                <a:gd name="connsiteX248" fmla="*/ 2507806 w 5018777"/>
                <a:gd name="connsiteY248" fmla="*/ 2024742 h 2605314"/>
                <a:gd name="connsiteX249" fmla="*/ 2515063 w 5018777"/>
                <a:gd name="connsiteY249" fmla="*/ 2053771 h 2605314"/>
                <a:gd name="connsiteX250" fmla="*/ 2529577 w 5018777"/>
                <a:gd name="connsiteY250" fmla="*/ 2075542 h 2605314"/>
                <a:gd name="connsiteX251" fmla="*/ 2544092 w 5018777"/>
                <a:gd name="connsiteY251" fmla="*/ 2126342 h 2605314"/>
                <a:gd name="connsiteX252" fmla="*/ 2536835 w 5018777"/>
                <a:gd name="connsiteY252" fmla="*/ 2271485 h 2605314"/>
                <a:gd name="connsiteX253" fmla="*/ 2522320 w 5018777"/>
                <a:gd name="connsiteY253" fmla="*/ 2300514 h 2605314"/>
                <a:gd name="connsiteX254" fmla="*/ 2478777 w 5018777"/>
                <a:gd name="connsiteY254" fmla="*/ 2329542 h 2605314"/>
                <a:gd name="connsiteX255" fmla="*/ 2457006 w 5018777"/>
                <a:gd name="connsiteY255" fmla="*/ 2336800 h 2605314"/>
                <a:gd name="connsiteX256" fmla="*/ 2333635 w 5018777"/>
                <a:gd name="connsiteY256" fmla="*/ 2329542 h 2605314"/>
                <a:gd name="connsiteX257" fmla="*/ 2311863 w 5018777"/>
                <a:gd name="connsiteY257" fmla="*/ 2322285 h 2605314"/>
                <a:gd name="connsiteX258" fmla="*/ 2297349 w 5018777"/>
                <a:gd name="connsiteY258" fmla="*/ 2286000 h 2605314"/>
                <a:gd name="connsiteX259" fmla="*/ 2290092 w 5018777"/>
                <a:gd name="connsiteY259" fmla="*/ 2249714 h 2605314"/>
                <a:gd name="connsiteX260" fmla="*/ 2398949 w 5018777"/>
                <a:gd name="connsiteY260" fmla="*/ 2111828 h 2605314"/>
                <a:gd name="connsiteX261" fmla="*/ 2398949 w 5018777"/>
                <a:gd name="connsiteY261" fmla="*/ 2024742 h 2605314"/>
                <a:gd name="connsiteX262" fmla="*/ 2377177 w 5018777"/>
                <a:gd name="connsiteY262" fmla="*/ 2010228 h 2605314"/>
                <a:gd name="connsiteX263" fmla="*/ 2275577 w 5018777"/>
                <a:gd name="connsiteY263" fmla="*/ 2017485 h 2605314"/>
                <a:gd name="connsiteX264" fmla="*/ 2261063 w 5018777"/>
                <a:gd name="connsiteY264" fmla="*/ 2032000 h 2605314"/>
                <a:gd name="connsiteX265" fmla="*/ 2239292 w 5018777"/>
                <a:gd name="connsiteY265" fmla="*/ 2046514 h 2605314"/>
                <a:gd name="connsiteX266" fmla="*/ 2224777 w 5018777"/>
                <a:gd name="connsiteY266" fmla="*/ 2061028 h 2605314"/>
                <a:gd name="connsiteX267" fmla="*/ 2195749 w 5018777"/>
                <a:gd name="connsiteY267" fmla="*/ 2068285 h 2605314"/>
                <a:gd name="connsiteX268" fmla="*/ 2166720 w 5018777"/>
                <a:gd name="connsiteY268" fmla="*/ 2090057 h 2605314"/>
                <a:gd name="connsiteX269" fmla="*/ 2152206 w 5018777"/>
                <a:gd name="connsiteY269" fmla="*/ 2111828 h 2605314"/>
                <a:gd name="connsiteX270" fmla="*/ 2130435 w 5018777"/>
                <a:gd name="connsiteY270" fmla="*/ 2140857 h 2605314"/>
                <a:gd name="connsiteX271" fmla="*/ 2130435 w 5018777"/>
                <a:gd name="connsiteY271" fmla="*/ 2351314 h 2605314"/>
                <a:gd name="connsiteX272" fmla="*/ 2144949 w 5018777"/>
                <a:gd name="connsiteY272" fmla="*/ 2373085 h 2605314"/>
                <a:gd name="connsiteX273" fmla="*/ 2166720 w 5018777"/>
                <a:gd name="connsiteY273" fmla="*/ 2380342 h 2605314"/>
                <a:gd name="connsiteX274" fmla="*/ 2173977 w 5018777"/>
                <a:gd name="connsiteY274" fmla="*/ 2402114 h 2605314"/>
                <a:gd name="connsiteX275" fmla="*/ 2195749 w 5018777"/>
                <a:gd name="connsiteY275" fmla="*/ 2416628 h 2605314"/>
                <a:gd name="connsiteX276" fmla="*/ 2224777 w 5018777"/>
                <a:gd name="connsiteY276" fmla="*/ 2438400 h 2605314"/>
                <a:gd name="connsiteX277" fmla="*/ 2268320 w 5018777"/>
                <a:gd name="connsiteY277" fmla="*/ 2474685 h 2605314"/>
                <a:gd name="connsiteX278" fmla="*/ 2297349 w 5018777"/>
                <a:gd name="connsiteY278" fmla="*/ 2510971 h 2605314"/>
                <a:gd name="connsiteX279" fmla="*/ 2319120 w 5018777"/>
                <a:gd name="connsiteY279" fmla="*/ 2532742 h 2605314"/>
                <a:gd name="connsiteX280" fmla="*/ 2398949 w 5018777"/>
                <a:gd name="connsiteY280" fmla="*/ 2569028 h 2605314"/>
                <a:gd name="connsiteX281" fmla="*/ 2544092 w 5018777"/>
                <a:gd name="connsiteY281" fmla="*/ 2554514 h 2605314"/>
                <a:gd name="connsiteX282" fmla="*/ 2565863 w 5018777"/>
                <a:gd name="connsiteY282" fmla="*/ 2540000 h 2605314"/>
                <a:gd name="connsiteX283" fmla="*/ 2573120 w 5018777"/>
                <a:gd name="connsiteY283" fmla="*/ 2503714 h 2605314"/>
                <a:gd name="connsiteX284" fmla="*/ 2587635 w 5018777"/>
                <a:gd name="connsiteY284" fmla="*/ 2481942 h 2605314"/>
                <a:gd name="connsiteX285" fmla="*/ 2594892 w 5018777"/>
                <a:gd name="connsiteY285" fmla="*/ 2409371 h 2605314"/>
                <a:gd name="connsiteX286" fmla="*/ 2645692 w 5018777"/>
                <a:gd name="connsiteY286" fmla="*/ 2416628 h 2605314"/>
                <a:gd name="connsiteX287" fmla="*/ 2674720 w 5018777"/>
                <a:gd name="connsiteY287" fmla="*/ 2423885 h 2605314"/>
                <a:gd name="connsiteX288" fmla="*/ 2747292 w 5018777"/>
                <a:gd name="connsiteY288" fmla="*/ 2438400 h 2605314"/>
                <a:gd name="connsiteX289" fmla="*/ 2790835 w 5018777"/>
                <a:gd name="connsiteY289" fmla="*/ 2452914 h 2605314"/>
                <a:gd name="connsiteX290" fmla="*/ 2812606 w 5018777"/>
                <a:gd name="connsiteY290" fmla="*/ 2438400 h 2605314"/>
                <a:gd name="connsiteX291" fmla="*/ 2805349 w 5018777"/>
                <a:gd name="connsiteY291" fmla="*/ 2416628 h 2605314"/>
                <a:gd name="connsiteX292" fmla="*/ 2798092 w 5018777"/>
                <a:gd name="connsiteY292" fmla="*/ 2373085 h 2605314"/>
                <a:gd name="connsiteX293" fmla="*/ 2783577 w 5018777"/>
                <a:gd name="connsiteY293" fmla="*/ 2329542 h 2605314"/>
                <a:gd name="connsiteX294" fmla="*/ 2798092 w 5018777"/>
                <a:gd name="connsiteY294" fmla="*/ 2278742 h 2605314"/>
                <a:gd name="connsiteX295" fmla="*/ 2965006 w 5018777"/>
                <a:gd name="connsiteY295" fmla="*/ 2249714 h 2605314"/>
                <a:gd name="connsiteX296" fmla="*/ 2950492 w 5018777"/>
                <a:gd name="connsiteY296" fmla="*/ 2227942 h 2605314"/>
                <a:gd name="connsiteX297" fmla="*/ 2928720 w 5018777"/>
                <a:gd name="connsiteY297" fmla="*/ 2133600 h 2605314"/>
                <a:gd name="connsiteX298" fmla="*/ 2921463 w 5018777"/>
                <a:gd name="connsiteY298" fmla="*/ 2104571 h 2605314"/>
                <a:gd name="connsiteX299" fmla="*/ 2899692 w 5018777"/>
                <a:gd name="connsiteY299" fmla="*/ 2090057 h 2605314"/>
                <a:gd name="connsiteX300" fmla="*/ 2906949 w 5018777"/>
                <a:gd name="connsiteY300" fmla="*/ 2061028 h 2605314"/>
                <a:gd name="connsiteX301" fmla="*/ 3037577 w 5018777"/>
                <a:gd name="connsiteY301" fmla="*/ 2053771 h 2605314"/>
                <a:gd name="connsiteX302" fmla="*/ 3124663 w 5018777"/>
                <a:gd name="connsiteY302" fmla="*/ 2046514 h 2605314"/>
                <a:gd name="connsiteX303" fmla="*/ 3146435 w 5018777"/>
                <a:gd name="connsiteY303" fmla="*/ 2039257 h 2605314"/>
                <a:gd name="connsiteX304" fmla="*/ 3139177 w 5018777"/>
                <a:gd name="connsiteY304" fmla="*/ 2010228 h 2605314"/>
                <a:gd name="connsiteX305" fmla="*/ 3110149 w 5018777"/>
                <a:gd name="connsiteY305" fmla="*/ 1959428 h 2605314"/>
                <a:gd name="connsiteX306" fmla="*/ 3081120 w 5018777"/>
                <a:gd name="connsiteY306" fmla="*/ 1930400 h 2605314"/>
                <a:gd name="connsiteX307" fmla="*/ 3066606 w 5018777"/>
                <a:gd name="connsiteY307" fmla="*/ 1901371 h 2605314"/>
                <a:gd name="connsiteX308" fmla="*/ 3044835 w 5018777"/>
                <a:gd name="connsiteY308" fmla="*/ 1886857 h 2605314"/>
                <a:gd name="connsiteX309" fmla="*/ 3037577 w 5018777"/>
                <a:gd name="connsiteY309" fmla="*/ 1865085 h 2605314"/>
                <a:gd name="connsiteX310" fmla="*/ 3023063 w 5018777"/>
                <a:gd name="connsiteY310" fmla="*/ 1843314 h 2605314"/>
                <a:gd name="connsiteX311" fmla="*/ 3052092 w 5018777"/>
                <a:gd name="connsiteY311" fmla="*/ 1828800 h 2605314"/>
                <a:gd name="connsiteX312" fmla="*/ 3160949 w 5018777"/>
                <a:gd name="connsiteY312" fmla="*/ 1814285 h 2605314"/>
                <a:gd name="connsiteX313" fmla="*/ 3182720 w 5018777"/>
                <a:gd name="connsiteY313" fmla="*/ 1799771 h 2605314"/>
                <a:gd name="connsiteX314" fmla="*/ 3131920 w 5018777"/>
                <a:gd name="connsiteY314" fmla="*/ 1690914 h 2605314"/>
                <a:gd name="connsiteX315" fmla="*/ 3124663 w 5018777"/>
                <a:gd name="connsiteY315" fmla="*/ 1669142 h 2605314"/>
                <a:gd name="connsiteX316" fmla="*/ 3110149 w 5018777"/>
                <a:gd name="connsiteY316" fmla="*/ 1647371 h 2605314"/>
                <a:gd name="connsiteX317" fmla="*/ 3131920 w 5018777"/>
                <a:gd name="connsiteY317" fmla="*/ 1640114 h 2605314"/>
                <a:gd name="connsiteX318" fmla="*/ 3160949 w 5018777"/>
                <a:gd name="connsiteY318" fmla="*/ 1632857 h 2605314"/>
                <a:gd name="connsiteX319" fmla="*/ 3189977 w 5018777"/>
                <a:gd name="connsiteY319" fmla="*/ 1618342 h 2605314"/>
                <a:gd name="connsiteX320" fmla="*/ 3219006 w 5018777"/>
                <a:gd name="connsiteY320" fmla="*/ 1611085 h 2605314"/>
                <a:gd name="connsiteX321" fmla="*/ 3240777 w 5018777"/>
                <a:gd name="connsiteY321" fmla="*/ 1603828 h 2605314"/>
                <a:gd name="connsiteX322" fmla="*/ 3284320 w 5018777"/>
                <a:gd name="connsiteY322" fmla="*/ 1582057 h 2605314"/>
                <a:gd name="connsiteX323" fmla="*/ 3298835 w 5018777"/>
                <a:gd name="connsiteY323" fmla="*/ 1567542 h 2605314"/>
                <a:gd name="connsiteX324" fmla="*/ 3277063 w 5018777"/>
                <a:gd name="connsiteY324" fmla="*/ 1545771 h 2605314"/>
                <a:gd name="connsiteX325" fmla="*/ 3233520 w 5018777"/>
                <a:gd name="connsiteY325" fmla="*/ 1516742 h 2605314"/>
                <a:gd name="connsiteX326" fmla="*/ 3182720 w 5018777"/>
                <a:gd name="connsiteY326" fmla="*/ 1458685 h 2605314"/>
                <a:gd name="connsiteX327" fmla="*/ 3175463 w 5018777"/>
                <a:gd name="connsiteY327" fmla="*/ 1436914 h 2605314"/>
                <a:gd name="connsiteX328" fmla="*/ 3153692 w 5018777"/>
                <a:gd name="connsiteY328" fmla="*/ 1422400 h 2605314"/>
                <a:gd name="connsiteX329" fmla="*/ 3204492 w 5018777"/>
                <a:gd name="connsiteY329" fmla="*/ 1386114 h 2605314"/>
                <a:gd name="connsiteX330" fmla="*/ 3240777 w 5018777"/>
                <a:gd name="connsiteY330" fmla="*/ 1349828 h 2605314"/>
                <a:gd name="connsiteX331" fmla="*/ 3269806 w 5018777"/>
                <a:gd name="connsiteY331" fmla="*/ 1313542 h 2605314"/>
                <a:gd name="connsiteX332" fmla="*/ 3291577 w 5018777"/>
                <a:gd name="connsiteY332" fmla="*/ 1299028 h 2605314"/>
                <a:gd name="connsiteX333" fmla="*/ 3306092 w 5018777"/>
                <a:gd name="connsiteY333" fmla="*/ 1284514 h 2605314"/>
                <a:gd name="connsiteX334" fmla="*/ 3313349 w 5018777"/>
                <a:gd name="connsiteY334" fmla="*/ 1262742 h 2605314"/>
                <a:gd name="connsiteX335" fmla="*/ 3269806 w 5018777"/>
                <a:gd name="connsiteY335" fmla="*/ 1255485 h 2605314"/>
                <a:gd name="connsiteX336" fmla="*/ 3248035 w 5018777"/>
                <a:gd name="connsiteY336" fmla="*/ 1248228 h 2605314"/>
                <a:gd name="connsiteX337" fmla="*/ 3197235 w 5018777"/>
                <a:gd name="connsiteY337" fmla="*/ 1233714 h 2605314"/>
                <a:gd name="connsiteX338" fmla="*/ 3175463 w 5018777"/>
                <a:gd name="connsiteY338" fmla="*/ 1219200 h 2605314"/>
                <a:gd name="connsiteX339" fmla="*/ 3153692 w 5018777"/>
                <a:gd name="connsiteY339" fmla="*/ 1211942 h 2605314"/>
                <a:gd name="connsiteX340" fmla="*/ 3124663 w 5018777"/>
                <a:gd name="connsiteY340" fmla="*/ 1197428 h 2605314"/>
                <a:gd name="connsiteX341" fmla="*/ 3204492 w 5018777"/>
                <a:gd name="connsiteY341" fmla="*/ 1095828 h 2605314"/>
                <a:gd name="connsiteX342" fmla="*/ 3255292 w 5018777"/>
                <a:gd name="connsiteY342" fmla="*/ 1037771 h 2605314"/>
                <a:gd name="connsiteX343" fmla="*/ 3255292 w 5018777"/>
                <a:gd name="connsiteY343" fmla="*/ 994228 h 2605314"/>
                <a:gd name="connsiteX344" fmla="*/ 3211749 w 5018777"/>
                <a:gd name="connsiteY344" fmla="*/ 986971 h 2605314"/>
                <a:gd name="connsiteX345" fmla="*/ 3182720 w 5018777"/>
                <a:gd name="connsiteY345" fmla="*/ 979714 h 2605314"/>
                <a:gd name="connsiteX346" fmla="*/ 3124663 w 5018777"/>
                <a:gd name="connsiteY346" fmla="*/ 957942 h 2605314"/>
                <a:gd name="connsiteX347" fmla="*/ 3102892 w 5018777"/>
                <a:gd name="connsiteY347" fmla="*/ 950685 h 2605314"/>
                <a:gd name="connsiteX348" fmla="*/ 3052092 w 5018777"/>
                <a:gd name="connsiteY348" fmla="*/ 943428 h 2605314"/>
                <a:gd name="connsiteX349" fmla="*/ 3030320 w 5018777"/>
                <a:gd name="connsiteY349" fmla="*/ 936171 h 2605314"/>
                <a:gd name="connsiteX350" fmla="*/ 2994035 w 5018777"/>
                <a:gd name="connsiteY350" fmla="*/ 928914 h 2605314"/>
                <a:gd name="connsiteX351" fmla="*/ 2979520 w 5018777"/>
                <a:gd name="connsiteY351" fmla="*/ 914400 h 2605314"/>
                <a:gd name="connsiteX352" fmla="*/ 3037577 w 5018777"/>
                <a:gd name="connsiteY352" fmla="*/ 820057 h 2605314"/>
                <a:gd name="connsiteX353" fmla="*/ 3095635 w 5018777"/>
                <a:gd name="connsiteY353" fmla="*/ 747485 h 2605314"/>
                <a:gd name="connsiteX354" fmla="*/ 3131920 w 5018777"/>
                <a:gd name="connsiteY354" fmla="*/ 703942 h 2605314"/>
                <a:gd name="connsiteX355" fmla="*/ 3146435 w 5018777"/>
                <a:gd name="connsiteY355" fmla="*/ 682171 h 2605314"/>
                <a:gd name="connsiteX356" fmla="*/ 3037577 w 5018777"/>
                <a:gd name="connsiteY356" fmla="*/ 667657 h 2605314"/>
                <a:gd name="connsiteX357" fmla="*/ 2965006 w 5018777"/>
                <a:gd name="connsiteY357" fmla="*/ 660400 h 2605314"/>
                <a:gd name="connsiteX358" fmla="*/ 2892435 w 5018777"/>
                <a:gd name="connsiteY358" fmla="*/ 645885 h 2605314"/>
                <a:gd name="connsiteX359" fmla="*/ 2928720 w 5018777"/>
                <a:gd name="connsiteY359" fmla="*/ 609600 h 2605314"/>
                <a:gd name="connsiteX360" fmla="*/ 2965006 w 5018777"/>
                <a:gd name="connsiteY360" fmla="*/ 573314 h 2605314"/>
                <a:gd name="connsiteX361" fmla="*/ 2972263 w 5018777"/>
                <a:gd name="connsiteY361" fmla="*/ 529771 h 2605314"/>
                <a:gd name="connsiteX362" fmla="*/ 2986777 w 5018777"/>
                <a:gd name="connsiteY362" fmla="*/ 486228 h 2605314"/>
                <a:gd name="connsiteX363" fmla="*/ 3001292 w 5018777"/>
                <a:gd name="connsiteY363" fmla="*/ 435428 h 2605314"/>
                <a:gd name="connsiteX364" fmla="*/ 3015806 w 5018777"/>
                <a:gd name="connsiteY364" fmla="*/ 391885 h 2605314"/>
                <a:gd name="connsiteX365" fmla="*/ 2965006 w 5018777"/>
                <a:gd name="connsiteY365" fmla="*/ 399142 h 2605314"/>
                <a:gd name="connsiteX366" fmla="*/ 2921463 w 5018777"/>
                <a:gd name="connsiteY366" fmla="*/ 413657 h 2605314"/>
                <a:gd name="connsiteX367" fmla="*/ 2892435 w 5018777"/>
                <a:gd name="connsiteY367" fmla="*/ 420914 h 2605314"/>
                <a:gd name="connsiteX368" fmla="*/ 2856149 w 5018777"/>
                <a:gd name="connsiteY368" fmla="*/ 435428 h 2605314"/>
                <a:gd name="connsiteX369" fmla="*/ 2812606 w 5018777"/>
                <a:gd name="connsiteY369" fmla="*/ 442685 h 2605314"/>
                <a:gd name="connsiteX370" fmla="*/ 2783577 w 5018777"/>
                <a:gd name="connsiteY370" fmla="*/ 449942 h 2605314"/>
                <a:gd name="connsiteX371" fmla="*/ 2725520 w 5018777"/>
                <a:gd name="connsiteY371" fmla="*/ 442685 h 2605314"/>
                <a:gd name="connsiteX372" fmla="*/ 2732777 w 5018777"/>
                <a:gd name="connsiteY372" fmla="*/ 377371 h 2605314"/>
                <a:gd name="connsiteX373" fmla="*/ 2725520 w 5018777"/>
                <a:gd name="connsiteY373" fmla="*/ 290285 h 2605314"/>
                <a:gd name="connsiteX374" fmla="*/ 2711006 w 5018777"/>
                <a:gd name="connsiteY374" fmla="*/ 232228 h 2605314"/>
                <a:gd name="connsiteX375" fmla="*/ 2667463 w 5018777"/>
                <a:gd name="connsiteY375" fmla="*/ 210457 h 2605314"/>
                <a:gd name="connsiteX376" fmla="*/ 2660206 w 5018777"/>
                <a:gd name="connsiteY37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98835 w 5018777"/>
                <a:gd name="connsiteY112" fmla="*/ 653142 h 2605314"/>
                <a:gd name="connsiteX113" fmla="*/ 3277063 w 5018777"/>
                <a:gd name="connsiteY113" fmla="*/ 587828 h 2605314"/>
                <a:gd name="connsiteX114" fmla="*/ 3233520 w 5018777"/>
                <a:gd name="connsiteY114" fmla="*/ 478971 h 2605314"/>
                <a:gd name="connsiteX115" fmla="*/ 3204492 w 5018777"/>
                <a:gd name="connsiteY115" fmla="*/ 362857 h 2605314"/>
                <a:gd name="connsiteX116" fmla="*/ 3139177 w 5018777"/>
                <a:gd name="connsiteY116" fmla="*/ 283028 h 2605314"/>
                <a:gd name="connsiteX117" fmla="*/ 3081120 w 5018777"/>
                <a:gd name="connsiteY117" fmla="*/ 232228 h 2605314"/>
                <a:gd name="connsiteX118" fmla="*/ 3008549 w 5018777"/>
                <a:gd name="connsiteY118" fmla="*/ 174171 h 2605314"/>
                <a:gd name="connsiteX119" fmla="*/ 2934889 w 5018777"/>
                <a:gd name="connsiteY119" fmla="*/ 124460 h 2605314"/>
                <a:gd name="connsiteX120" fmla="*/ 2827120 w 5018777"/>
                <a:gd name="connsiteY120" fmla="*/ 79828 h 2605314"/>
                <a:gd name="connsiteX121" fmla="*/ 2667463 w 5018777"/>
                <a:gd name="connsiteY121" fmla="*/ 50800 h 2605314"/>
                <a:gd name="connsiteX122" fmla="*/ 2500549 w 5018777"/>
                <a:gd name="connsiteY122" fmla="*/ 43542 h 2605314"/>
                <a:gd name="connsiteX123" fmla="*/ 2275577 w 5018777"/>
                <a:gd name="connsiteY123" fmla="*/ 21771 h 2605314"/>
                <a:gd name="connsiteX124" fmla="*/ 2036092 w 5018777"/>
                <a:gd name="connsiteY124" fmla="*/ 7257 h 2605314"/>
                <a:gd name="connsiteX125" fmla="*/ 1753063 w 5018777"/>
                <a:gd name="connsiteY125" fmla="*/ 29028 h 2605314"/>
                <a:gd name="connsiteX126" fmla="*/ 1519746 w 5018777"/>
                <a:gd name="connsiteY126" fmla="*/ 82005 h 2605314"/>
                <a:gd name="connsiteX127" fmla="*/ 1157977 w 5018777"/>
                <a:gd name="connsiteY127" fmla="*/ 190500 h 2605314"/>
                <a:gd name="connsiteX128" fmla="*/ 969292 w 5018777"/>
                <a:gd name="connsiteY128" fmla="*/ 261257 h 2605314"/>
                <a:gd name="connsiteX129" fmla="*/ 889463 w 5018777"/>
                <a:gd name="connsiteY129" fmla="*/ 319314 h 2605314"/>
                <a:gd name="connsiteX130" fmla="*/ 763189 w 5018777"/>
                <a:gd name="connsiteY130" fmla="*/ 420551 h 2605314"/>
                <a:gd name="connsiteX131" fmla="*/ 693520 w 5018777"/>
                <a:gd name="connsiteY131" fmla="*/ 500742 h 2605314"/>
                <a:gd name="connsiteX132" fmla="*/ 664492 w 5018777"/>
                <a:gd name="connsiteY132" fmla="*/ 544285 h 2605314"/>
                <a:gd name="connsiteX133" fmla="*/ 642720 w 5018777"/>
                <a:gd name="connsiteY133" fmla="*/ 609600 h 2605314"/>
                <a:gd name="connsiteX134" fmla="*/ 651792 w 5018777"/>
                <a:gd name="connsiteY134" fmla="*/ 740954 h 2605314"/>
                <a:gd name="connsiteX135" fmla="*/ 700052 w 5018777"/>
                <a:gd name="connsiteY135" fmla="*/ 804454 h 2605314"/>
                <a:gd name="connsiteX136" fmla="*/ 751577 w 5018777"/>
                <a:gd name="connsiteY136" fmla="*/ 804817 h 2605314"/>
                <a:gd name="connsiteX137" fmla="*/ 775889 w 5018777"/>
                <a:gd name="connsiteY137" fmla="*/ 748937 h 2605314"/>
                <a:gd name="connsiteX138" fmla="*/ 764640 w 5018777"/>
                <a:gd name="connsiteY138" fmla="*/ 679268 h 2605314"/>
                <a:gd name="connsiteX139" fmla="*/ 704769 w 5018777"/>
                <a:gd name="connsiteY139" fmla="*/ 644434 h 2605314"/>
                <a:gd name="connsiteX140" fmla="*/ 567246 w 5018777"/>
                <a:gd name="connsiteY140" fmla="*/ 638991 h 2605314"/>
                <a:gd name="connsiteX141" fmla="*/ 468549 w 5018777"/>
                <a:gd name="connsiteY141" fmla="*/ 682171 h 2605314"/>
                <a:gd name="connsiteX142" fmla="*/ 446777 w 5018777"/>
                <a:gd name="connsiteY142" fmla="*/ 754742 h 2605314"/>
                <a:gd name="connsiteX143" fmla="*/ 475806 w 5018777"/>
                <a:gd name="connsiteY143" fmla="*/ 849085 h 2605314"/>
                <a:gd name="connsiteX144" fmla="*/ 533863 w 5018777"/>
                <a:gd name="connsiteY144" fmla="*/ 841828 h 2605314"/>
                <a:gd name="connsiteX145" fmla="*/ 541120 w 5018777"/>
                <a:gd name="connsiteY145" fmla="*/ 820057 h 2605314"/>
                <a:gd name="connsiteX146" fmla="*/ 519349 w 5018777"/>
                <a:gd name="connsiteY146" fmla="*/ 740228 h 2605314"/>
                <a:gd name="connsiteX147" fmla="*/ 497577 w 5018777"/>
                <a:gd name="connsiteY147" fmla="*/ 725714 h 2605314"/>
                <a:gd name="connsiteX148" fmla="*/ 352435 w 5018777"/>
                <a:gd name="connsiteY148" fmla="*/ 732971 h 2605314"/>
                <a:gd name="connsiteX149" fmla="*/ 252286 w 5018777"/>
                <a:gd name="connsiteY149" fmla="*/ 791028 h 2605314"/>
                <a:gd name="connsiteX150" fmla="*/ 192777 w 5018777"/>
                <a:gd name="connsiteY150" fmla="*/ 892628 h 2605314"/>
                <a:gd name="connsiteX151" fmla="*/ 187335 w 5018777"/>
                <a:gd name="connsiteY151" fmla="*/ 1026522 h 2605314"/>
                <a:gd name="connsiteX152" fmla="*/ 218177 w 5018777"/>
                <a:gd name="connsiteY152" fmla="*/ 1070791 h 2605314"/>
                <a:gd name="connsiteX153" fmla="*/ 278049 w 5018777"/>
                <a:gd name="connsiteY153" fmla="*/ 1063534 h 2605314"/>
                <a:gd name="connsiteX154" fmla="*/ 297643 w 5018777"/>
                <a:gd name="connsiteY154" fmla="*/ 1022531 h 2605314"/>
                <a:gd name="connsiteX155" fmla="*/ 260995 w 5018777"/>
                <a:gd name="connsiteY155" fmla="*/ 957580 h 2605314"/>
                <a:gd name="connsiteX156" fmla="*/ 172095 w 5018777"/>
                <a:gd name="connsiteY156" fmla="*/ 952137 h 2605314"/>
                <a:gd name="connsiteX157" fmla="*/ 108957 w 5018777"/>
                <a:gd name="connsiteY157" fmla="*/ 996405 h 2605314"/>
                <a:gd name="connsiteX158" fmla="*/ 54892 w 5018777"/>
                <a:gd name="connsiteY158" fmla="*/ 1066800 h 2605314"/>
                <a:gd name="connsiteX159" fmla="*/ 14252 w 5018777"/>
                <a:gd name="connsiteY159" fmla="*/ 1156788 h 2605314"/>
                <a:gd name="connsiteX160" fmla="*/ 20783 w 5018777"/>
                <a:gd name="connsiteY160" fmla="*/ 1262017 h 2605314"/>
                <a:gd name="connsiteX161" fmla="*/ 69406 w 5018777"/>
                <a:gd name="connsiteY161" fmla="*/ 1313542 h 2605314"/>
                <a:gd name="connsiteX162" fmla="*/ 112949 w 5018777"/>
                <a:gd name="connsiteY162" fmla="*/ 1342571 h 2605314"/>
                <a:gd name="connsiteX163" fmla="*/ 159032 w 5018777"/>
                <a:gd name="connsiteY163" fmla="*/ 1341845 h 2605314"/>
                <a:gd name="connsiteX164" fmla="*/ 217089 w 5018777"/>
                <a:gd name="connsiteY164" fmla="*/ 1316445 h 2605314"/>
                <a:gd name="connsiteX165" fmla="*/ 199672 w 5018777"/>
                <a:gd name="connsiteY165" fmla="*/ 1243148 h 2605314"/>
                <a:gd name="connsiteX166" fmla="*/ 124197 w 5018777"/>
                <a:gd name="connsiteY166" fmla="*/ 1236254 h 2605314"/>
                <a:gd name="connsiteX167" fmla="*/ 54892 w 5018777"/>
                <a:gd name="connsiteY167" fmla="*/ 1262742 h 2605314"/>
                <a:gd name="connsiteX168" fmla="*/ 33120 w 5018777"/>
                <a:gd name="connsiteY168" fmla="*/ 1299028 h 2605314"/>
                <a:gd name="connsiteX169" fmla="*/ 18606 w 5018777"/>
                <a:gd name="connsiteY169" fmla="*/ 1320800 h 2605314"/>
                <a:gd name="connsiteX170" fmla="*/ 4092 w 5018777"/>
                <a:gd name="connsiteY170" fmla="*/ 1379582 h 2605314"/>
                <a:gd name="connsiteX171" fmla="*/ 3729 w 5018777"/>
                <a:gd name="connsiteY171" fmla="*/ 1436188 h 2605314"/>
                <a:gd name="connsiteX172" fmla="*/ 47635 w 5018777"/>
                <a:gd name="connsiteY172" fmla="*/ 1494971 h 2605314"/>
                <a:gd name="connsiteX173" fmla="*/ 91177 w 5018777"/>
                <a:gd name="connsiteY173" fmla="*/ 1524000 h 2605314"/>
                <a:gd name="connsiteX174" fmla="*/ 127100 w 5018777"/>
                <a:gd name="connsiteY174" fmla="*/ 1568268 h 2605314"/>
                <a:gd name="connsiteX175" fmla="*/ 171006 w 5018777"/>
                <a:gd name="connsiteY175" fmla="*/ 1582057 h 2605314"/>
                <a:gd name="connsiteX176" fmla="*/ 228337 w 5018777"/>
                <a:gd name="connsiteY176" fmla="*/ 1561737 h 2605314"/>
                <a:gd name="connsiteX177" fmla="*/ 236683 w 5018777"/>
                <a:gd name="connsiteY177" fmla="*/ 1483722 h 2605314"/>
                <a:gd name="connsiteX178" fmla="*/ 157217 w 5018777"/>
                <a:gd name="connsiteY178" fmla="*/ 1465580 h 2605314"/>
                <a:gd name="connsiteX179" fmla="*/ 105692 w 5018777"/>
                <a:gd name="connsiteY179" fmla="*/ 1502228 h 2605314"/>
                <a:gd name="connsiteX180" fmla="*/ 105692 w 5018777"/>
                <a:gd name="connsiteY180" fmla="*/ 1698171 h 2605314"/>
                <a:gd name="connsiteX181" fmla="*/ 141615 w 5018777"/>
                <a:gd name="connsiteY181" fmla="*/ 1749334 h 2605314"/>
                <a:gd name="connsiteX182" fmla="*/ 192777 w 5018777"/>
                <a:gd name="connsiteY182" fmla="*/ 1792514 h 2605314"/>
                <a:gd name="connsiteX183" fmla="*/ 250835 w 5018777"/>
                <a:gd name="connsiteY183" fmla="*/ 1828800 h 2605314"/>
                <a:gd name="connsiteX184" fmla="*/ 359692 w 5018777"/>
                <a:gd name="connsiteY184" fmla="*/ 1821542 h 2605314"/>
                <a:gd name="connsiteX185" fmla="*/ 394163 w 5018777"/>
                <a:gd name="connsiteY185" fmla="*/ 1796505 h 2605314"/>
                <a:gd name="connsiteX186" fmla="*/ 410492 w 5018777"/>
                <a:gd name="connsiteY186" fmla="*/ 1698171 h 2605314"/>
                <a:gd name="connsiteX187" fmla="*/ 366949 w 5018777"/>
                <a:gd name="connsiteY187" fmla="*/ 1683657 h 2605314"/>
                <a:gd name="connsiteX188" fmla="*/ 316149 w 5018777"/>
                <a:gd name="connsiteY188" fmla="*/ 1690914 h 2605314"/>
                <a:gd name="connsiteX189" fmla="*/ 279863 w 5018777"/>
                <a:gd name="connsiteY189" fmla="*/ 1719942 h 2605314"/>
                <a:gd name="connsiteX190" fmla="*/ 265349 w 5018777"/>
                <a:gd name="connsiteY190" fmla="*/ 1785257 h 2605314"/>
                <a:gd name="connsiteX191" fmla="*/ 276235 w 5018777"/>
                <a:gd name="connsiteY191" fmla="*/ 1939108 h 2605314"/>
                <a:gd name="connsiteX192" fmla="*/ 331026 w 5018777"/>
                <a:gd name="connsiteY192" fmla="*/ 1984465 h 2605314"/>
                <a:gd name="connsiteX193" fmla="*/ 417749 w 5018777"/>
                <a:gd name="connsiteY193" fmla="*/ 2002971 h 2605314"/>
                <a:gd name="connsiteX194" fmla="*/ 526606 w 5018777"/>
                <a:gd name="connsiteY194" fmla="*/ 1995714 h 2605314"/>
                <a:gd name="connsiteX195" fmla="*/ 555635 w 5018777"/>
                <a:gd name="connsiteY195" fmla="*/ 1973942 h 2605314"/>
                <a:gd name="connsiteX196" fmla="*/ 599177 w 5018777"/>
                <a:gd name="connsiteY196" fmla="*/ 1944914 h 2605314"/>
                <a:gd name="connsiteX197" fmla="*/ 628206 w 5018777"/>
                <a:gd name="connsiteY197" fmla="*/ 1901371 h 2605314"/>
                <a:gd name="connsiteX198" fmla="*/ 613692 w 5018777"/>
                <a:gd name="connsiteY198" fmla="*/ 1836057 h 2605314"/>
                <a:gd name="connsiteX199" fmla="*/ 570149 w 5018777"/>
                <a:gd name="connsiteY199" fmla="*/ 1792514 h 2605314"/>
                <a:gd name="connsiteX200" fmla="*/ 528057 w 5018777"/>
                <a:gd name="connsiteY200" fmla="*/ 1800497 h 2605314"/>
                <a:gd name="connsiteX201" fmla="*/ 481249 w 5018777"/>
                <a:gd name="connsiteY201" fmla="*/ 1898468 h 2605314"/>
                <a:gd name="connsiteX202" fmla="*/ 555635 w 5018777"/>
                <a:gd name="connsiteY202" fmla="*/ 1995714 h 2605314"/>
                <a:gd name="connsiteX203" fmla="*/ 570149 w 5018777"/>
                <a:gd name="connsiteY203" fmla="*/ 2017485 h 2605314"/>
                <a:gd name="connsiteX204" fmla="*/ 700777 w 5018777"/>
                <a:gd name="connsiteY204" fmla="*/ 2068285 h 2605314"/>
                <a:gd name="connsiteX205" fmla="*/ 737063 w 5018777"/>
                <a:gd name="connsiteY205" fmla="*/ 2082800 h 2605314"/>
                <a:gd name="connsiteX206" fmla="*/ 867692 w 5018777"/>
                <a:gd name="connsiteY206" fmla="*/ 2119811 h 2605314"/>
                <a:gd name="connsiteX207" fmla="*/ 969292 w 5018777"/>
                <a:gd name="connsiteY207" fmla="*/ 2148114 h 2605314"/>
                <a:gd name="connsiteX208" fmla="*/ 1078149 w 5018777"/>
                <a:gd name="connsiteY208" fmla="*/ 2133600 h 2605314"/>
                <a:gd name="connsiteX209" fmla="*/ 1128949 w 5018777"/>
                <a:gd name="connsiteY209" fmla="*/ 2104571 h 2605314"/>
                <a:gd name="connsiteX210" fmla="*/ 1247603 w 5018777"/>
                <a:gd name="connsiteY210" fmla="*/ 2013494 h 2605314"/>
                <a:gd name="connsiteX211" fmla="*/ 1291509 w 5018777"/>
                <a:gd name="connsiteY211" fmla="*/ 1957251 h 2605314"/>
                <a:gd name="connsiteX212" fmla="*/ 1278083 w 5018777"/>
                <a:gd name="connsiteY212" fmla="*/ 1839322 h 2605314"/>
                <a:gd name="connsiteX213" fmla="*/ 1223292 w 5018777"/>
                <a:gd name="connsiteY213" fmla="*/ 1814285 h 2605314"/>
                <a:gd name="connsiteX214" fmla="*/ 1129675 w 5018777"/>
                <a:gd name="connsiteY214" fmla="*/ 1833154 h 2605314"/>
                <a:gd name="connsiteX215" fmla="*/ 1107177 w 5018777"/>
                <a:gd name="connsiteY215" fmla="*/ 1894114 h 2605314"/>
                <a:gd name="connsiteX216" fmla="*/ 1085406 w 5018777"/>
                <a:gd name="connsiteY216" fmla="*/ 2002971 h 2605314"/>
                <a:gd name="connsiteX217" fmla="*/ 1020092 w 5018777"/>
                <a:gd name="connsiteY217" fmla="*/ 1995714 h 2605314"/>
                <a:gd name="connsiteX218" fmla="*/ 984532 w 5018777"/>
                <a:gd name="connsiteY218" fmla="*/ 1911531 h 2605314"/>
                <a:gd name="connsiteX219" fmla="*/ 996869 w 5018777"/>
                <a:gd name="connsiteY219" fmla="*/ 1807754 h 2605314"/>
                <a:gd name="connsiteX220" fmla="*/ 1070529 w 5018777"/>
                <a:gd name="connsiteY220" fmla="*/ 1731554 h 2605314"/>
                <a:gd name="connsiteX221" fmla="*/ 1230549 w 5018777"/>
                <a:gd name="connsiteY221" fmla="*/ 1690914 h 2605314"/>
                <a:gd name="connsiteX222" fmla="*/ 1339406 w 5018777"/>
                <a:gd name="connsiteY222" fmla="*/ 1698171 h 2605314"/>
                <a:gd name="connsiteX223" fmla="*/ 1426492 w 5018777"/>
                <a:gd name="connsiteY223" fmla="*/ 1741714 h 2605314"/>
                <a:gd name="connsiteX224" fmla="*/ 1480557 w 5018777"/>
                <a:gd name="connsiteY224" fmla="*/ 1792514 h 2605314"/>
                <a:gd name="connsiteX225" fmla="*/ 1510312 w 5018777"/>
                <a:gd name="connsiteY225" fmla="*/ 1859642 h 2605314"/>
                <a:gd name="connsiteX226" fmla="*/ 1511037 w 5018777"/>
                <a:gd name="connsiteY226" fmla="*/ 1961968 h 2605314"/>
                <a:gd name="connsiteX227" fmla="*/ 1463866 w 5018777"/>
                <a:gd name="connsiteY227" fmla="*/ 2046877 h 2605314"/>
                <a:gd name="connsiteX228" fmla="*/ 1411977 w 5018777"/>
                <a:gd name="connsiteY228" fmla="*/ 2140857 h 2605314"/>
                <a:gd name="connsiteX229" fmla="*/ 1404720 w 5018777"/>
                <a:gd name="connsiteY229" fmla="*/ 2162628 h 2605314"/>
                <a:gd name="connsiteX230" fmla="*/ 1368435 w 5018777"/>
                <a:gd name="connsiteY230" fmla="*/ 2293257 h 2605314"/>
                <a:gd name="connsiteX231" fmla="*/ 1370975 w 5018777"/>
                <a:gd name="connsiteY231" fmla="*/ 2449285 h 2605314"/>
                <a:gd name="connsiteX232" fmla="*/ 1513577 w 5018777"/>
                <a:gd name="connsiteY232" fmla="*/ 2554514 h 2605314"/>
                <a:gd name="connsiteX233" fmla="*/ 1636949 w 5018777"/>
                <a:gd name="connsiteY233" fmla="*/ 2590800 h 2605314"/>
                <a:gd name="connsiteX234" fmla="*/ 1851397 w 5018777"/>
                <a:gd name="connsiteY234" fmla="*/ 2605314 h 2605314"/>
                <a:gd name="connsiteX235" fmla="*/ 1922155 w 5018777"/>
                <a:gd name="connsiteY235" fmla="*/ 2576285 h 2605314"/>
                <a:gd name="connsiteX236" fmla="*/ 1963520 w 5018777"/>
                <a:gd name="connsiteY236" fmla="*/ 2496457 h 2605314"/>
                <a:gd name="connsiteX237" fmla="*/ 2006337 w 5018777"/>
                <a:gd name="connsiteY237" fmla="*/ 2315028 h 2605314"/>
                <a:gd name="connsiteX238" fmla="*/ 2043349 w 5018777"/>
                <a:gd name="connsiteY238" fmla="*/ 2111828 h 2605314"/>
                <a:gd name="connsiteX239" fmla="*/ 2066572 w 5018777"/>
                <a:gd name="connsiteY239" fmla="*/ 2048691 h 2605314"/>
                <a:gd name="connsiteX240" fmla="*/ 2102495 w 5018777"/>
                <a:gd name="connsiteY240" fmla="*/ 1987731 h 2605314"/>
                <a:gd name="connsiteX241" fmla="*/ 2221512 w 5018777"/>
                <a:gd name="connsiteY241" fmla="*/ 1879237 h 2605314"/>
                <a:gd name="connsiteX242" fmla="*/ 2377177 w 5018777"/>
                <a:gd name="connsiteY242" fmla="*/ 1872342 h 2605314"/>
                <a:gd name="connsiteX243" fmla="*/ 2398949 w 5018777"/>
                <a:gd name="connsiteY243" fmla="*/ 1879600 h 2605314"/>
                <a:gd name="connsiteX244" fmla="*/ 2457006 w 5018777"/>
                <a:gd name="connsiteY244" fmla="*/ 1930400 h 2605314"/>
                <a:gd name="connsiteX245" fmla="*/ 2471520 w 5018777"/>
                <a:gd name="connsiteY245" fmla="*/ 1952171 h 2605314"/>
                <a:gd name="connsiteX246" fmla="*/ 2493292 w 5018777"/>
                <a:gd name="connsiteY246" fmla="*/ 1973942 h 2605314"/>
                <a:gd name="connsiteX247" fmla="*/ 2507806 w 5018777"/>
                <a:gd name="connsiteY247" fmla="*/ 2024742 h 2605314"/>
                <a:gd name="connsiteX248" fmla="*/ 2515063 w 5018777"/>
                <a:gd name="connsiteY248" fmla="*/ 2053771 h 2605314"/>
                <a:gd name="connsiteX249" fmla="*/ 2529577 w 5018777"/>
                <a:gd name="connsiteY249" fmla="*/ 2075542 h 2605314"/>
                <a:gd name="connsiteX250" fmla="*/ 2544092 w 5018777"/>
                <a:gd name="connsiteY250" fmla="*/ 2126342 h 2605314"/>
                <a:gd name="connsiteX251" fmla="*/ 2536835 w 5018777"/>
                <a:gd name="connsiteY251" fmla="*/ 2271485 h 2605314"/>
                <a:gd name="connsiteX252" fmla="*/ 2522320 w 5018777"/>
                <a:gd name="connsiteY252" fmla="*/ 2300514 h 2605314"/>
                <a:gd name="connsiteX253" fmla="*/ 2478777 w 5018777"/>
                <a:gd name="connsiteY253" fmla="*/ 2329542 h 2605314"/>
                <a:gd name="connsiteX254" fmla="*/ 2457006 w 5018777"/>
                <a:gd name="connsiteY254" fmla="*/ 2336800 h 2605314"/>
                <a:gd name="connsiteX255" fmla="*/ 2333635 w 5018777"/>
                <a:gd name="connsiteY255" fmla="*/ 2329542 h 2605314"/>
                <a:gd name="connsiteX256" fmla="*/ 2311863 w 5018777"/>
                <a:gd name="connsiteY256" fmla="*/ 2322285 h 2605314"/>
                <a:gd name="connsiteX257" fmla="*/ 2297349 w 5018777"/>
                <a:gd name="connsiteY257" fmla="*/ 2286000 h 2605314"/>
                <a:gd name="connsiteX258" fmla="*/ 2290092 w 5018777"/>
                <a:gd name="connsiteY258" fmla="*/ 2249714 h 2605314"/>
                <a:gd name="connsiteX259" fmla="*/ 2398949 w 5018777"/>
                <a:gd name="connsiteY259" fmla="*/ 2111828 h 2605314"/>
                <a:gd name="connsiteX260" fmla="*/ 2398949 w 5018777"/>
                <a:gd name="connsiteY260" fmla="*/ 2024742 h 2605314"/>
                <a:gd name="connsiteX261" fmla="*/ 2377177 w 5018777"/>
                <a:gd name="connsiteY261" fmla="*/ 2010228 h 2605314"/>
                <a:gd name="connsiteX262" fmla="*/ 2275577 w 5018777"/>
                <a:gd name="connsiteY262" fmla="*/ 2017485 h 2605314"/>
                <a:gd name="connsiteX263" fmla="*/ 2261063 w 5018777"/>
                <a:gd name="connsiteY263" fmla="*/ 2032000 h 2605314"/>
                <a:gd name="connsiteX264" fmla="*/ 2239292 w 5018777"/>
                <a:gd name="connsiteY264" fmla="*/ 2046514 h 2605314"/>
                <a:gd name="connsiteX265" fmla="*/ 2224777 w 5018777"/>
                <a:gd name="connsiteY265" fmla="*/ 2061028 h 2605314"/>
                <a:gd name="connsiteX266" fmla="*/ 2195749 w 5018777"/>
                <a:gd name="connsiteY266" fmla="*/ 2068285 h 2605314"/>
                <a:gd name="connsiteX267" fmla="*/ 2166720 w 5018777"/>
                <a:gd name="connsiteY267" fmla="*/ 2090057 h 2605314"/>
                <a:gd name="connsiteX268" fmla="*/ 2152206 w 5018777"/>
                <a:gd name="connsiteY268" fmla="*/ 2111828 h 2605314"/>
                <a:gd name="connsiteX269" fmla="*/ 2130435 w 5018777"/>
                <a:gd name="connsiteY269" fmla="*/ 2140857 h 2605314"/>
                <a:gd name="connsiteX270" fmla="*/ 2130435 w 5018777"/>
                <a:gd name="connsiteY270" fmla="*/ 2351314 h 2605314"/>
                <a:gd name="connsiteX271" fmla="*/ 2144949 w 5018777"/>
                <a:gd name="connsiteY271" fmla="*/ 2373085 h 2605314"/>
                <a:gd name="connsiteX272" fmla="*/ 2166720 w 5018777"/>
                <a:gd name="connsiteY272" fmla="*/ 2380342 h 2605314"/>
                <a:gd name="connsiteX273" fmla="*/ 2173977 w 5018777"/>
                <a:gd name="connsiteY273" fmla="*/ 2402114 h 2605314"/>
                <a:gd name="connsiteX274" fmla="*/ 2195749 w 5018777"/>
                <a:gd name="connsiteY274" fmla="*/ 2416628 h 2605314"/>
                <a:gd name="connsiteX275" fmla="*/ 2224777 w 5018777"/>
                <a:gd name="connsiteY275" fmla="*/ 2438400 h 2605314"/>
                <a:gd name="connsiteX276" fmla="*/ 2268320 w 5018777"/>
                <a:gd name="connsiteY276" fmla="*/ 2474685 h 2605314"/>
                <a:gd name="connsiteX277" fmla="*/ 2297349 w 5018777"/>
                <a:gd name="connsiteY277" fmla="*/ 2510971 h 2605314"/>
                <a:gd name="connsiteX278" fmla="*/ 2319120 w 5018777"/>
                <a:gd name="connsiteY278" fmla="*/ 2532742 h 2605314"/>
                <a:gd name="connsiteX279" fmla="*/ 2398949 w 5018777"/>
                <a:gd name="connsiteY279" fmla="*/ 2569028 h 2605314"/>
                <a:gd name="connsiteX280" fmla="*/ 2544092 w 5018777"/>
                <a:gd name="connsiteY280" fmla="*/ 2554514 h 2605314"/>
                <a:gd name="connsiteX281" fmla="*/ 2565863 w 5018777"/>
                <a:gd name="connsiteY281" fmla="*/ 2540000 h 2605314"/>
                <a:gd name="connsiteX282" fmla="*/ 2573120 w 5018777"/>
                <a:gd name="connsiteY282" fmla="*/ 2503714 h 2605314"/>
                <a:gd name="connsiteX283" fmla="*/ 2587635 w 5018777"/>
                <a:gd name="connsiteY283" fmla="*/ 2481942 h 2605314"/>
                <a:gd name="connsiteX284" fmla="*/ 2594892 w 5018777"/>
                <a:gd name="connsiteY284" fmla="*/ 2409371 h 2605314"/>
                <a:gd name="connsiteX285" fmla="*/ 2645692 w 5018777"/>
                <a:gd name="connsiteY285" fmla="*/ 2416628 h 2605314"/>
                <a:gd name="connsiteX286" fmla="*/ 2674720 w 5018777"/>
                <a:gd name="connsiteY286" fmla="*/ 2423885 h 2605314"/>
                <a:gd name="connsiteX287" fmla="*/ 2747292 w 5018777"/>
                <a:gd name="connsiteY287" fmla="*/ 2438400 h 2605314"/>
                <a:gd name="connsiteX288" fmla="*/ 2790835 w 5018777"/>
                <a:gd name="connsiteY288" fmla="*/ 2452914 h 2605314"/>
                <a:gd name="connsiteX289" fmla="*/ 2812606 w 5018777"/>
                <a:gd name="connsiteY289" fmla="*/ 2438400 h 2605314"/>
                <a:gd name="connsiteX290" fmla="*/ 2805349 w 5018777"/>
                <a:gd name="connsiteY290" fmla="*/ 2416628 h 2605314"/>
                <a:gd name="connsiteX291" fmla="*/ 2798092 w 5018777"/>
                <a:gd name="connsiteY291" fmla="*/ 2373085 h 2605314"/>
                <a:gd name="connsiteX292" fmla="*/ 2783577 w 5018777"/>
                <a:gd name="connsiteY292" fmla="*/ 2329542 h 2605314"/>
                <a:gd name="connsiteX293" fmla="*/ 2798092 w 5018777"/>
                <a:gd name="connsiteY293" fmla="*/ 2278742 h 2605314"/>
                <a:gd name="connsiteX294" fmla="*/ 2965006 w 5018777"/>
                <a:gd name="connsiteY294" fmla="*/ 2249714 h 2605314"/>
                <a:gd name="connsiteX295" fmla="*/ 2950492 w 5018777"/>
                <a:gd name="connsiteY295" fmla="*/ 2227942 h 2605314"/>
                <a:gd name="connsiteX296" fmla="*/ 2928720 w 5018777"/>
                <a:gd name="connsiteY296" fmla="*/ 2133600 h 2605314"/>
                <a:gd name="connsiteX297" fmla="*/ 2921463 w 5018777"/>
                <a:gd name="connsiteY297" fmla="*/ 2104571 h 2605314"/>
                <a:gd name="connsiteX298" fmla="*/ 2899692 w 5018777"/>
                <a:gd name="connsiteY298" fmla="*/ 2090057 h 2605314"/>
                <a:gd name="connsiteX299" fmla="*/ 2906949 w 5018777"/>
                <a:gd name="connsiteY299" fmla="*/ 2061028 h 2605314"/>
                <a:gd name="connsiteX300" fmla="*/ 3037577 w 5018777"/>
                <a:gd name="connsiteY300" fmla="*/ 2053771 h 2605314"/>
                <a:gd name="connsiteX301" fmla="*/ 3124663 w 5018777"/>
                <a:gd name="connsiteY301" fmla="*/ 2046514 h 2605314"/>
                <a:gd name="connsiteX302" fmla="*/ 3146435 w 5018777"/>
                <a:gd name="connsiteY302" fmla="*/ 2039257 h 2605314"/>
                <a:gd name="connsiteX303" fmla="*/ 3139177 w 5018777"/>
                <a:gd name="connsiteY303" fmla="*/ 2010228 h 2605314"/>
                <a:gd name="connsiteX304" fmla="*/ 3110149 w 5018777"/>
                <a:gd name="connsiteY304" fmla="*/ 1959428 h 2605314"/>
                <a:gd name="connsiteX305" fmla="*/ 3081120 w 5018777"/>
                <a:gd name="connsiteY305" fmla="*/ 1930400 h 2605314"/>
                <a:gd name="connsiteX306" fmla="*/ 3066606 w 5018777"/>
                <a:gd name="connsiteY306" fmla="*/ 1901371 h 2605314"/>
                <a:gd name="connsiteX307" fmla="*/ 3044835 w 5018777"/>
                <a:gd name="connsiteY307" fmla="*/ 1886857 h 2605314"/>
                <a:gd name="connsiteX308" fmla="*/ 3037577 w 5018777"/>
                <a:gd name="connsiteY308" fmla="*/ 1865085 h 2605314"/>
                <a:gd name="connsiteX309" fmla="*/ 3023063 w 5018777"/>
                <a:gd name="connsiteY309" fmla="*/ 1843314 h 2605314"/>
                <a:gd name="connsiteX310" fmla="*/ 3052092 w 5018777"/>
                <a:gd name="connsiteY310" fmla="*/ 1828800 h 2605314"/>
                <a:gd name="connsiteX311" fmla="*/ 3160949 w 5018777"/>
                <a:gd name="connsiteY311" fmla="*/ 1814285 h 2605314"/>
                <a:gd name="connsiteX312" fmla="*/ 3182720 w 5018777"/>
                <a:gd name="connsiteY312" fmla="*/ 1799771 h 2605314"/>
                <a:gd name="connsiteX313" fmla="*/ 3131920 w 5018777"/>
                <a:gd name="connsiteY313" fmla="*/ 1690914 h 2605314"/>
                <a:gd name="connsiteX314" fmla="*/ 3124663 w 5018777"/>
                <a:gd name="connsiteY314" fmla="*/ 1669142 h 2605314"/>
                <a:gd name="connsiteX315" fmla="*/ 3110149 w 5018777"/>
                <a:gd name="connsiteY315" fmla="*/ 1647371 h 2605314"/>
                <a:gd name="connsiteX316" fmla="*/ 3131920 w 5018777"/>
                <a:gd name="connsiteY316" fmla="*/ 1640114 h 2605314"/>
                <a:gd name="connsiteX317" fmla="*/ 3160949 w 5018777"/>
                <a:gd name="connsiteY317" fmla="*/ 1632857 h 2605314"/>
                <a:gd name="connsiteX318" fmla="*/ 3189977 w 5018777"/>
                <a:gd name="connsiteY318" fmla="*/ 1618342 h 2605314"/>
                <a:gd name="connsiteX319" fmla="*/ 3219006 w 5018777"/>
                <a:gd name="connsiteY319" fmla="*/ 1611085 h 2605314"/>
                <a:gd name="connsiteX320" fmla="*/ 3240777 w 5018777"/>
                <a:gd name="connsiteY320" fmla="*/ 1603828 h 2605314"/>
                <a:gd name="connsiteX321" fmla="*/ 3284320 w 5018777"/>
                <a:gd name="connsiteY321" fmla="*/ 1582057 h 2605314"/>
                <a:gd name="connsiteX322" fmla="*/ 3298835 w 5018777"/>
                <a:gd name="connsiteY322" fmla="*/ 1567542 h 2605314"/>
                <a:gd name="connsiteX323" fmla="*/ 3277063 w 5018777"/>
                <a:gd name="connsiteY323" fmla="*/ 1545771 h 2605314"/>
                <a:gd name="connsiteX324" fmla="*/ 3233520 w 5018777"/>
                <a:gd name="connsiteY324" fmla="*/ 1516742 h 2605314"/>
                <a:gd name="connsiteX325" fmla="*/ 3182720 w 5018777"/>
                <a:gd name="connsiteY325" fmla="*/ 1458685 h 2605314"/>
                <a:gd name="connsiteX326" fmla="*/ 3175463 w 5018777"/>
                <a:gd name="connsiteY326" fmla="*/ 1436914 h 2605314"/>
                <a:gd name="connsiteX327" fmla="*/ 3153692 w 5018777"/>
                <a:gd name="connsiteY327" fmla="*/ 1422400 h 2605314"/>
                <a:gd name="connsiteX328" fmla="*/ 3204492 w 5018777"/>
                <a:gd name="connsiteY328" fmla="*/ 1386114 h 2605314"/>
                <a:gd name="connsiteX329" fmla="*/ 3240777 w 5018777"/>
                <a:gd name="connsiteY329" fmla="*/ 1349828 h 2605314"/>
                <a:gd name="connsiteX330" fmla="*/ 3269806 w 5018777"/>
                <a:gd name="connsiteY330" fmla="*/ 1313542 h 2605314"/>
                <a:gd name="connsiteX331" fmla="*/ 3291577 w 5018777"/>
                <a:gd name="connsiteY331" fmla="*/ 1299028 h 2605314"/>
                <a:gd name="connsiteX332" fmla="*/ 3306092 w 5018777"/>
                <a:gd name="connsiteY332" fmla="*/ 1284514 h 2605314"/>
                <a:gd name="connsiteX333" fmla="*/ 3313349 w 5018777"/>
                <a:gd name="connsiteY333" fmla="*/ 1262742 h 2605314"/>
                <a:gd name="connsiteX334" fmla="*/ 3269806 w 5018777"/>
                <a:gd name="connsiteY334" fmla="*/ 1255485 h 2605314"/>
                <a:gd name="connsiteX335" fmla="*/ 3248035 w 5018777"/>
                <a:gd name="connsiteY335" fmla="*/ 1248228 h 2605314"/>
                <a:gd name="connsiteX336" fmla="*/ 3197235 w 5018777"/>
                <a:gd name="connsiteY336" fmla="*/ 1233714 h 2605314"/>
                <a:gd name="connsiteX337" fmla="*/ 3175463 w 5018777"/>
                <a:gd name="connsiteY337" fmla="*/ 1219200 h 2605314"/>
                <a:gd name="connsiteX338" fmla="*/ 3153692 w 5018777"/>
                <a:gd name="connsiteY338" fmla="*/ 1211942 h 2605314"/>
                <a:gd name="connsiteX339" fmla="*/ 3124663 w 5018777"/>
                <a:gd name="connsiteY339" fmla="*/ 1197428 h 2605314"/>
                <a:gd name="connsiteX340" fmla="*/ 3204492 w 5018777"/>
                <a:gd name="connsiteY340" fmla="*/ 1095828 h 2605314"/>
                <a:gd name="connsiteX341" fmla="*/ 3255292 w 5018777"/>
                <a:gd name="connsiteY341" fmla="*/ 1037771 h 2605314"/>
                <a:gd name="connsiteX342" fmla="*/ 3255292 w 5018777"/>
                <a:gd name="connsiteY342" fmla="*/ 994228 h 2605314"/>
                <a:gd name="connsiteX343" fmla="*/ 3211749 w 5018777"/>
                <a:gd name="connsiteY343" fmla="*/ 986971 h 2605314"/>
                <a:gd name="connsiteX344" fmla="*/ 3182720 w 5018777"/>
                <a:gd name="connsiteY344" fmla="*/ 979714 h 2605314"/>
                <a:gd name="connsiteX345" fmla="*/ 3124663 w 5018777"/>
                <a:gd name="connsiteY345" fmla="*/ 957942 h 2605314"/>
                <a:gd name="connsiteX346" fmla="*/ 3102892 w 5018777"/>
                <a:gd name="connsiteY346" fmla="*/ 950685 h 2605314"/>
                <a:gd name="connsiteX347" fmla="*/ 3052092 w 5018777"/>
                <a:gd name="connsiteY347" fmla="*/ 943428 h 2605314"/>
                <a:gd name="connsiteX348" fmla="*/ 3030320 w 5018777"/>
                <a:gd name="connsiteY348" fmla="*/ 936171 h 2605314"/>
                <a:gd name="connsiteX349" fmla="*/ 2994035 w 5018777"/>
                <a:gd name="connsiteY349" fmla="*/ 928914 h 2605314"/>
                <a:gd name="connsiteX350" fmla="*/ 2979520 w 5018777"/>
                <a:gd name="connsiteY350" fmla="*/ 914400 h 2605314"/>
                <a:gd name="connsiteX351" fmla="*/ 3037577 w 5018777"/>
                <a:gd name="connsiteY351" fmla="*/ 820057 h 2605314"/>
                <a:gd name="connsiteX352" fmla="*/ 3095635 w 5018777"/>
                <a:gd name="connsiteY352" fmla="*/ 747485 h 2605314"/>
                <a:gd name="connsiteX353" fmla="*/ 3131920 w 5018777"/>
                <a:gd name="connsiteY353" fmla="*/ 703942 h 2605314"/>
                <a:gd name="connsiteX354" fmla="*/ 3146435 w 5018777"/>
                <a:gd name="connsiteY354" fmla="*/ 682171 h 2605314"/>
                <a:gd name="connsiteX355" fmla="*/ 3037577 w 5018777"/>
                <a:gd name="connsiteY355" fmla="*/ 667657 h 2605314"/>
                <a:gd name="connsiteX356" fmla="*/ 2965006 w 5018777"/>
                <a:gd name="connsiteY356" fmla="*/ 660400 h 2605314"/>
                <a:gd name="connsiteX357" fmla="*/ 2892435 w 5018777"/>
                <a:gd name="connsiteY357" fmla="*/ 645885 h 2605314"/>
                <a:gd name="connsiteX358" fmla="*/ 2928720 w 5018777"/>
                <a:gd name="connsiteY358" fmla="*/ 609600 h 2605314"/>
                <a:gd name="connsiteX359" fmla="*/ 2965006 w 5018777"/>
                <a:gd name="connsiteY359" fmla="*/ 573314 h 2605314"/>
                <a:gd name="connsiteX360" fmla="*/ 2972263 w 5018777"/>
                <a:gd name="connsiteY360" fmla="*/ 529771 h 2605314"/>
                <a:gd name="connsiteX361" fmla="*/ 2986777 w 5018777"/>
                <a:gd name="connsiteY361" fmla="*/ 486228 h 2605314"/>
                <a:gd name="connsiteX362" fmla="*/ 3001292 w 5018777"/>
                <a:gd name="connsiteY362" fmla="*/ 435428 h 2605314"/>
                <a:gd name="connsiteX363" fmla="*/ 3015806 w 5018777"/>
                <a:gd name="connsiteY363" fmla="*/ 391885 h 2605314"/>
                <a:gd name="connsiteX364" fmla="*/ 2965006 w 5018777"/>
                <a:gd name="connsiteY364" fmla="*/ 399142 h 2605314"/>
                <a:gd name="connsiteX365" fmla="*/ 2921463 w 5018777"/>
                <a:gd name="connsiteY365" fmla="*/ 413657 h 2605314"/>
                <a:gd name="connsiteX366" fmla="*/ 2892435 w 5018777"/>
                <a:gd name="connsiteY366" fmla="*/ 420914 h 2605314"/>
                <a:gd name="connsiteX367" fmla="*/ 2856149 w 5018777"/>
                <a:gd name="connsiteY367" fmla="*/ 435428 h 2605314"/>
                <a:gd name="connsiteX368" fmla="*/ 2812606 w 5018777"/>
                <a:gd name="connsiteY368" fmla="*/ 442685 h 2605314"/>
                <a:gd name="connsiteX369" fmla="*/ 2783577 w 5018777"/>
                <a:gd name="connsiteY369" fmla="*/ 449942 h 2605314"/>
                <a:gd name="connsiteX370" fmla="*/ 2725520 w 5018777"/>
                <a:gd name="connsiteY370" fmla="*/ 442685 h 2605314"/>
                <a:gd name="connsiteX371" fmla="*/ 2732777 w 5018777"/>
                <a:gd name="connsiteY371" fmla="*/ 377371 h 2605314"/>
                <a:gd name="connsiteX372" fmla="*/ 2725520 w 5018777"/>
                <a:gd name="connsiteY372" fmla="*/ 290285 h 2605314"/>
                <a:gd name="connsiteX373" fmla="*/ 2711006 w 5018777"/>
                <a:gd name="connsiteY373" fmla="*/ 232228 h 2605314"/>
                <a:gd name="connsiteX374" fmla="*/ 2667463 w 5018777"/>
                <a:gd name="connsiteY374" fmla="*/ 210457 h 2605314"/>
                <a:gd name="connsiteX375" fmla="*/ 2660206 w 5018777"/>
                <a:gd name="connsiteY37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77063 w 5018777"/>
                <a:gd name="connsiteY112" fmla="*/ 587828 h 2605314"/>
                <a:gd name="connsiteX113" fmla="*/ 3233520 w 5018777"/>
                <a:gd name="connsiteY113" fmla="*/ 478971 h 2605314"/>
                <a:gd name="connsiteX114" fmla="*/ 3204492 w 5018777"/>
                <a:gd name="connsiteY114" fmla="*/ 362857 h 2605314"/>
                <a:gd name="connsiteX115" fmla="*/ 3139177 w 5018777"/>
                <a:gd name="connsiteY115" fmla="*/ 283028 h 2605314"/>
                <a:gd name="connsiteX116" fmla="*/ 3081120 w 5018777"/>
                <a:gd name="connsiteY116" fmla="*/ 232228 h 2605314"/>
                <a:gd name="connsiteX117" fmla="*/ 3008549 w 5018777"/>
                <a:gd name="connsiteY117" fmla="*/ 174171 h 2605314"/>
                <a:gd name="connsiteX118" fmla="*/ 2934889 w 5018777"/>
                <a:gd name="connsiteY118" fmla="*/ 124460 h 2605314"/>
                <a:gd name="connsiteX119" fmla="*/ 2827120 w 5018777"/>
                <a:gd name="connsiteY119" fmla="*/ 79828 h 2605314"/>
                <a:gd name="connsiteX120" fmla="*/ 2667463 w 5018777"/>
                <a:gd name="connsiteY120" fmla="*/ 50800 h 2605314"/>
                <a:gd name="connsiteX121" fmla="*/ 2500549 w 5018777"/>
                <a:gd name="connsiteY121" fmla="*/ 43542 h 2605314"/>
                <a:gd name="connsiteX122" fmla="*/ 2275577 w 5018777"/>
                <a:gd name="connsiteY122" fmla="*/ 21771 h 2605314"/>
                <a:gd name="connsiteX123" fmla="*/ 2036092 w 5018777"/>
                <a:gd name="connsiteY123" fmla="*/ 7257 h 2605314"/>
                <a:gd name="connsiteX124" fmla="*/ 1753063 w 5018777"/>
                <a:gd name="connsiteY124" fmla="*/ 29028 h 2605314"/>
                <a:gd name="connsiteX125" fmla="*/ 1519746 w 5018777"/>
                <a:gd name="connsiteY125" fmla="*/ 82005 h 2605314"/>
                <a:gd name="connsiteX126" fmla="*/ 1157977 w 5018777"/>
                <a:gd name="connsiteY126" fmla="*/ 190500 h 2605314"/>
                <a:gd name="connsiteX127" fmla="*/ 969292 w 5018777"/>
                <a:gd name="connsiteY127" fmla="*/ 261257 h 2605314"/>
                <a:gd name="connsiteX128" fmla="*/ 889463 w 5018777"/>
                <a:gd name="connsiteY128" fmla="*/ 319314 h 2605314"/>
                <a:gd name="connsiteX129" fmla="*/ 763189 w 5018777"/>
                <a:gd name="connsiteY129" fmla="*/ 420551 h 2605314"/>
                <a:gd name="connsiteX130" fmla="*/ 693520 w 5018777"/>
                <a:gd name="connsiteY130" fmla="*/ 500742 h 2605314"/>
                <a:gd name="connsiteX131" fmla="*/ 664492 w 5018777"/>
                <a:gd name="connsiteY131" fmla="*/ 544285 h 2605314"/>
                <a:gd name="connsiteX132" fmla="*/ 642720 w 5018777"/>
                <a:gd name="connsiteY132" fmla="*/ 609600 h 2605314"/>
                <a:gd name="connsiteX133" fmla="*/ 651792 w 5018777"/>
                <a:gd name="connsiteY133" fmla="*/ 740954 h 2605314"/>
                <a:gd name="connsiteX134" fmla="*/ 700052 w 5018777"/>
                <a:gd name="connsiteY134" fmla="*/ 804454 h 2605314"/>
                <a:gd name="connsiteX135" fmla="*/ 751577 w 5018777"/>
                <a:gd name="connsiteY135" fmla="*/ 804817 h 2605314"/>
                <a:gd name="connsiteX136" fmla="*/ 775889 w 5018777"/>
                <a:gd name="connsiteY136" fmla="*/ 748937 h 2605314"/>
                <a:gd name="connsiteX137" fmla="*/ 764640 w 5018777"/>
                <a:gd name="connsiteY137" fmla="*/ 679268 h 2605314"/>
                <a:gd name="connsiteX138" fmla="*/ 704769 w 5018777"/>
                <a:gd name="connsiteY138" fmla="*/ 644434 h 2605314"/>
                <a:gd name="connsiteX139" fmla="*/ 567246 w 5018777"/>
                <a:gd name="connsiteY139" fmla="*/ 638991 h 2605314"/>
                <a:gd name="connsiteX140" fmla="*/ 468549 w 5018777"/>
                <a:gd name="connsiteY140" fmla="*/ 682171 h 2605314"/>
                <a:gd name="connsiteX141" fmla="*/ 446777 w 5018777"/>
                <a:gd name="connsiteY141" fmla="*/ 754742 h 2605314"/>
                <a:gd name="connsiteX142" fmla="*/ 475806 w 5018777"/>
                <a:gd name="connsiteY142" fmla="*/ 849085 h 2605314"/>
                <a:gd name="connsiteX143" fmla="*/ 533863 w 5018777"/>
                <a:gd name="connsiteY143" fmla="*/ 841828 h 2605314"/>
                <a:gd name="connsiteX144" fmla="*/ 541120 w 5018777"/>
                <a:gd name="connsiteY144" fmla="*/ 820057 h 2605314"/>
                <a:gd name="connsiteX145" fmla="*/ 519349 w 5018777"/>
                <a:gd name="connsiteY145" fmla="*/ 740228 h 2605314"/>
                <a:gd name="connsiteX146" fmla="*/ 497577 w 5018777"/>
                <a:gd name="connsiteY146" fmla="*/ 725714 h 2605314"/>
                <a:gd name="connsiteX147" fmla="*/ 352435 w 5018777"/>
                <a:gd name="connsiteY147" fmla="*/ 732971 h 2605314"/>
                <a:gd name="connsiteX148" fmla="*/ 252286 w 5018777"/>
                <a:gd name="connsiteY148" fmla="*/ 791028 h 2605314"/>
                <a:gd name="connsiteX149" fmla="*/ 192777 w 5018777"/>
                <a:gd name="connsiteY149" fmla="*/ 892628 h 2605314"/>
                <a:gd name="connsiteX150" fmla="*/ 187335 w 5018777"/>
                <a:gd name="connsiteY150" fmla="*/ 1026522 h 2605314"/>
                <a:gd name="connsiteX151" fmla="*/ 218177 w 5018777"/>
                <a:gd name="connsiteY151" fmla="*/ 1070791 h 2605314"/>
                <a:gd name="connsiteX152" fmla="*/ 278049 w 5018777"/>
                <a:gd name="connsiteY152" fmla="*/ 1063534 h 2605314"/>
                <a:gd name="connsiteX153" fmla="*/ 297643 w 5018777"/>
                <a:gd name="connsiteY153" fmla="*/ 1022531 h 2605314"/>
                <a:gd name="connsiteX154" fmla="*/ 260995 w 5018777"/>
                <a:gd name="connsiteY154" fmla="*/ 957580 h 2605314"/>
                <a:gd name="connsiteX155" fmla="*/ 172095 w 5018777"/>
                <a:gd name="connsiteY155" fmla="*/ 952137 h 2605314"/>
                <a:gd name="connsiteX156" fmla="*/ 108957 w 5018777"/>
                <a:gd name="connsiteY156" fmla="*/ 996405 h 2605314"/>
                <a:gd name="connsiteX157" fmla="*/ 54892 w 5018777"/>
                <a:gd name="connsiteY157" fmla="*/ 1066800 h 2605314"/>
                <a:gd name="connsiteX158" fmla="*/ 14252 w 5018777"/>
                <a:gd name="connsiteY158" fmla="*/ 1156788 h 2605314"/>
                <a:gd name="connsiteX159" fmla="*/ 20783 w 5018777"/>
                <a:gd name="connsiteY159" fmla="*/ 1262017 h 2605314"/>
                <a:gd name="connsiteX160" fmla="*/ 69406 w 5018777"/>
                <a:gd name="connsiteY160" fmla="*/ 1313542 h 2605314"/>
                <a:gd name="connsiteX161" fmla="*/ 112949 w 5018777"/>
                <a:gd name="connsiteY161" fmla="*/ 1342571 h 2605314"/>
                <a:gd name="connsiteX162" fmla="*/ 159032 w 5018777"/>
                <a:gd name="connsiteY162" fmla="*/ 1341845 h 2605314"/>
                <a:gd name="connsiteX163" fmla="*/ 217089 w 5018777"/>
                <a:gd name="connsiteY163" fmla="*/ 1316445 h 2605314"/>
                <a:gd name="connsiteX164" fmla="*/ 199672 w 5018777"/>
                <a:gd name="connsiteY164" fmla="*/ 1243148 h 2605314"/>
                <a:gd name="connsiteX165" fmla="*/ 124197 w 5018777"/>
                <a:gd name="connsiteY165" fmla="*/ 1236254 h 2605314"/>
                <a:gd name="connsiteX166" fmla="*/ 54892 w 5018777"/>
                <a:gd name="connsiteY166" fmla="*/ 1262742 h 2605314"/>
                <a:gd name="connsiteX167" fmla="*/ 33120 w 5018777"/>
                <a:gd name="connsiteY167" fmla="*/ 1299028 h 2605314"/>
                <a:gd name="connsiteX168" fmla="*/ 18606 w 5018777"/>
                <a:gd name="connsiteY168" fmla="*/ 1320800 h 2605314"/>
                <a:gd name="connsiteX169" fmla="*/ 4092 w 5018777"/>
                <a:gd name="connsiteY169" fmla="*/ 1379582 h 2605314"/>
                <a:gd name="connsiteX170" fmla="*/ 3729 w 5018777"/>
                <a:gd name="connsiteY170" fmla="*/ 1436188 h 2605314"/>
                <a:gd name="connsiteX171" fmla="*/ 47635 w 5018777"/>
                <a:gd name="connsiteY171" fmla="*/ 1494971 h 2605314"/>
                <a:gd name="connsiteX172" fmla="*/ 91177 w 5018777"/>
                <a:gd name="connsiteY172" fmla="*/ 1524000 h 2605314"/>
                <a:gd name="connsiteX173" fmla="*/ 127100 w 5018777"/>
                <a:gd name="connsiteY173" fmla="*/ 1568268 h 2605314"/>
                <a:gd name="connsiteX174" fmla="*/ 171006 w 5018777"/>
                <a:gd name="connsiteY174" fmla="*/ 1582057 h 2605314"/>
                <a:gd name="connsiteX175" fmla="*/ 228337 w 5018777"/>
                <a:gd name="connsiteY175" fmla="*/ 1561737 h 2605314"/>
                <a:gd name="connsiteX176" fmla="*/ 236683 w 5018777"/>
                <a:gd name="connsiteY176" fmla="*/ 1483722 h 2605314"/>
                <a:gd name="connsiteX177" fmla="*/ 157217 w 5018777"/>
                <a:gd name="connsiteY177" fmla="*/ 1465580 h 2605314"/>
                <a:gd name="connsiteX178" fmla="*/ 105692 w 5018777"/>
                <a:gd name="connsiteY178" fmla="*/ 1502228 h 2605314"/>
                <a:gd name="connsiteX179" fmla="*/ 105692 w 5018777"/>
                <a:gd name="connsiteY179" fmla="*/ 1698171 h 2605314"/>
                <a:gd name="connsiteX180" fmla="*/ 141615 w 5018777"/>
                <a:gd name="connsiteY180" fmla="*/ 1749334 h 2605314"/>
                <a:gd name="connsiteX181" fmla="*/ 192777 w 5018777"/>
                <a:gd name="connsiteY181" fmla="*/ 1792514 h 2605314"/>
                <a:gd name="connsiteX182" fmla="*/ 250835 w 5018777"/>
                <a:gd name="connsiteY182" fmla="*/ 1828800 h 2605314"/>
                <a:gd name="connsiteX183" fmla="*/ 359692 w 5018777"/>
                <a:gd name="connsiteY183" fmla="*/ 1821542 h 2605314"/>
                <a:gd name="connsiteX184" fmla="*/ 394163 w 5018777"/>
                <a:gd name="connsiteY184" fmla="*/ 1796505 h 2605314"/>
                <a:gd name="connsiteX185" fmla="*/ 410492 w 5018777"/>
                <a:gd name="connsiteY185" fmla="*/ 1698171 h 2605314"/>
                <a:gd name="connsiteX186" fmla="*/ 366949 w 5018777"/>
                <a:gd name="connsiteY186" fmla="*/ 1683657 h 2605314"/>
                <a:gd name="connsiteX187" fmla="*/ 316149 w 5018777"/>
                <a:gd name="connsiteY187" fmla="*/ 1690914 h 2605314"/>
                <a:gd name="connsiteX188" fmla="*/ 279863 w 5018777"/>
                <a:gd name="connsiteY188" fmla="*/ 1719942 h 2605314"/>
                <a:gd name="connsiteX189" fmla="*/ 265349 w 5018777"/>
                <a:gd name="connsiteY189" fmla="*/ 1785257 h 2605314"/>
                <a:gd name="connsiteX190" fmla="*/ 276235 w 5018777"/>
                <a:gd name="connsiteY190" fmla="*/ 1939108 h 2605314"/>
                <a:gd name="connsiteX191" fmla="*/ 331026 w 5018777"/>
                <a:gd name="connsiteY191" fmla="*/ 1984465 h 2605314"/>
                <a:gd name="connsiteX192" fmla="*/ 417749 w 5018777"/>
                <a:gd name="connsiteY192" fmla="*/ 2002971 h 2605314"/>
                <a:gd name="connsiteX193" fmla="*/ 526606 w 5018777"/>
                <a:gd name="connsiteY193" fmla="*/ 1995714 h 2605314"/>
                <a:gd name="connsiteX194" fmla="*/ 555635 w 5018777"/>
                <a:gd name="connsiteY194" fmla="*/ 1973942 h 2605314"/>
                <a:gd name="connsiteX195" fmla="*/ 599177 w 5018777"/>
                <a:gd name="connsiteY195" fmla="*/ 1944914 h 2605314"/>
                <a:gd name="connsiteX196" fmla="*/ 628206 w 5018777"/>
                <a:gd name="connsiteY196" fmla="*/ 1901371 h 2605314"/>
                <a:gd name="connsiteX197" fmla="*/ 613692 w 5018777"/>
                <a:gd name="connsiteY197" fmla="*/ 1836057 h 2605314"/>
                <a:gd name="connsiteX198" fmla="*/ 570149 w 5018777"/>
                <a:gd name="connsiteY198" fmla="*/ 1792514 h 2605314"/>
                <a:gd name="connsiteX199" fmla="*/ 528057 w 5018777"/>
                <a:gd name="connsiteY199" fmla="*/ 1800497 h 2605314"/>
                <a:gd name="connsiteX200" fmla="*/ 481249 w 5018777"/>
                <a:gd name="connsiteY200" fmla="*/ 1898468 h 2605314"/>
                <a:gd name="connsiteX201" fmla="*/ 555635 w 5018777"/>
                <a:gd name="connsiteY201" fmla="*/ 1995714 h 2605314"/>
                <a:gd name="connsiteX202" fmla="*/ 570149 w 5018777"/>
                <a:gd name="connsiteY202" fmla="*/ 2017485 h 2605314"/>
                <a:gd name="connsiteX203" fmla="*/ 700777 w 5018777"/>
                <a:gd name="connsiteY203" fmla="*/ 2068285 h 2605314"/>
                <a:gd name="connsiteX204" fmla="*/ 737063 w 5018777"/>
                <a:gd name="connsiteY204" fmla="*/ 2082800 h 2605314"/>
                <a:gd name="connsiteX205" fmla="*/ 867692 w 5018777"/>
                <a:gd name="connsiteY205" fmla="*/ 2119811 h 2605314"/>
                <a:gd name="connsiteX206" fmla="*/ 969292 w 5018777"/>
                <a:gd name="connsiteY206" fmla="*/ 2148114 h 2605314"/>
                <a:gd name="connsiteX207" fmla="*/ 1078149 w 5018777"/>
                <a:gd name="connsiteY207" fmla="*/ 2133600 h 2605314"/>
                <a:gd name="connsiteX208" fmla="*/ 1128949 w 5018777"/>
                <a:gd name="connsiteY208" fmla="*/ 2104571 h 2605314"/>
                <a:gd name="connsiteX209" fmla="*/ 1247603 w 5018777"/>
                <a:gd name="connsiteY209" fmla="*/ 2013494 h 2605314"/>
                <a:gd name="connsiteX210" fmla="*/ 1291509 w 5018777"/>
                <a:gd name="connsiteY210" fmla="*/ 1957251 h 2605314"/>
                <a:gd name="connsiteX211" fmla="*/ 1278083 w 5018777"/>
                <a:gd name="connsiteY211" fmla="*/ 1839322 h 2605314"/>
                <a:gd name="connsiteX212" fmla="*/ 1223292 w 5018777"/>
                <a:gd name="connsiteY212" fmla="*/ 1814285 h 2605314"/>
                <a:gd name="connsiteX213" fmla="*/ 1129675 w 5018777"/>
                <a:gd name="connsiteY213" fmla="*/ 1833154 h 2605314"/>
                <a:gd name="connsiteX214" fmla="*/ 1107177 w 5018777"/>
                <a:gd name="connsiteY214" fmla="*/ 1894114 h 2605314"/>
                <a:gd name="connsiteX215" fmla="*/ 1085406 w 5018777"/>
                <a:gd name="connsiteY215" fmla="*/ 2002971 h 2605314"/>
                <a:gd name="connsiteX216" fmla="*/ 1020092 w 5018777"/>
                <a:gd name="connsiteY216" fmla="*/ 1995714 h 2605314"/>
                <a:gd name="connsiteX217" fmla="*/ 984532 w 5018777"/>
                <a:gd name="connsiteY217" fmla="*/ 1911531 h 2605314"/>
                <a:gd name="connsiteX218" fmla="*/ 996869 w 5018777"/>
                <a:gd name="connsiteY218" fmla="*/ 1807754 h 2605314"/>
                <a:gd name="connsiteX219" fmla="*/ 1070529 w 5018777"/>
                <a:gd name="connsiteY219" fmla="*/ 1731554 h 2605314"/>
                <a:gd name="connsiteX220" fmla="*/ 1230549 w 5018777"/>
                <a:gd name="connsiteY220" fmla="*/ 1690914 h 2605314"/>
                <a:gd name="connsiteX221" fmla="*/ 1339406 w 5018777"/>
                <a:gd name="connsiteY221" fmla="*/ 1698171 h 2605314"/>
                <a:gd name="connsiteX222" fmla="*/ 1426492 w 5018777"/>
                <a:gd name="connsiteY222" fmla="*/ 1741714 h 2605314"/>
                <a:gd name="connsiteX223" fmla="*/ 1480557 w 5018777"/>
                <a:gd name="connsiteY223" fmla="*/ 1792514 h 2605314"/>
                <a:gd name="connsiteX224" fmla="*/ 1510312 w 5018777"/>
                <a:gd name="connsiteY224" fmla="*/ 1859642 h 2605314"/>
                <a:gd name="connsiteX225" fmla="*/ 1511037 w 5018777"/>
                <a:gd name="connsiteY225" fmla="*/ 1961968 h 2605314"/>
                <a:gd name="connsiteX226" fmla="*/ 1463866 w 5018777"/>
                <a:gd name="connsiteY226" fmla="*/ 2046877 h 2605314"/>
                <a:gd name="connsiteX227" fmla="*/ 1411977 w 5018777"/>
                <a:gd name="connsiteY227" fmla="*/ 2140857 h 2605314"/>
                <a:gd name="connsiteX228" fmla="*/ 1404720 w 5018777"/>
                <a:gd name="connsiteY228" fmla="*/ 2162628 h 2605314"/>
                <a:gd name="connsiteX229" fmla="*/ 1368435 w 5018777"/>
                <a:gd name="connsiteY229" fmla="*/ 2293257 h 2605314"/>
                <a:gd name="connsiteX230" fmla="*/ 1370975 w 5018777"/>
                <a:gd name="connsiteY230" fmla="*/ 2449285 h 2605314"/>
                <a:gd name="connsiteX231" fmla="*/ 1513577 w 5018777"/>
                <a:gd name="connsiteY231" fmla="*/ 2554514 h 2605314"/>
                <a:gd name="connsiteX232" fmla="*/ 1636949 w 5018777"/>
                <a:gd name="connsiteY232" fmla="*/ 2590800 h 2605314"/>
                <a:gd name="connsiteX233" fmla="*/ 1851397 w 5018777"/>
                <a:gd name="connsiteY233" fmla="*/ 2605314 h 2605314"/>
                <a:gd name="connsiteX234" fmla="*/ 1922155 w 5018777"/>
                <a:gd name="connsiteY234" fmla="*/ 2576285 h 2605314"/>
                <a:gd name="connsiteX235" fmla="*/ 1963520 w 5018777"/>
                <a:gd name="connsiteY235" fmla="*/ 2496457 h 2605314"/>
                <a:gd name="connsiteX236" fmla="*/ 2006337 w 5018777"/>
                <a:gd name="connsiteY236" fmla="*/ 2315028 h 2605314"/>
                <a:gd name="connsiteX237" fmla="*/ 2043349 w 5018777"/>
                <a:gd name="connsiteY237" fmla="*/ 2111828 h 2605314"/>
                <a:gd name="connsiteX238" fmla="*/ 2066572 w 5018777"/>
                <a:gd name="connsiteY238" fmla="*/ 2048691 h 2605314"/>
                <a:gd name="connsiteX239" fmla="*/ 2102495 w 5018777"/>
                <a:gd name="connsiteY239" fmla="*/ 1987731 h 2605314"/>
                <a:gd name="connsiteX240" fmla="*/ 2221512 w 5018777"/>
                <a:gd name="connsiteY240" fmla="*/ 1879237 h 2605314"/>
                <a:gd name="connsiteX241" fmla="*/ 2377177 w 5018777"/>
                <a:gd name="connsiteY241" fmla="*/ 1872342 h 2605314"/>
                <a:gd name="connsiteX242" fmla="*/ 2398949 w 5018777"/>
                <a:gd name="connsiteY242" fmla="*/ 1879600 h 2605314"/>
                <a:gd name="connsiteX243" fmla="*/ 2457006 w 5018777"/>
                <a:gd name="connsiteY243" fmla="*/ 1930400 h 2605314"/>
                <a:gd name="connsiteX244" fmla="*/ 2471520 w 5018777"/>
                <a:gd name="connsiteY244" fmla="*/ 1952171 h 2605314"/>
                <a:gd name="connsiteX245" fmla="*/ 2493292 w 5018777"/>
                <a:gd name="connsiteY245" fmla="*/ 1973942 h 2605314"/>
                <a:gd name="connsiteX246" fmla="*/ 2507806 w 5018777"/>
                <a:gd name="connsiteY246" fmla="*/ 2024742 h 2605314"/>
                <a:gd name="connsiteX247" fmla="*/ 2515063 w 5018777"/>
                <a:gd name="connsiteY247" fmla="*/ 2053771 h 2605314"/>
                <a:gd name="connsiteX248" fmla="*/ 2529577 w 5018777"/>
                <a:gd name="connsiteY248" fmla="*/ 2075542 h 2605314"/>
                <a:gd name="connsiteX249" fmla="*/ 2544092 w 5018777"/>
                <a:gd name="connsiteY249" fmla="*/ 2126342 h 2605314"/>
                <a:gd name="connsiteX250" fmla="*/ 2536835 w 5018777"/>
                <a:gd name="connsiteY250" fmla="*/ 2271485 h 2605314"/>
                <a:gd name="connsiteX251" fmla="*/ 2522320 w 5018777"/>
                <a:gd name="connsiteY251" fmla="*/ 2300514 h 2605314"/>
                <a:gd name="connsiteX252" fmla="*/ 2478777 w 5018777"/>
                <a:gd name="connsiteY252" fmla="*/ 2329542 h 2605314"/>
                <a:gd name="connsiteX253" fmla="*/ 2457006 w 5018777"/>
                <a:gd name="connsiteY253" fmla="*/ 2336800 h 2605314"/>
                <a:gd name="connsiteX254" fmla="*/ 2333635 w 5018777"/>
                <a:gd name="connsiteY254" fmla="*/ 2329542 h 2605314"/>
                <a:gd name="connsiteX255" fmla="*/ 2311863 w 5018777"/>
                <a:gd name="connsiteY255" fmla="*/ 2322285 h 2605314"/>
                <a:gd name="connsiteX256" fmla="*/ 2297349 w 5018777"/>
                <a:gd name="connsiteY256" fmla="*/ 2286000 h 2605314"/>
                <a:gd name="connsiteX257" fmla="*/ 2290092 w 5018777"/>
                <a:gd name="connsiteY257" fmla="*/ 2249714 h 2605314"/>
                <a:gd name="connsiteX258" fmla="*/ 2398949 w 5018777"/>
                <a:gd name="connsiteY258" fmla="*/ 2111828 h 2605314"/>
                <a:gd name="connsiteX259" fmla="*/ 2398949 w 5018777"/>
                <a:gd name="connsiteY259" fmla="*/ 2024742 h 2605314"/>
                <a:gd name="connsiteX260" fmla="*/ 2377177 w 5018777"/>
                <a:gd name="connsiteY260" fmla="*/ 2010228 h 2605314"/>
                <a:gd name="connsiteX261" fmla="*/ 2275577 w 5018777"/>
                <a:gd name="connsiteY261" fmla="*/ 2017485 h 2605314"/>
                <a:gd name="connsiteX262" fmla="*/ 2261063 w 5018777"/>
                <a:gd name="connsiteY262" fmla="*/ 2032000 h 2605314"/>
                <a:gd name="connsiteX263" fmla="*/ 2239292 w 5018777"/>
                <a:gd name="connsiteY263" fmla="*/ 2046514 h 2605314"/>
                <a:gd name="connsiteX264" fmla="*/ 2224777 w 5018777"/>
                <a:gd name="connsiteY264" fmla="*/ 2061028 h 2605314"/>
                <a:gd name="connsiteX265" fmla="*/ 2195749 w 5018777"/>
                <a:gd name="connsiteY265" fmla="*/ 2068285 h 2605314"/>
                <a:gd name="connsiteX266" fmla="*/ 2166720 w 5018777"/>
                <a:gd name="connsiteY266" fmla="*/ 2090057 h 2605314"/>
                <a:gd name="connsiteX267" fmla="*/ 2152206 w 5018777"/>
                <a:gd name="connsiteY267" fmla="*/ 2111828 h 2605314"/>
                <a:gd name="connsiteX268" fmla="*/ 2130435 w 5018777"/>
                <a:gd name="connsiteY268" fmla="*/ 2140857 h 2605314"/>
                <a:gd name="connsiteX269" fmla="*/ 2130435 w 5018777"/>
                <a:gd name="connsiteY269" fmla="*/ 2351314 h 2605314"/>
                <a:gd name="connsiteX270" fmla="*/ 2144949 w 5018777"/>
                <a:gd name="connsiteY270" fmla="*/ 2373085 h 2605314"/>
                <a:gd name="connsiteX271" fmla="*/ 2166720 w 5018777"/>
                <a:gd name="connsiteY271" fmla="*/ 2380342 h 2605314"/>
                <a:gd name="connsiteX272" fmla="*/ 2173977 w 5018777"/>
                <a:gd name="connsiteY272" fmla="*/ 2402114 h 2605314"/>
                <a:gd name="connsiteX273" fmla="*/ 2195749 w 5018777"/>
                <a:gd name="connsiteY273" fmla="*/ 2416628 h 2605314"/>
                <a:gd name="connsiteX274" fmla="*/ 2224777 w 5018777"/>
                <a:gd name="connsiteY274" fmla="*/ 2438400 h 2605314"/>
                <a:gd name="connsiteX275" fmla="*/ 2268320 w 5018777"/>
                <a:gd name="connsiteY275" fmla="*/ 2474685 h 2605314"/>
                <a:gd name="connsiteX276" fmla="*/ 2297349 w 5018777"/>
                <a:gd name="connsiteY276" fmla="*/ 2510971 h 2605314"/>
                <a:gd name="connsiteX277" fmla="*/ 2319120 w 5018777"/>
                <a:gd name="connsiteY277" fmla="*/ 2532742 h 2605314"/>
                <a:gd name="connsiteX278" fmla="*/ 2398949 w 5018777"/>
                <a:gd name="connsiteY278" fmla="*/ 2569028 h 2605314"/>
                <a:gd name="connsiteX279" fmla="*/ 2544092 w 5018777"/>
                <a:gd name="connsiteY279" fmla="*/ 2554514 h 2605314"/>
                <a:gd name="connsiteX280" fmla="*/ 2565863 w 5018777"/>
                <a:gd name="connsiteY280" fmla="*/ 2540000 h 2605314"/>
                <a:gd name="connsiteX281" fmla="*/ 2573120 w 5018777"/>
                <a:gd name="connsiteY281" fmla="*/ 2503714 h 2605314"/>
                <a:gd name="connsiteX282" fmla="*/ 2587635 w 5018777"/>
                <a:gd name="connsiteY282" fmla="*/ 2481942 h 2605314"/>
                <a:gd name="connsiteX283" fmla="*/ 2594892 w 5018777"/>
                <a:gd name="connsiteY283" fmla="*/ 2409371 h 2605314"/>
                <a:gd name="connsiteX284" fmla="*/ 2645692 w 5018777"/>
                <a:gd name="connsiteY284" fmla="*/ 2416628 h 2605314"/>
                <a:gd name="connsiteX285" fmla="*/ 2674720 w 5018777"/>
                <a:gd name="connsiteY285" fmla="*/ 2423885 h 2605314"/>
                <a:gd name="connsiteX286" fmla="*/ 2747292 w 5018777"/>
                <a:gd name="connsiteY286" fmla="*/ 2438400 h 2605314"/>
                <a:gd name="connsiteX287" fmla="*/ 2790835 w 5018777"/>
                <a:gd name="connsiteY287" fmla="*/ 2452914 h 2605314"/>
                <a:gd name="connsiteX288" fmla="*/ 2812606 w 5018777"/>
                <a:gd name="connsiteY288" fmla="*/ 2438400 h 2605314"/>
                <a:gd name="connsiteX289" fmla="*/ 2805349 w 5018777"/>
                <a:gd name="connsiteY289" fmla="*/ 2416628 h 2605314"/>
                <a:gd name="connsiteX290" fmla="*/ 2798092 w 5018777"/>
                <a:gd name="connsiteY290" fmla="*/ 2373085 h 2605314"/>
                <a:gd name="connsiteX291" fmla="*/ 2783577 w 5018777"/>
                <a:gd name="connsiteY291" fmla="*/ 2329542 h 2605314"/>
                <a:gd name="connsiteX292" fmla="*/ 2798092 w 5018777"/>
                <a:gd name="connsiteY292" fmla="*/ 2278742 h 2605314"/>
                <a:gd name="connsiteX293" fmla="*/ 2965006 w 5018777"/>
                <a:gd name="connsiteY293" fmla="*/ 2249714 h 2605314"/>
                <a:gd name="connsiteX294" fmla="*/ 2950492 w 5018777"/>
                <a:gd name="connsiteY294" fmla="*/ 2227942 h 2605314"/>
                <a:gd name="connsiteX295" fmla="*/ 2928720 w 5018777"/>
                <a:gd name="connsiteY295" fmla="*/ 2133600 h 2605314"/>
                <a:gd name="connsiteX296" fmla="*/ 2921463 w 5018777"/>
                <a:gd name="connsiteY296" fmla="*/ 2104571 h 2605314"/>
                <a:gd name="connsiteX297" fmla="*/ 2899692 w 5018777"/>
                <a:gd name="connsiteY297" fmla="*/ 2090057 h 2605314"/>
                <a:gd name="connsiteX298" fmla="*/ 2906949 w 5018777"/>
                <a:gd name="connsiteY298" fmla="*/ 2061028 h 2605314"/>
                <a:gd name="connsiteX299" fmla="*/ 3037577 w 5018777"/>
                <a:gd name="connsiteY299" fmla="*/ 2053771 h 2605314"/>
                <a:gd name="connsiteX300" fmla="*/ 3124663 w 5018777"/>
                <a:gd name="connsiteY300" fmla="*/ 2046514 h 2605314"/>
                <a:gd name="connsiteX301" fmla="*/ 3146435 w 5018777"/>
                <a:gd name="connsiteY301" fmla="*/ 2039257 h 2605314"/>
                <a:gd name="connsiteX302" fmla="*/ 3139177 w 5018777"/>
                <a:gd name="connsiteY302" fmla="*/ 2010228 h 2605314"/>
                <a:gd name="connsiteX303" fmla="*/ 3110149 w 5018777"/>
                <a:gd name="connsiteY303" fmla="*/ 1959428 h 2605314"/>
                <a:gd name="connsiteX304" fmla="*/ 3081120 w 5018777"/>
                <a:gd name="connsiteY304" fmla="*/ 1930400 h 2605314"/>
                <a:gd name="connsiteX305" fmla="*/ 3066606 w 5018777"/>
                <a:gd name="connsiteY305" fmla="*/ 1901371 h 2605314"/>
                <a:gd name="connsiteX306" fmla="*/ 3044835 w 5018777"/>
                <a:gd name="connsiteY306" fmla="*/ 1886857 h 2605314"/>
                <a:gd name="connsiteX307" fmla="*/ 3037577 w 5018777"/>
                <a:gd name="connsiteY307" fmla="*/ 1865085 h 2605314"/>
                <a:gd name="connsiteX308" fmla="*/ 3023063 w 5018777"/>
                <a:gd name="connsiteY308" fmla="*/ 1843314 h 2605314"/>
                <a:gd name="connsiteX309" fmla="*/ 3052092 w 5018777"/>
                <a:gd name="connsiteY309" fmla="*/ 1828800 h 2605314"/>
                <a:gd name="connsiteX310" fmla="*/ 3160949 w 5018777"/>
                <a:gd name="connsiteY310" fmla="*/ 1814285 h 2605314"/>
                <a:gd name="connsiteX311" fmla="*/ 3182720 w 5018777"/>
                <a:gd name="connsiteY311" fmla="*/ 1799771 h 2605314"/>
                <a:gd name="connsiteX312" fmla="*/ 3131920 w 5018777"/>
                <a:gd name="connsiteY312" fmla="*/ 1690914 h 2605314"/>
                <a:gd name="connsiteX313" fmla="*/ 3124663 w 5018777"/>
                <a:gd name="connsiteY313" fmla="*/ 1669142 h 2605314"/>
                <a:gd name="connsiteX314" fmla="*/ 3110149 w 5018777"/>
                <a:gd name="connsiteY314" fmla="*/ 1647371 h 2605314"/>
                <a:gd name="connsiteX315" fmla="*/ 3131920 w 5018777"/>
                <a:gd name="connsiteY315" fmla="*/ 1640114 h 2605314"/>
                <a:gd name="connsiteX316" fmla="*/ 3160949 w 5018777"/>
                <a:gd name="connsiteY316" fmla="*/ 1632857 h 2605314"/>
                <a:gd name="connsiteX317" fmla="*/ 3189977 w 5018777"/>
                <a:gd name="connsiteY317" fmla="*/ 1618342 h 2605314"/>
                <a:gd name="connsiteX318" fmla="*/ 3219006 w 5018777"/>
                <a:gd name="connsiteY318" fmla="*/ 1611085 h 2605314"/>
                <a:gd name="connsiteX319" fmla="*/ 3240777 w 5018777"/>
                <a:gd name="connsiteY319" fmla="*/ 1603828 h 2605314"/>
                <a:gd name="connsiteX320" fmla="*/ 3284320 w 5018777"/>
                <a:gd name="connsiteY320" fmla="*/ 1582057 h 2605314"/>
                <a:gd name="connsiteX321" fmla="*/ 3298835 w 5018777"/>
                <a:gd name="connsiteY321" fmla="*/ 1567542 h 2605314"/>
                <a:gd name="connsiteX322" fmla="*/ 3277063 w 5018777"/>
                <a:gd name="connsiteY322" fmla="*/ 1545771 h 2605314"/>
                <a:gd name="connsiteX323" fmla="*/ 3233520 w 5018777"/>
                <a:gd name="connsiteY323" fmla="*/ 1516742 h 2605314"/>
                <a:gd name="connsiteX324" fmla="*/ 3182720 w 5018777"/>
                <a:gd name="connsiteY324" fmla="*/ 1458685 h 2605314"/>
                <a:gd name="connsiteX325" fmla="*/ 3175463 w 5018777"/>
                <a:gd name="connsiteY325" fmla="*/ 1436914 h 2605314"/>
                <a:gd name="connsiteX326" fmla="*/ 3153692 w 5018777"/>
                <a:gd name="connsiteY326" fmla="*/ 1422400 h 2605314"/>
                <a:gd name="connsiteX327" fmla="*/ 3204492 w 5018777"/>
                <a:gd name="connsiteY327" fmla="*/ 1386114 h 2605314"/>
                <a:gd name="connsiteX328" fmla="*/ 3240777 w 5018777"/>
                <a:gd name="connsiteY328" fmla="*/ 1349828 h 2605314"/>
                <a:gd name="connsiteX329" fmla="*/ 3269806 w 5018777"/>
                <a:gd name="connsiteY329" fmla="*/ 1313542 h 2605314"/>
                <a:gd name="connsiteX330" fmla="*/ 3291577 w 5018777"/>
                <a:gd name="connsiteY330" fmla="*/ 1299028 h 2605314"/>
                <a:gd name="connsiteX331" fmla="*/ 3306092 w 5018777"/>
                <a:gd name="connsiteY331" fmla="*/ 1284514 h 2605314"/>
                <a:gd name="connsiteX332" fmla="*/ 3313349 w 5018777"/>
                <a:gd name="connsiteY332" fmla="*/ 1262742 h 2605314"/>
                <a:gd name="connsiteX333" fmla="*/ 3269806 w 5018777"/>
                <a:gd name="connsiteY333" fmla="*/ 1255485 h 2605314"/>
                <a:gd name="connsiteX334" fmla="*/ 3248035 w 5018777"/>
                <a:gd name="connsiteY334" fmla="*/ 1248228 h 2605314"/>
                <a:gd name="connsiteX335" fmla="*/ 3197235 w 5018777"/>
                <a:gd name="connsiteY335" fmla="*/ 1233714 h 2605314"/>
                <a:gd name="connsiteX336" fmla="*/ 3175463 w 5018777"/>
                <a:gd name="connsiteY336" fmla="*/ 1219200 h 2605314"/>
                <a:gd name="connsiteX337" fmla="*/ 3153692 w 5018777"/>
                <a:gd name="connsiteY337" fmla="*/ 1211942 h 2605314"/>
                <a:gd name="connsiteX338" fmla="*/ 3124663 w 5018777"/>
                <a:gd name="connsiteY338" fmla="*/ 1197428 h 2605314"/>
                <a:gd name="connsiteX339" fmla="*/ 3204492 w 5018777"/>
                <a:gd name="connsiteY339" fmla="*/ 1095828 h 2605314"/>
                <a:gd name="connsiteX340" fmla="*/ 3255292 w 5018777"/>
                <a:gd name="connsiteY340" fmla="*/ 1037771 h 2605314"/>
                <a:gd name="connsiteX341" fmla="*/ 3255292 w 5018777"/>
                <a:gd name="connsiteY341" fmla="*/ 994228 h 2605314"/>
                <a:gd name="connsiteX342" fmla="*/ 3211749 w 5018777"/>
                <a:gd name="connsiteY342" fmla="*/ 986971 h 2605314"/>
                <a:gd name="connsiteX343" fmla="*/ 3182720 w 5018777"/>
                <a:gd name="connsiteY343" fmla="*/ 979714 h 2605314"/>
                <a:gd name="connsiteX344" fmla="*/ 3124663 w 5018777"/>
                <a:gd name="connsiteY344" fmla="*/ 957942 h 2605314"/>
                <a:gd name="connsiteX345" fmla="*/ 3102892 w 5018777"/>
                <a:gd name="connsiteY345" fmla="*/ 950685 h 2605314"/>
                <a:gd name="connsiteX346" fmla="*/ 3052092 w 5018777"/>
                <a:gd name="connsiteY346" fmla="*/ 943428 h 2605314"/>
                <a:gd name="connsiteX347" fmla="*/ 3030320 w 5018777"/>
                <a:gd name="connsiteY347" fmla="*/ 936171 h 2605314"/>
                <a:gd name="connsiteX348" fmla="*/ 2994035 w 5018777"/>
                <a:gd name="connsiteY348" fmla="*/ 928914 h 2605314"/>
                <a:gd name="connsiteX349" fmla="*/ 2979520 w 5018777"/>
                <a:gd name="connsiteY349" fmla="*/ 914400 h 2605314"/>
                <a:gd name="connsiteX350" fmla="*/ 3037577 w 5018777"/>
                <a:gd name="connsiteY350" fmla="*/ 820057 h 2605314"/>
                <a:gd name="connsiteX351" fmla="*/ 3095635 w 5018777"/>
                <a:gd name="connsiteY351" fmla="*/ 747485 h 2605314"/>
                <a:gd name="connsiteX352" fmla="*/ 3131920 w 5018777"/>
                <a:gd name="connsiteY352" fmla="*/ 703942 h 2605314"/>
                <a:gd name="connsiteX353" fmla="*/ 3146435 w 5018777"/>
                <a:gd name="connsiteY353" fmla="*/ 682171 h 2605314"/>
                <a:gd name="connsiteX354" fmla="*/ 3037577 w 5018777"/>
                <a:gd name="connsiteY354" fmla="*/ 667657 h 2605314"/>
                <a:gd name="connsiteX355" fmla="*/ 2965006 w 5018777"/>
                <a:gd name="connsiteY355" fmla="*/ 660400 h 2605314"/>
                <a:gd name="connsiteX356" fmla="*/ 2892435 w 5018777"/>
                <a:gd name="connsiteY356" fmla="*/ 645885 h 2605314"/>
                <a:gd name="connsiteX357" fmla="*/ 2928720 w 5018777"/>
                <a:gd name="connsiteY357" fmla="*/ 609600 h 2605314"/>
                <a:gd name="connsiteX358" fmla="*/ 2965006 w 5018777"/>
                <a:gd name="connsiteY358" fmla="*/ 573314 h 2605314"/>
                <a:gd name="connsiteX359" fmla="*/ 2972263 w 5018777"/>
                <a:gd name="connsiteY359" fmla="*/ 529771 h 2605314"/>
                <a:gd name="connsiteX360" fmla="*/ 2986777 w 5018777"/>
                <a:gd name="connsiteY360" fmla="*/ 486228 h 2605314"/>
                <a:gd name="connsiteX361" fmla="*/ 3001292 w 5018777"/>
                <a:gd name="connsiteY361" fmla="*/ 435428 h 2605314"/>
                <a:gd name="connsiteX362" fmla="*/ 3015806 w 5018777"/>
                <a:gd name="connsiteY362" fmla="*/ 391885 h 2605314"/>
                <a:gd name="connsiteX363" fmla="*/ 2965006 w 5018777"/>
                <a:gd name="connsiteY363" fmla="*/ 399142 h 2605314"/>
                <a:gd name="connsiteX364" fmla="*/ 2921463 w 5018777"/>
                <a:gd name="connsiteY364" fmla="*/ 413657 h 2605314"/>
                <a:gd name="connsiteX365" fmla="*/ 2892435 w 5018777"/>
                <a:gd name="connsiteY365" fmla="*/ 420914 h 2605314"/>
                <a:gd name="connsiteX366" fmla="*/ 2856149 w 5018777"/>
                <a:gd name="connsiteY366" fmla="*/ 435428 h 2605314"/>
                <a:gd name="connsiteX367" fmla="*/ 2812606 w 5018777"/>
                <a:gd name="connsiteY367" fmla="*/ 442685 h 2605314"/>
                <a:gd name="connsiteX368" fmla="*/ 2783577 w 5018777"/>
                <a:gd name="connsiteY368" fmla="*/ 449942 h 2605314"/>
                <a:gd name="connsiteX369" fmla="*/ 2725520 w 5018777"/>
                <a:gd name="connsiteY369" fmla="*/ 442685 h 2605314"/>
                <a:gd name="connsiteX370" fmla="*/ 2732777 w 5018777"/>
                <a:gd name="connsiteY370" fmla="*/ 377371 h 2605314"/>
                <a:gd name="connsiteX371" fmla="*/ 2725520 w 5018777"/>
                <a:gd name="connsiteY371" fmla="*/ 290285 h 2605314"/>
                <a:gd name="connsiteX372" fmla="*/ 2711006 w 5018777"/>
                <a:gd name="connsiteY372" fmla="*/ 232228 h 2605314"/>
                <a:gd name="connsiteX373" fmla="*/ 2667463 w 5018777"/>
                <a:gd name="connsiteY373" fmla="*/ 210457 h 2605314"/>
                <a:gd name="connsiteX374" fmla="*/ 2660206 w 5018777"/>
                <a:gd name="connsiteY37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1280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3566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22206 w 5018777"/>
                <a:gd name="connsiteY107" fmla="*/ 835660 h 2605314"/>
                <a:gd name="connsiteX108" fmla="*/ 3349635 w 5018777"/>
                <a:gd name="connsiteY108" fmla="*/ 776514 h 2605314"/>
                <a:gd name="connsiteX109" fmla="*/ 3313349 w 5018777"/>
                <a:gd name="connsiteY109" fmla="*/ 696685 h 2605314"/>
                <a:gd name="connsiteX110" fmla="*/ 3277063 w 5018777"/>
                <a:gd name="connsiteY110" fmla="*/ 587828 h 2605314"/>
                <a:gd name="connsiteX111" fmla="*/ 3233520 w 5018777"/>
                <a:gd name="connsiteY111" fmla="*/ 478971 h 2605314"/>
                <a:gd name="connsiteX112" fmla="*/ 3204492 w 5018777"/>
                <a:gd name="connsiteY112" fmla="*/ 362857 h 2605314"/>
                <a:gd name="connsiteX113" fmla="*/ 3139177 w 5018777"/>
                <a:gd name="connsiteY113" fmla="*/ 283028 h 2605314"/>
                <a:gd name="connsiteX114" fmla="*/ 3081120 w 5018777"/>
                <a:gd name="connsiteY114" fmla="*/ 232228 h 2605314"/>
                <a:gd name="connsiteX115" fmla="*/ 3008549 w 5018777"/>
                <a:gd name="connsiteY115" fmla="*/ 174171 h 2605314"/>
                <a:gd name="connsiteX116" fmla="*/ 2934889 w 5018777"/>
                <a:gd name="connsiteY116" fmla="*/ 124460 h 2605314"/>
                <a:gd name="connsiteX117" fmla="*/ 2827120 w 5018777"/>
                <a:gd name="connsiteY117" fmla="*/ 79828 h 2605314"/>
                <a:gd name="connsiteX118" fmla="*/ 2667463 w 5018777"/>
                <a:gd name="connsiteY118" fmla="*/ 50800 h 2605314"/>
                <a:gd name="connsiteX119" fmla="*/ 2500549 w 5018777"/>
                <a:gd name="connsiteY119" fmla="*/ 43542 h 2605314"/>
                <a:gd name="connsiteX120" fmla="*/ 2275577 w 5018777"/>
                <a:gd name="connsiteY120" fmla="*/ 21771 h 2605314"/>
                <a:gd name="connsiteX121" fmla="*/ 2036092 w 5018777"/>
                <a:gd name="connsiteY121" fmla="*/ 7257 h 2605314"/>
                <a:gd name="connsiteX122" fmla="*/ 1753063 w 5018777"/>
                <a:gd name="connsiteY122" fmla="*/ 29028 h 2605314"/>
                <a:gd name="connsiteX123" fmla="*/ 1519746 w 5018777"/>
                <a:gd name="connsiteY123" fmla="*/ 82005 h 2605314"/>
                <a:gd name="connsiteX124" fmla="*/ 1157977 w 5018777"/>
                <a:gd name="connsiteY124" fmla="*/ 190500 h 2605314"/>
                <a:gd name="connsiteX125" fmla="*/ 969292 w 5018777"/>
                <a:gd name="connsiteY125" fmla="*/ 261257 h 2605314"/>
                <a:gd name="connsiteX126" fmla="*/ 889463 w 5018777"/>
                <a:gd name="connsiteY126" fmla="*/ 319314 h 2605314"/>
                <a:gd name="connsiteX127" fmla="*/ 763189 w 5018777"/>
                <a:gd name="connsiteY127" fmla="*/ 420551 h 2605314"/>
                <a:gd name="connsiteX128" fmla="*/ 693520 w 5018777"/>
                <a:gd name="connsiteY128" fmla="*/ 500742 h 2605314"/>
                <a:gd name="connsiteX129" fmla="*/ 664492 w 5018777"/>
                <a:gd name="connsiteY129" fmla="*/ 544285 h 2605314"/>
                <a:gd name="connsiteX130" fmla="*/ 642720 w 5018777"/>
                <a:gd name="connsiteY130" fmla="*/ 609600 h 2605314"/>
                <a:gd name="connsiteX131" fmla="*/ 651792 w 5018777"/>
                <a:gd name="connsiteY131" fmla="*/ 740954 h 2605314"/>
                <a:gd name="connsiteX132" fmla="*/ 700052 w 5018777"/>
                <a:gd name="connsiteY132" fmla="*/ 804454 h 2605314"/>
                <a:gd name="connsiteX133" fmla="*/ 751577 w 5018777"/>
                <a:gd name="connsiteY133" fmla="*/ 804817 h 2605314"/>
                <a:gd name="connsiteX134" fmla="*/ 775889 w 5018777"/>
                <a:gd name="connsiteY134" fmla="*/ 748937 h 2605314"/>
                <a:gd name="connsiteX135" fmla="*/ 764640 w 5018777"/>
                <a:gd name="connsiteY135" fmla="*/ 679268 h 2605314"/>
                <a:gd name="connsiteX136" fmla="*/ 704769 w 5018777"/>
                <a:gd name="connsiteY136" fmla="*/ 644434 h 2605314"/>
                <a:gd name="connsiteX137" fmla="*/ 567246 w 5018777"/>
                <a:gd name="connsiteY137" fmla="*/ 638991 h 2605314"/>
                <a:gd name="connsiteX138" fmla="*/ 468549 w 5018777"/>
                <a:gd name="connsiteY138" fmla="*/ 682171 h 2605314"/>
                <a:gd name="connsiteX139" fmla="*/ 446777 w 5018777"/>
                <a:gd name="connsiteY139" fmla="*/ 754742 h 2605314"/>
                <a:gd name="connsiteX140" fmla="*/ 475806 w 5018777"/>
                <a:gd name="connsiteY140" fmla="*/ 849085 h 2605314"/>
                <a:gd name="connsiteX141" fmla="*/ 533863 w 5018777"/>
                <a:gd name="connsiteY141" fmla="*/ 841828 h 2605314"/>
                <a:gd name="connsiteX142" fmla="*/ 541120 w 5018777"/>
                <a:gd name="connsiteY142" fmla="*/ 820057 h 2605314"/>
                <a:gd name="connsiteX143" fmla="*/ 519349 w 5018777"/>
                <a:gd name="connsiteY143" fmla="*/ 740228 h 2605314"/>
                <a:gd name="connsiteX144" fmla="*/ 497577 w 5018777"/>
                <a:gd name="connsiteY144" fmla="*/ 725714 h 2605314"/>
                <a:gd name="connsiteX145" fmla="*/ 352435 w 5018777"/>
                <a:gd name="connsiteY145" fmla="*/ 732971 h 2605314"/>
                <a:gd name="connsiteX146" fmla="*/ 252286 w 5018777"/>
                <a:gd name="connsiteY146" fmla="*/ 791028 h 2605314"/>
                <a:gd name="connsiteX147" fmla="*/ 192777 w 5018777"/>
                <a:gd name="connsiteY147" fmla="*/ 892628 h 2605314"/>
                <a:gd name="connsiteX148" fmla="*/ 187335 w 5018777"/>
                <a:gd name="connsiteY148" fmla="*/ 1026522 h 2605314"/>
                <a:gd name="connsiteX149" fmla="*/ 218177 w 5018777"/>
                <a:gd name="connsiteY149" fmla="*/ 1070791 h 2605314"/>
                <a:gd name="connsiteX150" fmla="*/ 278049 w 5018777"/>
                <a:gd name="connsiteY150" fmla="*/ 1063534 h 2605314"/>
                <a:gd name="connsiteX151" fmla="*/ 297643 w 5018777"/>
                <a:gd name="connsiteY151" fmla="*/ 1022531 h 2605314"/>
                <a:gd name="connsiteX152" fmla="*/ 260995 w 5018777"/>
                <a:gd name="connsiteY152" fmla="*/ 957580 h 2605314"/>
                <a:gd name="connsiteX153" fmla="*/ 172095 w 5018777"/>
                <a:gd name="connsiteY153" fmla="*/ 952137 h 2605314"/>
                <a:gd name="connsiteX154" fmla="*/ 108957 w 5018777"/>
                <a:gd name="connsiteY154" fmla="*/ 996405 h 2605314"/>
                <a:gd name="connsiteX155" fmla="*/ 54892 w 5018777"/>
                <a:gd name="connsiteY155" fmla="*/ 1066800 h 2605314"/>
                <a:gd name="connsiteX156" fmla="*/ 14252 w 5018777"/>
                <a:gd name="connsiteY156" fmla="*/ 1156788 h 2605314"/>
                <a:gd name="connsiteX157" fmla="*/ 20783 w 5018777"/>
                <a:gd name="connsiteY157" fmla="*/ 1262017 h 2605314"/>
                <a:gd name="connsiteX158" fmla="*/ 69406 w 5018777"/>
                <a:gd name="connsiteY158" fmla="*/ 1313542 h 2605314"/>
                <a:gd name="connsiteX159" fmla="*/ 112949 w 5018777"/>
                <a:gd name="connsiteY159" fmla="*/ 1342571 h 2605314"/>
                <a:gd name="connsiteX160" fmla="*/ 159032 w 5018777"/>
                <a:gd name="connsiteY160" fmla="*/ 1341845 h 2605314"/>
                <a:gd name="connsiteX161" fmla="*/ 217089 w 5018777"/>
                <a:gd name="connsiteY161" fmla="*/ 1316445 h 2605314"/>
                <a:gd name="connsiteX162" fmla="*/ 199672 w 5018777"/>
                <a:gd name="connsiteY162" fmla="*/ 1243148 h 2605314"/>
                <a:gd name="connsiteX163" fmla="*/ 124197 w 5018777"/>
                <a:gd name="connsiteY163" fmla="*/ 1236254 h 2605314"/>
                <a:gd name="connsiteX164" fmla="*/ 54892 w 5018777"/>
                <a:gd name="connsiteY164" fmla="*/ 1262742 h 2605314"/>
                <a:gd name="connsiteX165" fmla="*/ 33120 w 5018777"/>
                <a:gd name="connsiteY165" fmla="*/ 1299028 h 2605314"/>
                <a:gd name="connsiteX166" fmla="*/ 18606 w 5018777"/>
                <a:gd name="connsiteY166" fmla="*/ 1320800 h 2605314"/>
                <a:gd name="connsiteX167" fmla="*/ 4092 w 5018777"/>
                <a:gd name="connsiteY167" fmla="*/ 1379582 h 2605314"/>
                <a:gd name="connsiteX168" fmla="*/ 3729 w 5018777"/>
                <a:gd name="connsiteY168" fmla="*/ 1436188 h 2605314"/>
                <a:gd name="connsiteX169" fmla="*/ 47635 w 5018777"/>
                <a:gd name="connsiteY169" fmla="*/ 1494971 h 2605314"/>
                <a:gd name="connsiteX170" fmla="*/ 91177 w 5018777"/>
                <a:gd name="connsiteY170" fmla="*/ 1524000 h 2605314"/>
                <a:gd name="connsiteX171" fmla="*/ 127100 w 5018777"/>
                <a:gd name="connsiteY171" fmla="*/ 1568268 h 2605314"/>
                <a:gd name="connsiteX172" fmla="*/ 171006 w 5018777"/>
                <a:gd name="connsiteY172" fmla="*/ 1582057 h 2605314"/>
                <a:gd name="connsiteX173" fmla="*/ 228337 w 5018777"/>
                <a:gd name="connsiteY173" fmla="*/ 1561737 h 2605314"/>
                <a:gd name="connsiteX174" fmla="*/ 236683 w 5018777"/>
                <a:gd name="connsiteY174" fmla="*/ 1483722 h 2605314"/>
                <a:gd name="connsiteX175" fmla="*/ 157217 w 5018777"/>
                <a:gd name="connsiteY175" fmla="*/ 1465580 h 2605314"/>
                <a:gd name="connsiteX176" fmla="*/ 105692 w 5018777"/>
                <a:gd name="connsiteY176" fmla="*/ 1502228 h 2605314"/>
                <a:gd name="connsiteX177" fmla="*/ 105692 w 5018777"/>
                <a:gd name="connsiteY177" fmla="*/ 1698171 h 2605314"/>
                <a:gd name="connsiteX178" fmla="*/ 141615 w 5018777"/>
                <a:gd name="connsiteY178" fmla="*/ 1749334 h 2605314"/>
                <a:gd name="connsiteX179" fmla="*/ 192777 w 5018777"/>
                <a:gd name="connsiteY179" fmla="*/ 1792514 h 2605314"/>
                <a:gd name="connsiteX180" fmla="*/ 250835 w 5018777"/>
                <a:gd name="connsiteY180" fmla="*/ 1828800 h 2605314"/>
                <a:gd name="connsiteX181" fmla="*/ 359692 w 5018777"/>
                <a:gd name="connsiteY181" fmla="*/ 1821542 h 2605314"/>
                <a:gd name="connsiteX182" fmla="*/ 394163 w 5018777"/>
                <a:gd name="connsiteY182" fmla="*/ 1796505 h 2605314"/>
                <a:gd name="connsiteX183" fmla="*/ 410492 w 5018777"/>
                <a:gd name="connsiteY183" fmla="*/ 1698171 h 2605314"/>
                <a:gd name="connsiteX184" fmla="*/ 366949 w 5018777"/>
                <a:gd name="connsiteY184" fmla="*/ 1683657 h 2605314"/>
                <a:gd name="connsiteX185" fmla="*/ 316149 w 5018777"/>
                <a:gd name="connsiteY185" fmla="*/ 1690914 h 2605314"/>
                <a:gd name="connsiteX186" fmla="*/ 279863 w 5018777"/>
                <a:gd name="connsiteY186" fmla="*/ 1719942 h 2605314"/>
                <a:gd name="connsiteX187" fmla="*/ 265349 w 5018777"/>
                <a:gd name="connsiteY187" fmla="*/ 1785257 h 2605314"/>
                <a:gd name="connsiteX188" fmla="*/ 276235 w 5018777"/>
                <a:gd name="connsiteY188" fmla="*/ 1939108 h 2605314"/>
                <a:gd name="connsiteX189" fmla="*/ 331026 w 5018777"/>
                <a:gd name="connsiteY189" fmla="*/ 1984465 h 2605314"/>
                <a:gd name="connsiteX190" fmla="*/ 417749 w 5018777"/>
                <a:gd name="connsiteY190" fmla="*/ 2002971 h 2605314"/>
                <a:gd name="connsiteX191" fmla="*/ 526606 w 5018777"/>
                <a:gd name="connsiteY191" fmla="*/ 1995714 h 2605314"/>
                <a:gd name="connsiteX192" fmla="*/ 555635 w 5018777"/>
                <a:gd name="connsiteY192" fmla="*/ 1973942 h 2605314"/>
                <a:gd name="connsiteX193" fmla="*/ 599177 w 5018777"/>
                <a:gd name="connsiteY193" fmla="*/ 1944914 h 2605314"/>
                <a:gd name="connsiteX194" fmla="*/ 628206 w 5018777"/>
                <a:gd name="connsiteY194" fmla="*/ 1901371 h 2605314"/>
                <a:gd name="connsiteX195" fmla="*/ 613692 w 5018777"/>
                <a:gd name="connsiteY195" fmla="*/ 1836057 h 2605314"/>
                <a:gd name="connsiteX196" fmla="*/ 570149 w 5018777"/>
                <a:gd name="connsiteY196" fmla="*/ 1792514 h 2605314"/>
                <a:gd name="connsiteX197" fmla="*/ 528057 w 5018777"/>
                <a:gd name="connsiteY197" fmla="*/ 1800497 h 2605314"/>
                <a:gd name="connsiteX198" fmla="*/ 481249 w 5018777"/>
                <a:gd name="connsiteY198" fmla="*/ 1898468 h 2605314"/>
                <a:gd name="connsiteX199" fmla="*/ 555635 w 5018777"/>
                <a:gd name="connsiteY199" fmla="*/ 1995714 h 2605314"/>
                <a:gd name="connsiteX200" fmla="*/ 570149 w 5018777"/>
                <a:gd name="connsiteY200" fmla="*/ 2017485 h 2605314"/>
                <a:gd name="connsiteX201" fmla="*/ 700777 w 5018777"/>
                <a:gd name="connsiteY201" fmla="*/ 2068285 h 2605314"/>
                <a:gd name="connsiteX202" fmla="*/ 737063 w 5018777"/>
                <a:gd name="connsiteY202" fmla="*/ 2082800 h 2605314"/>
                <a:gd name="connsiteX203" fmla="*/ 867692 w 5018777"/>
                <a:gd name="connsiteY203" fmla="*/ 2119811 h 2605314"/>
                <a:gd name="connsiteX204" fmla="*/ 969292 w 5018777"/>
                <a:gd name="connsiteY204" fmla="*/ 2148114 h 2605314"/>
                <a:gd name="connsiteX205" fmla="*/ 1078149 w 5018777"/>
                <a:gd name="connsiteY205" fmla="*/ 2133600 h 2605314"/>
                <a:gd name="connsiteX206" fmla="*/ 1128949 w 5018777"/>
                <a:gd name="connsiteY206" fmla="*/ 2104571 h 2605314"/>
                <a:gd name="connsiteX207" fmla="*/ 1247603 w 5018777"/>
                <a:gd name="connsiteY207" fmla="*/ 2013494 h 2605314"/>
                <a:gd name="connsiteX208" fmla="*/ 1291509 w 5018777"/>
                <a:gd name="connsiteY208" fmla="*/ 1957251 h 2605314"/>
                <a:gd name="connsiteX209" fmla="*/ 1278083 w 5018777"/>
                <a:gd name="connsiteY209" fmla="*/ 1839322 h 2605314"/>
                <a:gd name="connsiteX210" fmla="*/ 1223292 w 5018777"/>
                <a:gd name="connsiteY210" fmla="*/ 1814285 h 2605314"/>
                <a:gd name="connsiteX211" fmla="*/ 1129675 w 5018777"/>
                <a:gd name="connsiteY211" fmla="*/ 1833154 h 2605314"/>
                <a:gd name="connsiteX212" fmla="*/ 1107177 w 5018777"/>
                <a:gd name="connsiteY212" fmla="*/ 1894114 h 2605314"/>
                <a:gd name="connsiteX213" fmla="*/ 1085406 w 5018777"/>
                <a:gd name="connsiteY213" fmla="*/ 2002971 h 2605314"/>
                <a:gd name="connsiteX214" fmla="*/ 1020092 w 5018777"/>
                <a:gd name="connsiteY214" fmla="*/ 1995714 h 2605314"/>
                <a:gd name="connsiteX215" fmla="*/ 984532 w 5018777"/>
                <a:gd name="connsiteY215" fmla="*/ 1911531 h 2605314"/>
                <a:gd name="connsiteX216" fmla="*/ 996869 w 5018777"/>
                <a:gd name="connsiteY216" fmla="*/ 1807754 h 2605314"/>
                <a:gd name="connsiteX217" fmla="*/ 1070529 w 5018777"/>
                <a:gd name="connsiteY217" fmla="*/ 1731554 h 2605314"/>
                <a:gd name="connsiteX218" fmla="*/ 1230549 w 5018777"/>
                <a:gd name="connsiteY218" fmla="*/ 1690914 h 2605314"/>
                <a:gd name="connsiteX219" fmla="*/ 1339406 w 5018777"/>
                <a:gd name="connsiteY219" fmla="*/ 1698171 h 2605314"/>
                <a:gd name="connsiteX220" fmla="*/ 1426492 w 5018777"/>
                <a:gd name="connsiteY220" fmla="*/ 1741714 h 2605314"/>
                <a:gd name="connsiteX221" fmla="*/ 1480557 w 5018777"/>
                <a:gd name="connsiteY221" fmla="*/ 1792514 h 2605314"/>
                <a:gd name="connsiteX222" fmla="*/ 1510312 w 5018777"/>
                <a:gd name="connsiteY222" fmla="*/ 1859642 h 2605314"/>
                <a:gd name="connsiteX223" fmla="*/ 1511037 w 5018777"/>
                <a:gd name="connsiteY223" fmla="*/ 1961968 h 2605314"/>
                <a:gd name="connsiteX224" fmla="*/ 1463866 w 5018777"/>
                <a:gd name="connsiteY224" fmla="*/ 2046877 h 2605314"/>
                <a:gd name="connsiteX225" fmla="*/ 1411977 w 5018777"/>
                <a:gd name="connsiteY225" fmla="*/ 2140857 h 2605314"/>
                <a:gd name="connsiteX226" fmla="*/ 1404720 w 5018777"/>
                <a:gd name="connsiteY226" fmla="*/ 2162628 h 2605314"/>
                <a:gd name="connsiteX227" fmla="*/ 1368435 w 5018777"/>
                <a:gd name="connsiteY227" fmla="*/ 2293257 h 2605314"/>
                <a:gd name="connsiteX228" fmla="*/ 1370975 w 5018777"/>
                <a:gd name="connsiteY228" fmla="*/ 2449285 h 2605314"/>
                <a:gd name="connsiteX229" fmla="*/ 1513577 w 5018777"/>
                <a:gd name="connsiteY229" fmla="*/ 2554514 h 2605314"/>
                <a:gd name="connsiteX230" fmla="*/ 1636949 w 5018777"/>
                <a:gd name="connsiteY230" fmla="*/ 2590800 h 2605314"/>
                <a:gd name="connsiteX231" fmla="*/ 1851397 w 5018777"/>
                <a:gd name="connsiteY231" fmla="*/ 2605314 h 2605314"/>
                <a:gd name="connsiteX232" fmla="*/ 1922155 w 5018777"/>
                <a:gd name="connsiteY232" fmla="*/ 2576285 h 2605314"/>
                <a:gd name="connsiteX233" fmla="*/ 1963520 w 5018777"/>
                <a:gd name="connsiteY233" fmla="*/ 2496457 h 2605314"/>
                <a:gd name="connsiteX234" fmla="*/ 2006337 w 5018777"/>
                <a:gd name="connsiteY234" fmla="*/ 2315028 h 2605314"/>
                <a:gd name="connsiteX235" fmla="*/ 2043349 w 5018777"/>
                <a:gd name="connsiteY235" fmla="*/ 2111828 h 2605314"/>
                <a:gd name="connsiteX236" fmla="*/ 2066572 w 5018777"/>
                <a:gd name="connsiteY236" fmla="*/ 2048691 h 2605314"/>
                <a:gd name="connsiteX237" fmla="*/ 2102495 w 5018777"/>
                <a:gd name="connsiteY237" fmla="*/ 1987731 h 2605314"/>
                <a:gd name="connsiteX238" fmla="*/ 2221512 w 5018777"/>
                <a:gd name="connsiteY238" fmla="*/ 1879237 h 2605314"/>
                <a:gd name="connsiteX239" fmla="*/ 2377177 w 5018777"/>
                <a:gd name="connsiteY239" fmla="*/ 1872342 h 2605314"/>
                <a:gd name="connsiteX240" fmla="*/ 2398949 w 5018777"/>
                <a:gd name="connsiteY240" fmla="*/ 1879600 h 2605314"/>
                <a:gd name="connsiteX241" fmla="*/ 2457006 w 5018777"/>
                <a:gd name="connsiteY241" fmla="*/ 1930400 h 2605314"/>
                <a:gd name="connsiteX242" fmla="*/ 2471520 w 5018777"/>
                <a:gd name="connsiteY242" fmla="*/ 1952171 h 2605314"/>
                <a:gd name="connsiteX243" fmla="*/ 2493292 w 5018777"/>
                <a:gd name="connsiteY243" fmla="*/ 1973942 h 2605314"/>
                <a:gd name="connsiteX244" fmla="*/ 2507806 w 5018777"/>
                <a:gd name="connsiteY244" fmla="*/ 2024742 h 2605314"/>
                <a:gd name="connsiteX245" fmla="*/ 2515063 w 5018777"/>
                <a:gd name="connsiteY245" fmla="*/ 2053771 h 2605314"/>
                <a:gd name="connsiteX246" fmla="*/ 2529577 w 5018777"/>
                <a:gd name="connsiteY246" fmla="*/ 2075542 h 2605314"/>
                <a:gd name="connsiteX247" fmla="*/ 2544092 w 5018777"/>
                <a:gd name="connsiteY247" fmla="*/ 2126342 h 2605314"/>
                <a:gd name="connsiteX248" fmla="*/ 2536835 w 5018777"/>
                <a:gd name="connsiteY248" fmla="*/ 2271485 h 2605314"/>
                <a:gd name="connsiteX249" fmla="*/ 2522320 w 5018777"/>
                <a:gd name="connsiteY249" fmla="*/ 2300514 h 2605314"/>
                <a:gd name="connsiteX250" fmla="*/ 2478777 w 5018777"/>
                <a:gd name="connsiteY250" fmla="*/ 2329542 h 2605314"/>
                <a:gd name="connsiteX251" fmla="*/ 2457006 w 5018777"/>
                <a:gd name="connsiteY251" fmla="*/ 2336800 h 2605314"/>
                <a:gd name="connsiteX252" fmla="*/ 2333635 w 5018777"/>
                <a:gd name="connsiteY252" fmla="*/ 2329542 h 2605314"/>
                <a:gd name="connsiteX253" fmla="*/ 2311863 w 5018777"/>
                <a:gd name="connsiteY253" fmla="*/ 2322285 h 2605314"/>
                <a:gd name="connsiteX254" fmla="*/ 2297349 w 5018777"/>
                <a:gd name="connsiteY254" fmla="*/ 2286000 h 2605314"/>
                <a:gd name="connsiteX255" fmla="*/ 2290092 w 5018777"/>
                <a:gd name="connsiteY255" fmla="*/ 2249714 h 2605314"/>
                <a:gd name="connsiteX256" fmla="*/ 2398949 w 5018777"/>
                <a:gd name="connsiteY256" fmla="*/ 2111828 h 2605314"/>
                <a:gd name="connsiteX257" fmla="*/ 2398949 w 5018777"/>
                <a:gd name="connsiteY257" fmla="*/ 2024742 h 2605314"/>
                <a:gd name="connsiteX258" fmla="*/ 2377177 w 5018777"/>
                <a:gd name="connsiteY258" fmla="*/ 2010228 h 2605314"/>
                <a:gd name="connsiteX259" fmla="*/ 2275577 w 5018777"/>
                <a:gd name="connsiteY259" fmla="*/ 2017485 h 2605314"/>
                <a:gd name="connsiteX260" fmla="*/ 2261063 w 5018777"/>
                <a:gd name="connsiteY260" fmla="*/ 2032000 h 2605314"/>
                <a:gd name="connsiteX261" fmla="*/ 2239292 w 5018777"/>
                <a:gd name="connsiteY261" fmla="*/ 2046514 h 2605314"/>
                <a:gd name="connsiteX262" fmla="*/ 2224777 w 5018777"/>
                <a:gd name="connsiteY262" fmla="*/ 2061028 h 2605314"/>
                <a:gd name="connsiteX263" fmla="*/ 2195749 w 5018777"/>
                <a:gd name="connsiteY263" fmla="*/ 2068285 h 2605314"/>
                <a:gd name="connsiteX264" fmla="*/ 2166720 w 5018777"/>
                <a:gd name="connsiteY264" fmla="*/ 2090057 h 2605314"/>
                <a:gd name="connsiteX265" fmla="*/ 2152206 w 5018777"/>
                <a:gd name="connsiteY265" fmla="*/ 2111828 h 2605314"/>
                <a:gd name="connsiteX266" fmla="*/ 2130435 w 5018777"/>
                <a:gd name="connsiteY266" fmla="*/ 2140857 h 2605314"/>
                <a:gd name="connsiteX267" fmla="*/ 2130435 w 5018777"/>
                <a:gd name="connsiteY267" fmla="*/ 2351314 h 2605314"/>
                <a:gd name="connsiteX268" fmla="*/ 2144949 w 5018777"/>
                <a:gd name="connsiteY268" fmla="*/ 2373085 h 2605314"/>
                <a:gd name="connsiteX269" fmla="*/ 2166720 w 5018777"/>
                <a:gd name="connsiteY269" fmla="*/ 2380342 h 2605314"/>
                <a:gd name="connsiteX270" fmla="*/ 2173977 w 5018777"/>
                <a:gd name="connsiteY270" fmla="*/ 2402114 h 2605314"/>
                <a:gd name="connsiteX271" fmla="*/ 2195749 w 5018777"/>
                <a:gd name="connsiteY271" fmla="*/ 2416628 h 2605314"/>
                <a:gd name="connsiteX272" fmla="*/ 2224777 w 5018777"/>
                <a:gd name="connsiteY272" fmla="*/ 2438400 h 2605314"/>
                <a:gd name="connsiteX273" fmla="*/ 2268320 w 5018777"/>
                <a:gd name="connsiteY273" fmla="*/ 2474685 h 2605314"/>
                <a:gd name="connsiteX274" fmla="*/ 2297349 w 5018777"/>
                <a:gd name="connsiteY274" fmla="*/ 2510971 h 2605314"/>
                <a:gd name="connsiteX275" fmla="*/ 2319120 w 5018777"/>
                <a:gd name="connsiteY275" fmla="*/ 2532742 h 2605314"/>
                <a:gd name="connsiteX276" fmla="*/ 2398949 w 5018777"/>
                <a:gd name="connsiteY276" fmla="*/ 2569028 h 2605314"/>
                <a:gd name="connsiteX277" fmla="*/ 2544092 w 5018777"/>
                <a:gd name="connsiteY277" fmla="*/ 2554514 h 2605314"/>
                <a:gd name="connsiteX278" fmla="*/ 2565863 w 5018777"/>
                <a:gd name="connsiteY278" fmla="*/ 2540000 h 2605314"/>
                <a:gd name="connsiteX279" fmla="*/ 2573120 w 5018777"/>
                <a:gd name="connsiteY279" fmla="*/ 2503714 h 2605314"/>
                <a:gd name="connsiteX280" fmla="*/ 2587635 w 5018777"/>
                <a:gd name="connsiteY280" fmla="*/ 2481942 h 2605314"/>
                <a:gd name="connsiteX281" fmla="*/ 2594892 w 5018777"/>
                <a:gd name="connsiteY281" fmla="*/ 2409371 h 2605314"/>
                <a:gd name="connsiteX282" fmla="*/ 2645692 w 5018777"/>
                <a:gd name="connsiteY282" fmla="*/ 2416628 h 2605314"/>
                <a:gd name="connsiteX283" fmla="*/ 2674720 w 5018777"/>
                <a:gd name="connsiteY283" fmla="*/ 2423885 h 2605314"/>
                <a:gd name="connsiteX284" fmla="*/ 2747292 w 5018777"/>
                <a:gd name="connsiteY284" fmla="*/ 2438400 h 2605314"/>
                <a:gd name="connsiteX285" fmla="*/ 2790835 w 5018777"/>
                <a:gd name="connsiteY285" fmla="*/ 2452914 h 2605314"/>
                <a:gd name="connsiteX286" fmla="*/ 2812606 w 5018777"/>
                <a:gd name="connsiteY286" fmla="*/ 2438400 h 2605314"/>
                <a:gd name="connsiteX287" fmla="*/ 2805349 w 5018777"/>
                <a:gd name="connsiteY287" fmla="*/ 2416628 h 2605314"/>
                <a:gd name="connsiteX288" fmla="*/ 2798092 w 5018777"/>
                <a:gd name="connsiteY288" fmla="*/ 2373085 h 2605314"/>
                <a:gd name="connsiteX289" fmla="*/ 2783577 w 5018777"/>
                <a:gd name="connsiteY289" fmla="*/ 2329542 h 2605314"/>
                <a:gd name="connsiteX290" fmla="*/ 2798092 w 5018777"/>
                <a:gd name="connsiteY290" fmla="*/ 2278742 h 2605314"/>
                <a:gd name="connsiteX291" fmla="*/ 2965006 w 5018777"/>
                <a:gd name="connsiteY291" fmla="*/ 2249714 h 2605314"/>
                <a:gd name="connsiteX292" fmla="*/ 2950492 w 5018777"/>
                <a:gd name="connsiteY292" fmla="*/ 2227942 h 2605314"/>
                <a:gd name="connsiteX293" fmla="*/ 2928720 w 5018777"/>
                <a:gd name="connsiteY293" fmla="*/ 2133600 h 2605314"/>
                <a:gd name="connsiteX294" fmla="*/ 2921463 w 5018777"/>
                <a:gd name="connsiteY294" fmla="*/ 2104571 h 2605314"/>
                <a:gd name="connsiteX295" fmla="*/ 2899692 w 5018777"/>
                <a:gd name="connsiteY295" fmla="*/ 2090057 h 2605314"/>
                <a:gd name="connsiteX296" fmla="*/ 2906949 w 5018777"/>
                <a:gd name="connsiteY296" fmla="*/ 2061028 h 2605314"/>
                <a:gd name="connsiteX297" fmla="*/ 3037577 w 5018777"/>
                <a:gd name="connsiteY297" fmla="*/ 2053771 h 2605314"/>
                <a:gd name="connsiteX298" fmla="*/ 3124663 w 5018777"/>
                <a:gd name="connsiteY298" fmla="*/ 2046514 h 2605314"/>
                <a:gd name="connsiteX299" fmla="*/ 3146435 w 5018777"/>
                <a:gd name="connsiteY299" fmla="*/ 2039257 h 2605314"/>
                <a:gd name="connsiteX300" fmla="*/ 3139177 w 5018777"/>
                <a:gd name="connsiteY300" fmla="*/ 2010228 h 2605314"/>
                <a:gd name="connsiteX301" fmla="*/ 3110149 w 5018777"/>
                <a:gd name="connsiteY301" fmla="*/ 1959428 h 2605314"/>
                <a:gd name="connsiteX302" fmla="*/ 3081120 w 5018777"/>
                <a:gd name="connsiteY302" fmla="*/ 1930400 h 2605314"/>
                <a:gd name="connsiteX303" fmla="*/ 3066606 w 5018777"/>
                <a:gd name="connsiteY303" fmla="*/ 1901371 h 2605314"/>
                <a:gd name="connsiteX304" fmla="*/ 3044835 w 5018777"/>
                <a:gd name="connsiteY304" fmla="*/ 1886857 h 2605314"/>
                <a:gd name="connsiteX305" fmla="*/ 3037577 w 5018777"/>
                <a:gd name="connsiteY305" fmla="*/ 1865085 h 2605314"/>
                <a:gd name="connsiteX306" fmla="*/ 3023063 w 5018777"/>
                <a:gd name="connsiteY306" fmla="*/ 1843314 h 2605314"/>
                <a:gd name="connsiteX307" fmla="*/ 3052092 w 5018777"/>
                <a:gd name="connsiteY307" fmla="*/ 1828800 h 2605314"/>
                <a:gd name="connsiteX308" fmla="*/ 3160949 w 5018777"/>
                <a:gd name="connsiteY308" fmla="*/ 1814285 h 2605314"/>
                <a:gd name="connsiteX309" fmla="*/ 3182720 w 5018777"/>
                <a:gd name="connsiteY309" fmla="*/ 1799771 h 2605314"/>
                <a:gd name="connsiteX310" fmla="*/ 3131920 w 5018777"/>
                <a:gd name="connsiteY310" fmla="*/ 1690914 h 2605314"/>
                <a:gd name="connsiteX311" fmla="*/ 3124663 w 5018777"/>
                <a:gd name="connsiteY311" fmla="*/ 1669142 h 2605314"/>
                <a:gd name="connsiteX312" fmla="*/ 3110149 w 5018777"/>
                <a:gd name="connsiteY312" fmla="*/ 1647371 h 2605314"/>
                <a:gd name="connsiteX313" fmla="*/ 3131920 w 5018777"/>
                <a:gd name="connsiteY313" fmla="*/ 1640114 h 2605314"/>
                <a:gd name="connsiteX314" fmla="*/ 3160949 w 5018777"/>
                <a:gd name="connsiteY314" fmla="*/ 1632857 h 2605314"/>
                <a:gd name="connsiteX315" fmla="*/ 3189977 w 5018777"/>
                <a:gd name="connsiteY315" fmla="*/ 1618342 h 2605314"/>
                <a:gd name="connsiteX316" fmla="*/ 3219006 w 5018777"/>
                <a:gd name="connsiteY316" fmla="*/ 1611085 h 2605314"/>
                <a:gd name="connsiteX317" fmla="*/ 3240777 w 5018777"/>
                <a:gd name="connsiteY317" fmla="*/ 1603828 h 2605314"/>
                <a:gd name="connsiteX318" fmla="*/ 3284320 w 5018777"/>
                <a:gd name="connsiteY318" fmla="*/ 1582057 h 2605314"/>
                <a:gd name="connsiteX319" fmla="*/ 3298835 w 5018777"/>
                <a:gd name="connsiteY319" fmla="*/ 1567542 h 2605314"/>
                <a:gd name="connsiteX320" fmla="*/ 3277063 w 5018777"/>
                <a:gd name="connsiteY320" fmla="*/ 1545771 h 2605314"/>
                <a:gd name="connsiteX321" fmla="*/ 3233520 w 5018777"/>
                <a:gd name="connsiteY321" fmla="*/ 1516742 h 2605314"/>
                <a:gd name="connsiteX322" fmla="*/ 3182720 w 5018777"/>
                <a:gd name="connsiteY322" fmla="*/ 1458685 h 2605314"/>
                <a:gd name="connsiteX323" fmla="*/ 3175463 w 5018777"/>
                <a:gd name="connsiteY323" fmla="*/ 1436914 h 2605314"/>
                <a:gd name="connsiteX324" fmla="*/ 3153692 w 5018777"/>
                <a:gd name="connsiteY324" fmla="*/ 1422400 h 2605314"/>
                <a:gd name="connsiteX325" fmla="*/ 3204492 w 5018777"/>
                <a:gd name="connsiteY325" fmla="*/ 1386114 h 2605314"/>
                <a:gd name="connsiteX326" fmla="*/ 3240777 w 5018777"/>
                <a:gd name="connsiteY326" fmla="*/ 1349828 h 2605314"/>
                <a:gd name="connsiteX327" fmla="*/ 3269806 w 5018777"/>
                <a:gd name="connsiteY327" fmla="*/ 1313542 h 2605314"/>
                <a:gd name="connsiteX328" fmla="*/ 3291577 w 5018777"/>
                <a:gd name="connsiteY328" fmla="*/ 1299028 h 2605314"/>
                <a:gd name="connsiteX329" fmla="*/ 3306092 w 5018777"/>
                <a:gd name="connsiteY329" fmla="*/ 1284514 h 2605314"/>
                <a:gd name="connsiteX330" fmla="*/ 3313349 w 5018777"/>
                <a:gd name="connsiteY330" fmla="*/ 1262742 h 2605314"/>
                <a:gd name="connsiteX331" fmla="*/ 3269806 w 5018777"/>
                <a:gd name="connsiteY331" fmla="*/ 1255485 h 2605314"/>
                <a:gd name="connsiteX332" fmla="*/ 3248035 w 5018777"/>
                <a:gd name="connsiteY332" fmla="*/ 1248228 h 2605314"/>
                <a:gd name="connsiteX333" fmla="*/ 3197235 w 5018777"/>
                <a:gd name="connsiteY333" fmla="*/ 1233714 h 2605314"/>
                <a:gd name="connsiteX334" fmla="*/ 3175463 w 5018777"/>
                <a:gd name="connsiteY334" fmla="*/ 1219200 h 2605314"/>
                <a:gd name="connsiteX335" fmla="*/ 3153692 w 5018777"/>
                <a:gd name="connsiteY335" fmla="*/ 1211942 h 2605314"/>
                <a:gd name="connsiteX336" fmla="*/ 3124663 w 5018777"/>
                <a:gd name="connsiteY336" fmla="*/ 1197428 h 2605314"/>
                <a:gd name="connsiteX337" fmla="*/ 3204492 w 5018777"/>
                <a:gd name="connsiteY337" fmla="*/ 1095828 h 2605314"/>
                <a:gd name="connsiteX338" fmla="*/ 3255292 w 5018777"/>
                <a:gd name="connsiteY338" fmla="*/ 1037771 h 2605314"/>
                <a:gd name="connsiteX339" fmla="*/ 3255292 w 5018777"/>
                <a:gd name="connsiteY339" fmla="*/ 994228 h 2605314"/>
                <a:gd name="connsiteX340" fmla="*/ 3211749 w 5018777"/>
                <a:gd name="connsiteY340" fmla="*/ 986971 h 2605314"/>
                <a:gd name="connsiteX341" fmla="*/ 3182720 w 5018777"/>
                <a:gd name="connsiteY341" fmla="*/ 979714 h 2605314"/>
                <a:gd name="connsiteX342" fmla="*/ 3124663 w 5018777"/>
                <a:gd name="connsiteY342" fmla="*/ 957942 h 2605314"/>
                <a:gd name="connsiteX343" fmla="*/ 3102892 w 5018777"/>
                <a:gd name="connsiteY343" fmla="*/ 950685 h 2605314"/>
                <a:gd name="connsiteX344" fmla="*/ 3052092 w 5018777"/>
                <a:gd name="connsiteY344" fmla="*/ 943428 h 2605314"/>
                <a:gd name="connsiteX345" fmla="*/ 3030320 w 5018777"/>
                <a:gd name="connsiteY345" fmla="*/ 936171 h 2605314"/>
                <a:gd name="connsiteX346" fmla="*/ 2994035 w 5018777"/>
                <a:gd name="connsiteY346" fmla="*/ 928914 h 2605314"/>
                <a:gd name="connsiteX347" fmla="*/ 2979520 w 5018777"/>
                <a:gd name="connsiteY347" fmla="*/ 914400 h 2605314"/>
                <a:gd name="connsiteX348" fmla="*/ 3037577 w 5018777"/>
                <a:gd name="connsiteY348" fmla="*/ 820057 h 2605314"/>
                <a:gd name="connsiteX349" fmla="*/ 3095635 w 5018777"/>
                <a:gd name="connsiteY349" fmla="*/ 747485 h 2605314"/>
                <a:gd name="connsiteX350" fmla="*/ 3131920 w 5018777"/>
                <a:gd name="connsiteY350" fmla="*/ 703942 h 2605314"/>
                <a:gd name="connsiteX351" fmla="*/ 3146435 w 5018777"/>
                <a:gd name="connsiteY351" fmla="*/ 682171 h 2605314"/>
                <a:gd name="connsiteX352" fmla="*/ 3037577 w 5018777"/>
                <a:gd name="connsiteY352" fmla="*/ 667657 h 2605314"/>
                <a:gd name="connsiteX353" fmla="*/ 2965006 w 5018777"/>
                <a:gd name="connsiteY353" fmla="*/ 660400 h 2605314"/>
                <a:gd name="connsiteX354" fmla="*/ 2892435 w 5018777"/>
                <a:gd name="connsiteY354" fmla="*/ 645885 h 2605314"/>
                <a:gd name="connsiteX355" fmla="*/ 2928720 w 5018777"/>
                <a:gd name="connsiteY355" fmla="*/ 609600 h 2605314"/>
                <a:gd name="connsiteX356" fmla="*/ 2965006 w 5018777"/>
                <a:gd name="connsiteY356" fmla="*/ 573314 h 2605314"/>
                <a:gd name="connsiteX357" fmla="*/ 2972263 w 5018777"/>
                <a:gd name="connsiteY357" fmla="*/ 529771 h 2605314"/>
                <a:gd name="connsiteX358" fmla="*/ 2986777 w 5018777"/>
                <a:gd name="connsiteY358" fmla="*/ 486228 h 2605314"/>
                <a:gd name="connsiteX359" fmla="*/ 3001292 w 5018777"/>
                <a:gd name="connsiteY359" fmla="*/ 435428 h 2605314"/>
                <a:gd name="connsiteX360" fmla="*/ 3015806 w 5018777"/>
                <a:gd name="connsiteY360" fmla="*/ 391885 h 2605314"/>
                <a:gd name="connsiteX361" fmla="*/ 2965006 w 5018777"/>
                <a:gd name="connsiteY361" fmla="*/ 399142 h 2605314"/>
                <a:gd name="connsiteX362" fmla="*/ 2921463 w 5018777"/>
                <a:gd name="connsiteY362" fmla="*/ 413657 h 2605314"/>
                <a:gd name="connsiteX363" fmla="*/ 2892435 w 5018777"/>
                <a:gd name="connsiteY363" fmla="*/ 420914 h 2605314"/>
                <a:gd name="connsiteX364" fmla="*/ 2856149 w 5018777"/>
                <a:gd name="connsiteY364" fmla="*/ 435428 h 2605314"/>
                <a:gd name="connsiteX365" fmla="*/ 2812606 w 5018777"/>
                <a:gd name="connsiteY365" fmla="*/ 442685 h 2605314"/>
                <a:gd name="connsiteX366" fmla="*/ 2783577 w 5018777"/>
                <a:gd name="connsiteY366" fmla="*/ 449942 h 2605314"/>
                <a:gd name="connsiteX367" fmla="*/ 2725520 w 5018777"/>
                <a:gd name="connsiteY367" fmla="*/ 442685 h 2605314"/>
                <a:gd name="connsiteX368" fmla="*/ 2732777 w 5018777"/>
                <a:gd name="connsiteY368" fmla="*/ 377371 h 2605314"/>
                <a:gd name="connsiteX369" fmla="*/ 2725520 w 5018777"/>
                <a:gd name="connsiteY369" fmla="*/ 290285 h 2605314"/>
                <a:gd name="connsiteX370" fmla="*/ 2711006 w 5018777"/>
                <a:gd name="connsiteY370" fmla="*/ 232228 h 2605314"/>
                <a:gd name="connsiteX371" fmla="*/ 2667463 w 5018777"/>
                <a:gd name="connsiteY371" fmla="*/ 210457 h 2605314"/>
                <a:gd name="connsiteX372" fmla="*/ 2660206 w 5018777"/>
                <a:gd name="connsiteY37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204492 w 5018777"/>
                <a:gd name="connsiteY111" fmla="*/ 36285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199412 w 5018777"/>
                <a:gd name="connsiteY111" fmla="*/ 36793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01177 w 5018777"/>
                <a:gd name="connsiteY102" fmla="*/ 856342 h 2605314"/>
                <a:gd name="connsiteX103" fmla="*/ 3843120 w 5018777"/>
                <a:gd name="connsiteY103" fmla="*/ 878114 h 2605314"/>
                <a:gd name="connsiteX104" fmla="*/ 3567349 w 5018777"/>
                <a:gd name="connsiteY104" fmla="*/ 863600 h 2605314"/>
                <a:gd name="connsiteX105" fmla="*/ 3422206 w 5018777"/>
                <a:gd name="connsiteY105" fmla="*/ 835660 h 2605314"/>
                <a:gd name="connsiteX106" fmla="*/ 3349635 w 5018777"/>
                <a:gd name="connsiteY106" fmla="*/ 776514 h 2605314"/>
                <a:gd name="connsiteX107" fmla="*/ 3313349 w 5018777"/>
                <a:gd name="connsiteY107" fmla="*/ 696685 h 2605314"/>
                <a:gd name="connsiteX108" fmla="*/ 3277063 w 5018777"/>
                <a:gd name="connsiteY108" fmla="*/ 587828 h 2605314"/>
                <a:gd name="connsiteX109" fmla="*/ 3233520 w 5018777"/>
                <a:gd name="connsiteY109" fmla="*/ 478971 h 2605314"/>
                <a:gd name="connsiteX110" fmla="*/ 3199412 w 5018777"/>
                <a:gd name="connsiteY110" fmla="*/ 367937 h 2605314"/>
                <a:gd name="connsiteX111" fmla="*/ 3139177 w 5018777"/>
                <a:gd name="connsiteY111" fmla="*/ 283028 h 2605314"/>
                <a:gd name="connsiteX112" fmla="*/ 3081120 w 5018777"/>
                <a:gd name="connsiteY112" fmla="*/ 232228 h 2605314"/>
                <a:gd name="connsiteX113" fmla="*/ 3008549 w 5018777"/>
                <a:gd name="connsiteY113" fmla="*/ 174171 h 2605314"/>
                <a:gd name="connsiteX114" fmla="*/ 2934889 w 5018777"/>
                <a:gd name="connsiteY114" fmla="*/ 124460 h 2605314"/>
                <a:gd name="connsiteX115" fmla="*/ 2827120 w 5018777"/>
                <a:gd name="connsiteY115" fmla="*/ 79828 h 2605314"/>
                <a:gd name="connsiteX116" fmla="*/ 2667463 w 5018777"/>
                <a:gd name="connsiteY116" fmla="*/ 50800 h 2605314"/>
                <a:gd name="connsiteX117" fmla="*/ 2500549 w 5018777"/>
                <a:gd name="connsiteY117" fmla="*/ 43542 h 2605314"/>
                <a:gd name="connsiteX118" fmla="*/ 2275577 w 5018777"/>
                <a:gd name="connsiteY118" fmla="*/ 21771 h 2605314"/>
                <a:gd name="connsiteX119" fmla="*/ 2036092 w 5018777"/>
                <a:gd name="connsiteY119" fmla="*/ 7257 h 2605314"/>
                <a:gd name="connsiteX120" fmla="*/ 1753063 w 5018777"/>
                <a:gd name="connsiteY120" fmla="*/ 29028 h 2605314"/>
                <a:gd name="connsiteX121" fmla="*/ 1519746 w 5018777"/>
                <a:gd name="connsiteY121" fmla="*/ 82005 h 2605314"/>
                <a:gd name="connsiteX122" fmla="*/ 1157977 w 5018777"/>
                <a:gd name="connsiteY122" fmla="*/ 190500 h 2605314"/>
                <a:gd name="connsiteX123" fmla="*/ 969292 w 5018777"/>
                <a:gd name="connsiteY123" fmla="*/ 261257 h 2605314"/>
                <a:gd name="connsiteX124" fmla="*/ 889463 w 5018777"/>
                <a:gd name="connsiteY124" fmla="*/ 319314 h 2605314"/>
                <a:gd name="connsiteX125" fmla="*/ 763189 w 5018777"/>
                <a:gd name="connsiteY125" fmla="*/ 420551 h 2605314"/>
                <a:gd name="connsiteX126" fmla="*/ 693520 w 5018777"/>
                <a:gd name="connsiteY126" fmla="*/ 500742 h 2605314"/>
                <a:gd name="connsiteX127" fmla="*/ 664492 w 5018777"/>
                <a:gd name="connsiteY127" fmla="*/ 544285 h 2605314"/>
                <a:gd name="connsiteX128" fmla="*/ 642720 w 5018777"/>
                <a:gd name="connsiteY128" fmla="*/ 609600 h 2605314"/>
                <a:gd name="connsiteX129" fmla="*/ 651792 w 5018777"/>
                <a:gd name="connsiteY129" fmla="*/ 740954 h 2605314"/>
                <a:gd name="connsiteX130" fmla="*/ 700052 w 5018777"/>
                <a:gd name="connsiteY130" fmla="*/ 804454 h 2605314"/>
                <a:gd name="connsiteX131" fmla="*/ 751577 w 5018777"/>
                <a:gd name="connsiteY131" fmla="*/ 804817 h 2605314"/>
                <a:gd name="connsiteX132" fmla="*/ 775889 w 5018777"/>
                <a:gd name="connsiteY132" fmla="*/ 748937 h 2605314"/>
                <a:gd name="connsiteX133" fmla="*/ 764640 w 5018777"/>
                <a:gd name="connsiteY133" fmla="*/ 679268 h 2605314"/>
                <a:gd name="connsiteX134" fmla="*/ 704769 w 5018777"/>
                <a:gd name="connsiteY134" fmla="*/ 644434 h 2605314"/>
                <a:gd name="connsiteX135" fmla="*/ 567246 w 5018777"/>
                <a:gd name="connsiteY135" fmla="*/ 638991 h 2605314"/>
                <a:gd name="connsiteX136" fmla="*/ 468549 w 5018777"/>
                <a:gd name="connsiteY136" fmla="*/ 682171 h 2605314"/>
                <a:gd name="connsiteX137" fmla="*/ 446777 w 5018777"/>
                <a:gd name="connsiteY137" fmla="*/ 754742 h 2605314"/>
                <a:gd name="connsiteX138" fmla="*/ 475806 w 5018777"/>
                <a:gd name="connsiteY138" fmla="*/ 849085 h 2605314"/>
                <a:gd name="connsiteX139" fmla="*/ 533863 w 5018777"/>
                <a:gd name="connsiteY139" fmla="*/ 841828 h 2605314"/>
                <a:gd name="connsiteX140" fmla="*/ 541120 w 5018777"/>
                <a:gd name="connsiteY140" fmla="*/ 820057 h 2605314"/>
                <a:gd name="connsiteX141" fmla="*/ 519349 w 5018777"/>
                <a:gd name="connsiteY141" fmla="*/ 740228 h 2605314"/>
                <a:gd name="connsiteX142" fmla="*/ 497577 w 5018777"/>
                <a:gd name="connsiteY142" fmla="*/ 725714 h 2605314"/>
                <a:gd name="connsiteX143" fmla="*/ 352435 w 5018777"/>
                <a:gd name="connsiteY143" fmla="*/ 732971 h 2605314"/>
                <a:gd name="connsiteX144" fmla="*/ 252286 w 5018777"/>
                <a:gd name="connsiteY144" fmla="*/ 791028 h 2605314"/>
                <a:gd name="connsiteX145" fmla="*/ 192777 w 5018777"/>
                <a:gd name="connsiteY145" fmla="*/ 892628 h 2605314"/>
                <a:gd name="connsiteX146" fmla="*/ 187335 w 5018777"/>
                <a:gd name="connsiteY146" fmla="*/ 1026522 h 2605314"/>
                <a:gd name="connsiteX147" fmla="*/ 218177 w 5018777"/>
                <a:gd name="connsiteY147" fmla="*/ 1070791 h 2605314"/>
                <a:gd name="connsiteX148" fmla="*/ 278049 w 5018777"/>
                <a:gd name="connsiteY148" fmla="*/ 1063534 h 2605314"/>
                <a:gd name="connsiteX149" fmla="*/ 297643 w 5018777"/>
                <a:gd name="connsiteY149" fmla="*/ 1022531 h 2605314"/>
                <a:gd name="connsiteX150" fmla="*/ 260995 w 5018777"/>
                <a:gd name="connsiteY150" fmla="*/ 957580 h 2605314"/>
                <a:gd name="connsiteX151" fmla="*/ 172095 w 5018777"/>
                <a:gd name="connsiteY151" fmla="*/ 952137 h 2605314"/>
                <a:gd name="connsiteX152" fmla="*/ 108957 w 5018777"/>
                <a:gd name="connsiteY152" fmla="*/ 996405 h 2605314"/>
                <a:gd name="connsiteX153" fmla="*/ 54892 w 5018777"/>
                <a:gd name="connsiteY153" fmla="*/ 1066800 h 2605314"/>
                <a:gd name="connsiteX154" fmla="*/ 14252 w 5018777"/>
                <a:gd name="connsiteY154" fmla="*/ 1156788 h 2605314"/>
                <a:gd name="connsiteX155" fmla="*/ 20783 w 5018777"/>
                <a:gd name="connsiteY155" fmla="*/ 1262017 h 2605314"/>
                <a:gd name="connsiteX156" fmla="*/ 69406 w 5018777"/>
                <a:gd name="connsiteY156" fmla="*/ 1313542 h 2605314"/>
                <a:gd name="connsiteX157" fmla="*/ 112949 w 5018777"/>
                <a:gd name="connsiteY157" fmla="*/ 1342571 h 2605314"/>
                <a:gd name="connsiteX158" fmla="*/ 159032 w 5018777"/>
                <a:gd name="connsiteY158" fmla="*/ 1341845 h 2605314"/>
                <a:gd name="connsiteX159" fmla="*/ 217089 w 5018777"/>
                <a:gd name="connsiteY159" fmla="*/ 1316445 h 2605314"/>
                <a:gd name="connsiteX160" fmla="*/ 199672 w 5018777"/>
                <a:gd name="connsiteY160" fmla="*/ 1243148 h 2605314"/>
                <a:gd name="connsiteX161" fmla="*/ 124197 w 5018777"/>
                <a:gd name="connsiteY161" fmla="*/ 1236254 h 2605314"/>
                <a:gd name="connsiteX162" fmla="*/ 54892 w 5018777"/>
                <a:gd name="connsiteY162" fmla="*/ 1262742 h 2605314"/>
                <a:gd name="connsiteX163" fmla="*/ 33120 w 5018777"/>
                <a:gd name="connsiteY163" fmla="*/ 1299028 h 2605314"/>
                <a:gd name="connsiteX164" fmla="*/ 18606 w 5018777"/>
                <a:gd name="connsiteY164" fmla="*/ 1320800 h 2605314"/>
                <a:gd name="connsiteX165" fmla="*/ 4092 w 5018777"/>
                <a:gd name="connsiteY165" fmla="*/ 1379582 h 2605314"/>
                <a:gd name="connsiteX166" fmla="*/ 3729 w 5018777"/>
                <a:gd name="connsiteY166" fmla="*/ 1436188 h 2605314"/>
                <a:gd name="connsiteX167" fmla="*/ 47635 w 5018777"/>
                <a:gd name="connsiteY167" fmla="*/ 1494971 h 2605314"/>
                <a:gd name="connsiteX168" fmla="*/ 91177 w 5018777"/>
                <a:gd name="connsiteY168" fmla="*/ 1524000 h 2605314"/>
                <a:gd name="connsiteX169" fmla="*/ 127100 w 5018777"/>
                <a:gd name="connsiteY169" fmla="*/ 1568268 h 2605314"/>
                <a:gd name="connsiteX170" fmla="*/ 171006 w 5018777"/>
                <a:gd name="connsiteY170" fmla="*/ 1582057 h 2605314"/>
                <a:gd name="connsiteX171" fmla="*/ 228337 w 5018777"/>
                <a:gd name="connsiteY171" fmla="*/ 1561737 h 2605314"/>
                <a:gd name="connsiteX172" fmla="*/ 236683 w 5018777"/>
                <a:gd name="connsiteY172" fmla="*/ 1483722 h 2605314"/>
                <a:gd name="connsiteX173" fmla="*/ 157217 w 5018777"/>
                <a:gd name="connsiteY173" fmla="*/ 1465580 h 2605314"/>
                <a:gd name="connsiteX174" fmla="*/ 105692 w 5018777"/>
                <a:gd name="connsiteY174" fmla="*/ 1502228 h 2605314"/>
                <a:gd name="connsiteX175" fmla="*/ 105692 w 5018777"/>
                <a:gd name="connsiteY175" fmla="*/ 1698171 h 2605314"/>
                <a:gd name="connsiteX176" fmla="*/ 141615 w 5018777"/>
                <a:gd name="connsiteY176" fmla="*/ 1749334 h 2605314"/>
                <a:gd name="connsiteX177" fmla="*/ 192777 w 5018777"/>
                <a:gd name="connsiteY177" fmla="*/ 1792514 h 2605314"/>
                <a:gd name="connsiteX178" fmla="*/ 250835 w 5018777"/>
                <a:gd name="connsiteY178" fmla="*/ 1828800 h 2605314"/>
                <a:gd name="connsiteX179" fmla="*/ 359692 w 5018777"/>
                <a:gd name="connsiteY179" fmla="*/ 1821542 h 2605314"/>
                <a:gd name="connsiteX180" fmla="*/ 394163 w 5018777"/>
                <a:gd name="connsiteY180" fmla="*/ 1796505 h 2605314"/>
                <a:gd name="connsiteX181" fmla="*/ 410492 w 5018777"/>
                <a:gd name="connsiteY181" fmla="*/ 1698171 h 2605314"/>
                <a:gd name="connsiteX182" fmla="*/ 366949 w 5018777"/>
                <a:gd name="connsiteY182" fmla="*/ 1683657 h 2605314"/>
                <a:gd name="connsiteX183" fmla="*/ 316149 w 5018777"/>
                <a:gd name="connsiteY183" fmla="*/ 1690914 h 2605314"/>
                <a:gd name="connsiteX184" fmla="*/ 279863 w 5018777"/>
                <a:gd name="connsiteY184" fmla="*/ 1719942 h 2605314"/>
                <a:gd name="connsiteX185" fmla="*/ 265349 w 5018777"/>
                <a:gd name="connsiteY185" fmla="*/ 1785257 h 2605314"/>
                <a:gd name="connsiteX186" fmla="*/ 276235 w 5018777"/>
                <a:gd name="connsiteY186" fmla="*/ 1939108 h 2605314"/>
                <a:gd name="connsiteX187" fmla="*/ 331026 w 5018777"/>
                <a:gd name="connsiteY187" fmla="*/ 1984465 h 2605314"/>
                <a:gd name="connsiteX188" fmla="*/ 417749 w 5018777"/>
                <a:gd name="connsiteY188" fmla="*/ 2002971 h 2605314"/>
                <a:gd name="connsiteX189" fmla="*/ 526606 w 5018777"/>
                <a:gd name="connsiteY189" fmla="*/ 1995714 h 2605314"/>
                <a:gd name="connsiteX190" fmla="*/ 555635 w 5018777"/>
                <a:gd name="connsiteY190" fmla="*/ 1973942 h 2605314"/>
                <a:gd name="connsiteX191" fmla="*/ 599177 w 5018777"/>
                <a:gd name="connsiteY191" fmla="*/ 1944914 h 2605314"/>
                <a:gd name="connsiteX192" fmla="*/ 628206 w 5018777"/>
                <a:gd name="connsiteY192" fmla="*/ 1901371 h 2605314"/>
                <a:gd name="connsiteX193" fmla="*/ 613692 w 5018777"/>
                <a:gd name="connsiteY193" fmla="*/ 1836057 h 2605314"/>
                <a:gd name="connsiteX194" fmla="*/ 570149 w 5018777"/>
                <a:gd name="connsiteY194" fmla="*/ 1792514 h 2605314"/>
                <a:gd name="connsiteX195" fmla="*/ 528057 w 5018777"/>
                <a:gd name="connsiteY195" fmla="*/ 1800497 h 2605314"/>
                <a:gd name="connsiteX196" fmla="*/ 481249 w 5018777"/>
                <a:gd name="connsiteY196" fmla="*/ 1898468 h 2605314"/>
                <a:gd name="connsiteX197" fmla="*/ 555635 w 5018777"/>
                <a:gd name="connsiteY197" fmla="*/ 1995714 h 2605314"/>
                <a:gd name="connsiteX198" fmla="*/ 570149 w 5018777"/>
                <a:gd name="connsiteY198" fmla="*/ 2017485 h 2605314"/>
                <a:gd name="connsiteX199" fmla="*/ 700777 w 5018777"/>
                <a:gd name="connsiteY199" fmla="*/ 2068285 h 2605314"/>
                <a:gd name="connsiteX200" fmla="*/ 737063 w 5018777"/>
                <a:gd name="connsiteY200" fmla="*/ 2082800 h 2605314"/>
                <a:gd name="connsiteX201" fmla="*/ 867692 w 5018777"/>
                <a:gd name="connsiteY201" fmla="*/ 2119811 h 2605314"/>
                <a:gd name="connsiteX202" fmla="*/ 969292 w 5018777"/>
                <a:gd name="connsiteY202" fmla="*/ 2148114 h 2605314"/>
                <a:gd name="connsiteX203" fmla="*/ 1078149 w 5018777"/>
                <a:gd name="connsiteY203" fmla="*/ 2133600 h 2605314"/>
                <a:gd name="connsiteX204" fmla="*/ 1128949 w 5018777"/>
                <a:gd name="connsiteY204" fmla="*/ 2104571 h 2605314"/>
                <a:gd name="connsiteX205" fmla="*/ 1247603 w 5018777"/>
                <a:gd name="connsiteY205" fmla="*/ 2013494 h 2605314"/>
                <a:gd name="connsiteX206" fmla="*/ 1291509 w 5018777"/>
                <a:gd name="connsiteY206" fmla="*/ 1957251 h 2605314"/>
                <a:gd name="connsiteX207" fmla="*/ 1278083 w 5018777"/>
                <a:gd name="connsiteY207" fmla="*/ 1839322 h 2605314"/>
                <a:gd name="connsiteX208" fmla="*/ 1223292 w 5018777"/>
                <a:gd name="connsiteY208" fmla="*/ 1814285 h 2605314"/>
                <a:gd name="connsiteX209" fmla="*/ 1129675 w 5018777"/>
                <a:gd name="connsiteY209" fmla="*/ 1833154 h 2605314"/>
                <a:gd name="connsiteX210" fmla="*/ 1107177 w 5018777"/>
                <a:gd name="connsiteY210" fmla="*/ 1894114 h 2605314"/>
                <a:gd name="connsiteX211" fmla="*/ 1085406 w 5018777"/>
                <a:gd name="connsiteY211" fmla="*/ 2002971 h 2605314"/>
                <a:gd name="connsiteX212" fmla="*/ 1020092 w 5018777"/>
                <a:gd name="connsiteY212" fmla="*/ 1995714 h 2605314"/>
                <a:gd name="connsiteX213" fmla="*/ 984532 w 5018777"/>
                <a:gd name="connsiteY213" fmla="*/ 1911531 h 2605314"/>
                <a:gd name="connsiteX214" fmla="*/ 996869 w 5018777"/>
                <a:gd name="connsiteY214" fmla="*/ 1807754 h 2605314"/>
                <a:gd name="connsiteX215" fmla="*/ 1070529 w 5018777"/>
                <a:gd name="connsiteY215" fmla="*/ 1731554 h 2605314"/>
                <a:gd name="connsiteX216" fmla="*/ 1230549 w 5018777"/>
                <a:gd name="connsiteY216" fmla="*/ 1690914 h 2605314"/>
                <a:gd name="connsiteX217" fmla="*/ 1339406 w 5018777"/>
                <a:gd name="connsiteY217" fmla="*/ 1698171 h 2605314"/>
                <a:gd name="connsiteX218" fmla="*/ 1426492 w 5018777"/>
                <a:gd name="connsiteY218" fmla="*/ 1741714 h 2605314"/>
                <a:gd name="connsiteX219" fmla="*/ 1480557 w 5018777"/>
                <a:gd name="connsiteY219" fmla="*/ 1792514 h 2605314"/>
                <a:gd name="connsiteX220" fmla="*/ 1510312 w 5018777"/>
                <a:gd name="connsiteY220" fmla="*/ 1859642 h 2605314"/>
                <a:gd name="connsiteX221" fmla="*/ 1511037 w 5018777"/>
                <a:gd name="connsiteY221" fmla="*/ 1961968 h 2605314"/>
                <a:gd name="connsiteX222" fmla="*/ 1463866 w 5018777"/>
                <a:gd name="connsiteY222" fmla="*/ 2046877 h 2605314"/>
                <a:gd name="connsiteX223" fmla="*/ 1411977 w 5018777"/>
                <a:gd name="connsiteY223" fmla="*/ 2140857 h 2605314"/>
                <a:gd name="connsiteX224" fmla="*/ 1404720 w 5018777"/>
                <a:gd name="connsiteY224" fmla="*/ 2162628 h 2605314"/>
                <a:gd name="connsiteX225" fmla="*/ 1368435 w 5018777"/>
                <a:gd name="connsiteY225" fmla="*/ 2293257 h 2605314"/>
                <a:gd name="connsiteX226" fmla="*/ 1370975 w 5018777"/>
                <a:gd name="connsiteY226" fmla="*/ 2449285 h 2605314"/>
                <a:gd name="connsiteX227" fmla="*/ 1513577 w 5018777"/>
                <a:gd name="connsiteY227" fmla="*/ 2554514 h 2605314"/>
                <a:gd name="connsiteX228" fmla="*/ 1636949 w 5018777"/>
                <a:gd name="connsiteY228" fmla="*/ 2590800 h 2605314"/>
                <a:gd name="connsiteX229" fmla="*/ 1851397 w 5018777"/>
                <a:gd name="connsiteY229" fmla="*/ 2605314 h 2605314"/>
                <a:gd name="connsiteX230" fmla="*/ 1922155 w 5018777"/>
                <a:gd name="connsiteY230" fmla="*/ 2576285 h 2605314"/>
                <a:gd name="connsiteX231" fmla="*/ 1963520 w 5018777"/>
                <a:gd name="connsiteY231" fmla="*/ 2496457 h 2605314"/>
                <a:gd name="connsiteX232" fmla="*/ 2006337 w 5018777"/>
                <a:gd name="connsiteY232" fmla="*/ 2315028 h 2605314"/>
                <a:gd name="connsiteX233" fmla="*/ 2043349 w 5018777"/>
                <a:gd name="connsiteY233" fmla="*/ 2111828 h 2605314"/>
                <a:gd name="connsiteX234" fmla="*/ 2066572 w 5018777"/>
                <a:gd name="connsiteY234" fmla="*/ 2048691 h 2605314"/>
                <a:gd name="connsiteX235" fmla="*/ 2102495 w 5018777"/>
                <a:gd name="connsiteY235" fmla="*/ 1987731 h 2605314"/>
                <a:gd name="connsiteX236" fmla="*/ 2221512 w 5018777"/>
                <a:gd name="connsiteY236" fmla="*/ 1879237 h 2605314"/>
                <a:gd name="connsiteX237" fmla="*/ 2377177 w 5018777"/>
                <a:gd name="connsiteY237" fmla="*/ 1872342 h 2605314"/>
                <a:gd name="connsiteX238" fmla="*/ 2398949 w 5018777"/>
                <a:gd name="connsiteY238" fmla="*/ 1879600 h 2605314"/>
                <a:gd name="connsiteX239" fmla="*/ 2457006 w 5018777"/>
                <a:gd name="connsiteY239" fmla="*/ 1930400 h 2605314"/>
                <a:gd name="connsiteX240" fmla="*/ 2471520 w 5018777"/>
                <a:gd name="connsiteY240" fmla="*/ 1952171 h 2605314"/>
                <a:gd name="connsiteX241" fmla="*/ 2493292 w 5018777"/>
                <a:gd name="connsiteY241" fmla="*/ 1973942 h 2605314"/>
                <a:gd name="connsiteX242" fmla="*/ 2507806 w 5018777"/>
                <a:gd name="connsiteY242" fmla="*/ 2024742 h 2605314"/>
                <a:gd name="connsiteX243" fmla="*/ 2515063 w 5018777"/>
                <a:gd name="connsiteY243" fmla="*/ 2053771 h 2605314"/>
                <a:gd name="connsiteX244" fmla="*/ 2529577 w 5018777"/>
                <a:gd name="connsiteY244" fmla="*/ 2075542 h 2605314"/>
                <a:gd name="connsiteX245" fmla="*/ 2544092 w 5018777"/>
                <a:gd name="connsiteY245" fmla="*/ 2126342 h 2605314"/>
                <a:gd name="connsiteX246" fmla="*/ 2536835 w 5018777"/>
                <a:gd name="connsiteY246" fmla="*/ 2271485 h 2605314"/>
                <a:gd name="connsiteX247" fmla="*/ 2522320 w 5018777"/>
                <a:gd name="connsiteY247" fmla="*/ 2300514 h 2605314"/>
                <a:gd name="connsiteX248" fmla="*/ 2478777 w 5018777"/>
                <a:gd name="connsiteY248" fmla="*/ 2329542 h 2605314"/>
                <a:gd name="connsiteX249" fmla="*/ 2457006 w 5018777"/>
                <a:gd name="connsiteY249" fmla="*/ 2336800 h 2605314"/>
                <a:gd name="connsiteX250" fmla="*/ 2333635 w 5018777"/>
                <a:gd name="connsiteY250" fmla="*/ 2329542 h 2605314"/>
                <a:gd name="connsiteX251" fmla="*/ 2311863 w 5018777"/>
                <a:gd name="connsiteY251" fmla="*/ 2322285 h 2605314"/>
                <a:gd name="connsiteX252" fmla="*/ 2297349 w 5018777"/>
                <a:gd name="connsiteY252" fmla="*/ 2286000 h 2605314"/>
                <a:gd name="connsiteX253" fmla="*/ 2290092 w 5018777"/>
                <a:gd name="connsiteY253" fmla="*/ 2249714 h 2605314"/>
                <a:gd name="connsiteX254" fmla="*/ 2398949 w 5018777"/>
                <a:gd name="connsiteY254" fmla="*/ 2111828 h 2605314"/>
                <a:gd name="connsiteX255" fmla="*/ 2398949 w 5018777"/>
                <a:gd name="connsiteY255" fmla="*/ 2024742 h 2605314"/>
                <a:gd name="connsiteX256" fmla="*/ 2377177 w 5018777"/>
                <a:gd name="connsiteY256" fmla="*/ 2010228 h 2605314"/>
                <a:gd name="connsiteX257" fmla="*/ 2275577 w 5018777"/>
                <a:gd name="connsiteY257" fmla="*/ 2017485 h 2605314"/>
                <a:gd name="connsiteX258" fmla="*/ 2261063 w 5018777"/>
                <a:gd name="connsiteY258" fmla="*/ 2032000 h 2605314"/>
                <a:gd name="connsiteX259" fmla="*/ 2239292 w 5018777"/>
                <a:gd name="connsiteY259" fmla="*/ 2046514 h 2605314"/>
                <a:gd name="connsiteX260" fmla="*/ 2224777 w 5018777"/>
                <a:gd name="connsiteY260" fmla="*/ 2061028 h 2605314"/>
                <a:gd name="connsiteX261" fmla="*/ 2195749 w 5018777"/>
                <a:gd name="connsiteY261" fmla="*/ 2068285 h 2605314"/>
                <a:gd name="connsiteX262" fmla="*/ 2166720 w 5018777"/>
                <a:gd name="connsiteY262" fmla="*/ 2090057 h 2605314"/>
                <a:gd name="connsiteX263" fmla="*/ 2152206 w 5018777"/>
                <a:gd name="connsiteY263" fmla="*/ 2111828 h 2605314"/>
                <a:gd name="connsiteX264" fmla="*/ 2130435 w 5018777"/>
                <a:gd name="connsiteY264" fmla="*/ 2140857 h 2605314"/>
                <a:gd name="connsiteX265" fmla="*/ 2130435 w 5018777"/>
                <a:gd name="connsiteY265" fmla="*/ 2351314 h 2605314"/>
                <a:gd name="connsiteX266" fmla="*/ 2144949 w 5018777"/>
                <a:gd name="connsiteY266" fmla="*/ 2373085 h 2605314"/>
                <a:gd name="connsiteX267" fmla="*/ 2166720 w 5018777"/>
                <a:gd name="connsiteY267" fmla="*/ 2380342 h 2605314"/>
                <a:gd name="connsiteX268" fmla="*/ 2173977 w 5018777"/>
                <a:gd name="connsiteY268" fmla="*/ 2402114 h 2605314"/>
                <a:gd name="connsiteX269" fmla="*/ 2195749 w 5018777"/>
                <a:gd name="connsiteY269" fmla="*/ 2416628 h 2605314"/>
                <a:gd name="connsiteX270" fmla="*/ 2224777 w 5018777"/>
                <a:gd name="connsiteY270" fmla="*/ 2438400 h 2605314"/>
                <a:gd name="connsiteX271" fmla="*/ 2268320 w 5018777"/>
                <a:gd name="connsiteY271" fmla="*/ 2474685 h 2605314"/>
                <a:gd name="connsiteX272" fmla="*/ 2297349 w 5018777"/>
                <a:gd name="connsiteY272" fmla="*/ 2510971 h 2605314"/>
                <a:gd name="connsiteX273" fmla="*/ 2319120 w 5018777"/>
                <a:gd name="connsiteY273" fmla="*/ 2532742 h 2605314"/>
                <a:gd name="connsiteX274" fmla="*/ 2398949 w 5018777"/>
                <a:gd name="connsiteY274" fmla="*/ 2569028 h 2605314"/>
                <a:gd name="connsiteX275" fmla="*/ 2544092 w 5018777"/>
                <a:gd name="connsiteY275" fmla="*/ 2554514 h 2605314"/>
                <a:gd name="connsiteX276" fmla="*/ 2565863 w 5018777"/>
                <a:gd name="connsiteY276" fmla="*/ 2540000 h 2605314"/>
                <a:gd name="connsiteX277" fmla="*/ 2573120 w 5018777"/>
                <a:gd name="connsiteY277" fmla="*/ 2503714 h 2605314"/>
                <a:gd name="connsiteX278" fmla="*/ 2587635 w 5018777"/>
                <a:gd name="connsiteY278" fmla="*/ 2481942 h 2605314"/>
                <a:gd name="connsiteX279" fmla="*/ 2594892 w 5018777"/>
                <a:gd name="connsiteY279" fmla="*/ 2409371 h 2605314"/>
                <a:gd name="connsiteX280" fmla="*/ 2645692 w 5018777"/>
                <a:gd name="connsiteY280" fmla="*/ 2416628 h 2605314"/>
                <a:gd name="connsiteX281" fmla="*/ 2674720 w 5018777"/>
                <a:gd name="connsiteY281" fmla="*/ 2423885 h 2605314"/>
                <a:gd name="connsiteX282" fmla="*/ 2747292 w 5018777"/>
                <a:gd name="connsiteY282" fmla="*/ 2438400 h 2605314"/>
                <a:gd name="connsiteX283" fmla="*/ 2790835 w 5018777"/>
                <a:gd name="connsiteY283" fmla="*/ 2452914 h 2605314"/>
                <a:gd name="connsiteX284" fmla="*/ 2812606 w 5018777"/>
                <a:gd name="connsiteY284" fmla="*/ 2438400 h 2605314"/>
                <a:gd name="connsiteX285" fmla="*/ 2805349 w 5018777"/>
                <a:gd name="connsiteY285" fmla="*/ 2416628 h 2605314"/>
                <a:gd name="connsiteX286" fmla="*/ 2798092 w 5018777"/>
                <a:gd name="connsiteY286" fmla="*/ 2373085 h 2605314"/>
                <a:gd name="connsiteX287" fmla="*/ 2783577 w 5018777"/>
                <a:gd name="connsiteY287" fmla="*/ 2329542 h 2605314"/>
                <a:gd name="connsiteX288" fmla="*/ 2798092 w 5018777"/>
                <a:gd name="connsiteY288" fmla="*/ 2278742 h 2605314"/>
                <a:gd name="connsiteX289" fmla="*/ 2965006 w 5018777"/>
                <a:gd name="connsiteY289" fmla="*/ 2249714 h 2605314"/>
                <a:gd name="connsiteX290" fmla="*/ 2950492 w 5018777"/>
                <a:gd name="connsiteY290" fmla="*/ 2227942 h 2605314"/>
                <a:gd name="connsiteX291" fmla="*/ 2928720 w 5018777"/>
                <a:gd name="connsiteY291" fmla="*/ 2133600 h 2605314"/>
                <a:gd name="connsiteX292" fmla="*/ 2921463 w 5018777"/>
                <a:gd name="connsiteY292" fmla="*/ 2104571 h 2605314"/>
                <a:gd name="connsiteX293" fmla="*/ 2899692 w 5018777"/>
                <a:gd name="connsiteY293" fmla="*/ 2090057 h 2605314"/>
                <a:gd name="connsiteX294" fmla="*/ 2906949 w 5018777"/>
                <a:gd name="connsiteY294" fmla="*/ 2061028 h 2605314"/>
                <a:gd name="connsiteX295" fmla="*/ 3037577 w 5018777"/>
                <a:gd name="connsiteY295" fmla="*/ 2053771 h 2605314"/>
                <a:gd name="connsiteX296" fmla="*/ 3124663 w 5018777"/>
                <a:gd name="connsiteY296" fmla="*/ 2046514 h 2605314"/>
                <a:gd name="connsiteX297" fmla="*/ 3146435 w 5018777"/>
                <a:gd name="connsiteY297" fmla="*/ 2039257 h 2605314"/>
                <a:gd name="connsiteX298" fmla="*/ 3139177 w 5018777"/>
                <a:gd name="connsiteY298" fmla="*/ 2010228 h 2605314"/>
                <a:gd name="connsiteX299" fmla="*/ 3110149 w 5018777"/>
                <a:gd name="connsiteY299" fmla="*/ 1959428 h 2605314"/>
                <a:gd name="connsiteX300" fmla="*/ 3081120 w 5018777"/>
                <a:gd name="connsiteY300" fmla="*/ 1930400 h 2605314"/>
                <a:gd name="connsiteX301" fmla="*/ 3066606 w 5018777"/>
                <a:gd name="connsiteY301" fmla="*/ 1901371 h 2605314"/>
                <a:gd name="connsiteX302" fmla="*/ 3044835 w 5018777"/>
                <a:gd name="connsiteY302" fmla="*/ 1886857 h 2605314"/>
                <a:gd name="connsiteX303" fmla="*/ 3037577 w 5018777"/>
                <a:gd name="connsiteY303" fmla="*/ 1865085 h 2605314"/>
                <a:gd name="connsiteX304" fmla="*/ 3023063 w 5018777"/>
                <a:gd name="connsiteY304" fmla="*/ 1843314 h 2605314"/>
                <a:gd name="connsiteX305" fmla="*/ 3052092 w 5018777"/>
                <a:gd name="connsiteY305" fmla="*/ 1828800 h 2605314"/>
                <a:gd name="connsiteX306" fmla="*/ 3160949 w 5018777"/>
                <a:gd name="connsiteY306" fmla="*/ 1814285 h 2605314"/>
                <a:gd name="connsiteX307" fmla="*/ 3182720 w 5018777"/>
                <a:gd name="connsiteY307" fmla="*/ 1799771 h 2605314"/>
                <a:gd name="connsiteX308" fmla="*/ 3131920 w 5018777"/>
                <a:gd name="connsiteY308" fmla="*/ 1690914 h 2605314"/>
                <a:gd name="connsiteX309" fmla="*/ 3124663 w 5018777"/>
                <a:gd name="connsiteY309" fmla="*/ 1669142 h 2605314"/>
                <a:gd name="connsiteX310" fmla="*/ 3110149 w 5018777"/>
                <a:gd name="connsiteY310" fmla="*/ 1647371 h 2605314"/>
                <a:gd name="connsiteX311" fmla="*/ 3131920 w 5018777"/>
                <a:gd name="connsiteY311" fmla="*/ 1640114 h 2605314"/>
                <a:gd name="connsiteX312" fmla="*/ 3160949 w 5018777"/>
                <a:gd name="connsiteY312" fmla="*/ 1632857 h 2605314"/>
                <a:gd name="connsiteX313" fmla="*/ 3189977 w 5018777"/>
                <a:gd name="connsiteY313" fmla="*/ 1618342 h 2605314"/>
                <a:gd name="connsiteX314" fmla="*/ 3219006 w 5018777"/>
                <a:gd name="connsiteY314" fmla="*/ 1611085 h 2605314"/>
                <a:gd name="connsiteX315" fmla="*/ 3240777 w 5018777"/>
                <a:gd name="connsiteY315" fmla="*/ 1603828 h 2605314"/>
                <a:gd name="connsiteX316" fmla="*/ 3284320 w 5018777"/>
                <a:gd name="connsiteY316" fmla="*/ 1582057 h 2605314"/>
                <a:gd name="connsiteX317" fmla="*/ 3298835 w 5018777"/>
                <a:gd name="connsiteY317" fmla="*/ 1567542 h 2605314"/>
                <a:gd name="connsiteX318" fmla="*/ 3277063 w 5018777"/>
                <a:gd name="connsiteY318" fmla="*/ 1545771 h 2605314"/>
                <a:gd name="connsiteX319" fmla="*/ 3233520 w 5018777"/>
                <a:gd name="connsiteY319" fmla="*/ 1516742 h 2605314"/>
                <a:gd name="connsiteX320" fmla="*/ 3182720 w 5018777"/>
                <a:gd name="connsiteY320" fmla="*/ 1458685 h 2605314"/>
                <a:gd name="connsiteX321" fmla="*/ 3175463 w 5018777"/>
                <a:gd name="connsiteY321" fmla="*/ 1436914 h 2605314"/>
                <a:gd name="connsiteX322" fmla="*/ 3153692 w 5018777"/>
                <a:gd name="connsiteY322" fmla="*/ 1422400 h 2605314"/>
                <a:gd name="connsiteX323" fmla="*/ 3204492 w 5018777"/>
                <a:gd name="connsiteY323" fmla="*/ 1386114 h 2605314"/>
                <a:gd name="connsiteX324" fmla="*/ 3240777 w 5018777"/>
                <a:gd name="connsiteY324" fmla="*/ 1349828 h 2605314"/>
                <a:gd name="connsiteX325" fmla="*/ 3269806 w 5018777"/>
                <a:gd name="connsiteY325" fmla="*/ 1313542 h 2605314"/>
                <a:gd name="connsiteX326" fmla="*/ 3291577 w 5018777"/>
                <a:gd name="connsiteY326" fmla="*/ 1299028 h 2605314"/>
                <a:gd name="connsiteX327" fmla="*/ 3306092 w 5018777"/>
                <a:gd name="connsiteY327" fmla="*/ 1284514 h 2605314"/>
                <a:gd name="connsiteX328" fmla="*/ 3313349 w 5018777"/>
                <a:gd name="connsiteY328" fmla="*/ 1262742 h 2605314"/>
                <a:gd name="connsiteX329" fmla="*/ 3269806 w 5018777"/>
                <a:gd name="connsiteY329" fmla="*/ 1255485 h 2605314"/>
                <a:gd name="connsiteX330" fmla="*/ 3248035 w 5018777"/>
                <a:gd name="connsiteY330" fmla="*/ 1248228 h 2605314"/>
                <a:gd name="connsiteX331" fmla="*/ 3197235 w 5018777"/>
                <a:gd name="connsiteY331" fmla="*/ 1233714 h 2605314"/>
                <a:gd name="connsiteX332" fmla="*/ 3175463 w 5018777"/>
                <a:gd name="connsiteY332" fmla="*/ 1219200 h 2605314"/>
                <a:gd name="connsiteX333" fmla="*/ 3153692 w 5018777"/>
                <a:gd name="connsiteY333" fmla="*/ 1211942 h 2605314"/>
                <a:gd name="connsiteX334" fmla="*/ 3124663 w 5018777"/>
                <a:gd name="connsiteY334" fmla="*/ 1197428 h 2605314"/>
                <a:gd name="connsiteX335" fmla="*/ 3204492 w 5018777"/>
                <a:gd name="connsiteY335" fmla="*/ 1095828 h 2605314"/>
                <a:gd name="connsiteX336" fmla="*/ 3255292 w 5018777"/>
                <a:gd name="connsiteY336" fmla="*/ 1037771 h 2605314"/>
                <a:gd name="connsiteX337" fmla="*/ 3255292 w 5018777"/>
                <a:gd name="connsiteY337" fmla="*/ 994228 h 2605314"/>
                <a:gd name="connsiteX338" fmla="*/ 3211749 w 5018777"/>
                <a:gd name="connsiteY338" fmla="*/ 986971 h 2605314"/>
                <a:gd name="connsiteX339" fmla="*/ 3182720 w 5018777"/>
                <a:gd name="connsiteY339" fmla="*/ 979714 h 2605314"/>
                <a:gd name="connsiteX340" fmla="*/ 3124663 w 5018777"/>
                <a:gd name="connsiteY340" fmla="*/ 957942 h 2605314"/>
                <a:gd name="connsiteX341" fmla="*/ 3102892 w 5018777"/>
                <a:gd name="connsiteY341" fmla="*/ 950685 h 2605314"/>
                <a:gd name="connsiteX342" fmla="*/ 3052092 w 5018777"/>
                <a:gd name="connsiteY342" fmla="*/ 943428 h 2605314"/>
                <a:gd name="connsiteX343" fmla="*/ 3030320 w 5018777"/>
                <a:gd name="connsiteY343" fmla="*/ 936171 h 2605314"/>
                <a:gd name="connsiteX344" fmla="*/ 2994035 w 5018777"/>
                <a:gd name="connsiteY344" fmla="*/ 928914 h 2605314"/>
                <a:gd name="connsiteX345" fmla="*/ 2979520 w 5018777"/>
                <a:gd name="connsiteY345" fmla="*/ 914400 h 2605314"/>
                <a:gd name="connsiteX346" fmla="*/ 3037577 w 5018777"/>
                <a:gd name="connsiteY346" fmla="*/ 820057 h 2605314"/>
                <a:gd name="connsiteX347" fmla="*/ 3095635 w 5018777"/>
                <a:gd name="connsiteY347" fmla="*/ 747485 h 2605314"/>
                <a:gd name="connsiteX348" fmla="*/ 3131920 w 5018777"/>
                <a:gd name="connsiteY348" fmla="*/ 703942 h 2605314"/>
                <a:gd name="connsiteX349" fmla="*/ 3146435 w 5018777"/>
                <a:gd name="connsiteY349" fmla="*/ 682171 h 2605314"/>
                <a:gd name="connsiteX350" fmla="*/ 3037577 w 5018777"/>
                <a:gd name="connsiteY350" fmla="*/ 667657 h 2605314"/>
                <a:gd name="connsiteX351" fmla="*/ 2965006 w 5018777"/>
                <a:gd name="connsiteY351" fmla="*/ 660400 h 2605314"/>
                <a:gd name="connsiteX352" fmla="*/ 2892435 w 5018777"/>
                <a:gd name="connsiteY352" fmla="*/ 645885 h 2605314"/>
                <a:gd name="connsiteX353" fmla="*/ 2928720 w 5018777"/>
                <a:gd name="connsiteY353" fmla="*/ 609600 h 2605314"/>
                <a:gd name="connsiteX354" fmla="*/ 2965006 w 5018777"/>
                <a:gd name="connsiteY354" fmla="*/ 573314 h 2605314"/>
                <a:gd name="connsiteX355" fmla="*/ 2972263 w 5018777"/>
                <a:gd name="connsiteY355" fmla="*/ 529771 h 2605314"/>
                <a:gd name="connsiteX356" fmla="*/ 2986777 w 5018777"/>
                <a:gd name="connsiteY356" fmla="*/ 486228 h 2605314"/>
                <a:gd name="connsiteX357" fmla="*/ 3001292 w 5018777"/>
                <a:gd name="connsiteY357" fmla="*/ 435428 h 2605314"/>
                <a:gd name="connsiteX358" fmla="*/ 3015806 w 5018777"/>
                <a:gd name="connsiteY358" fmla="*/ 391885 h 2605314"/>
                <a:gd name="connsiteX359" fmla="*/ 2965006 w 5018777"/>
                <a:gd name="connsiteY359" fmla="*/ 399142 h 2605314"/>
                <a:gd name="connsiteX360" fmla="*/ 2921463 w 5018777"/>
                <a:gd name="connsiteY360" fmla="*/ 413657 h 2605314"/>
                <a:gd name="connsiteX361" fmla="*/ 2892435 w 5018777"/>
                <a:gd name="connsiteY361" fmla="*/ 420914 h 2605314"/>
                <a:gd name="connsiteX362" fmla="*/ 2856149 w 5018777"/>
                <a:gd name="connsiteY362" fmla="*/ 435428 h 2605314"/>
                <a:gd name="connsiteX363" fmla="*/ 2812606 w 5018777"/>
                <a:gd name="connsiteY363" fmla="*/ 442685 h 2605314"/>
                <a:gd name="connsiteX364" fmla="*/ 2783577 w 5018777"/>
                <a:gd name="connsiteY364" fmla="*/ 449942 h 2605314"/>
                <a:gd name="connsiteX365" fmla="*/ 2725520 w 5018777"/>
                <a:gd name="connsiteY365" fmla="*/ 442685 h 2605314"/>
                <a:gd name="connsiteX366" fmla="*/ 2732777 w 5018777"/>
                <a:gd name="connsiteY366" fmla="*/ 377371 h 2605314"/>
                <a:gd name="connsiteX367" fmla="*/ 2725520 w 5018777"/>
                <a:gd name="connsiteY367" fmla="*/ 290285 h 2605314"/>
                <a:gd name="connsiteX368" fmla="*/ 2711006 w 5018777"/>
                <a:gd name="connsiteY368" fmla="*/ 232228 h 2605314"/>
                <a:gd name="connsiteX369" fmla="*/ 2667463 w 5018777"/>
                <a:gd name="connsiteY369" fmla="*/ 210457 h 2605314"/>
                <a:gd name="connsiteX370" fmla="*/ 2660206 w 5018777"/>
                <a:gd name="connsiteY37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01177 w 5018777"/>
                <a:gd name="connsiteY101" fmla="*/ 85634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11997 w 5018777"/>
                <a:gd name="connsiteY98" fmla="*/ 62084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11997 w 5018777"/>
                <a:gd name="connsiteY97" fmla="*/ 620848 h 2605314"/>
                <a:gd name="connsiteX98" fmla="*/ 4089863 w 5018777"/>
                <a:gd name="connsiteY98" fmla="*/ 732971 h 2605314"/>
                <a:gd name="connsiteX99" fmla="*/ 4060835 w 5018777"/>
                <a:gd name="connsiteY99" fmla="*/ 769257 h 2605314"/>
                <a:gd name="connsiteX100" fmla="*/ 3946897 w 5018777"/>
                <a:gd name="connsiteY100" fmla="*/ 851262 h 2605314"/>
                <a:gd name="connsiteX101" fmla="*/ 3843120 w 5018777"/>
                <a:gd name="connsiteY101" fmla="*/ 878114 h 2605314"/>
                <a:gd name="connsiteX102" fmla="*/ 3567349 w 5018777"/>
                <a:gd name="connsiteY102" fmla="*/ 863600 h 2605314"/>
                <a:gd name="connsiteX103" fmla="*/ 3422206 w 5018777"/>
                <a:gd name="connsiteY103" fmla="*/ 835660 h 2605314"/>
                <a:gd name="connsiteX104" fmla="*/ 3349635 w 5018777"/>
                <a:gd name="connsiteY104" fmla="*/ 776514 h 2605314"/>
                <a:gd name="connsiteX105" fmla="*/ 3313349 w 5018777"/>
                <a:gd name="connsiteY105" fmla="*/ 696685 h 2605314"/>
                <a:gd name="connsiteX106" fmla="*/ 3277063 w 5018777"/>
                <a:gd name="connsiteY106" fmla="*/ 587828 h 2605314"/>
                <a:gd name="connsiteX107" fmla="*/ 3233520 w 5018777"/>
                <a:gd name="connsiteY107" fmla="*/ 478971 h 2605314"/>
                <a:gd name="connsiteX108" fmla="*/ 3199412 w 5018777"/>
                <a:gd name="connsiteY108" fmla="*/ 367937 h 2605314"/>
                <a:gd name="connsiteX109" fmla="*/ 3139177 w 5018777"/>
                <a:gd name="connsiteY109" fmla="*/ 283028 h 2605314"/>
                <a:gd name="connsiteX110" fmla="*/ 3081120 w 5018777"/>
                <a:gd name="connsiteY110" fmla="*/ 232228 h 2605314"/>
                <a:gd name="connsiteX111" fmla="*/ 3008549 w 5018777"/>
                <a:gd name="connsiteY111" fmla="*/ 174171 h 2605314"/>
                <a:gd name="connsiteX112" fmla="*/ 2934889 w 5018777"/>
                <a:gd name="connsiteY112" fmla="*/ 124460 h 2605314"/>
                <a:gd name="connsiteX113" fmla="*/ 2827120 w 5018777"/>
                <a:gd name="connsiteY113" fmla="*/ 79828 h 2605314"/>
                <a:gd name="connsiteX114" fmla="*/ 2667463 w 5018777"/>
                <a:gd name="connsiteY114" fmla="*/ 50800 h 2605314"/>
                <a:gd name="connsiteX115" fmla="*/ 2500549 w 5018777"/>
                <a:gd name="connsiteY115" fmla="*/ 43542 h 2605314"/>
                <a:gd name="connsiteX116" fmla="*/ 2275577 w 5018777"/>
                <a:gd name="connsiteY116" fmla="*/ 21771 h 2605314"/>
                <a:gd name="connsiteX117" fmla="*/ 2036092 w 5018777"/>
                <a:gd name="connsiteY117" fmla="*/ 7257 h 2605314"/>
                <a:gd name="connsiteX118" fmla="*/ 1753063 w 5018777"/>
                <a:gd name="connsiteY118" fmla="*/ 29028 h 2605314"/>
                <a:gd name="connsiteX119" fmla="*/ 1519746 w 5018777"/>
                <a:gd name="connsiteY119" fmla="*/ 82005 h 2605314"/>
                <a:gd name="connsiteX120" fmla="*/ 1157977 w 5018777"/>
                <a:gd name="connsiteY120" fmla="*/ 190500 h 2605314"/>
                <a:gd name="connsiteX121" fmla="*/ 969292 w 5018777"/>
                <a:gd name="connsiteY121" fmla="*/ 261257 h 2605314"/>
                <a:gd name="connsiteX122" fmla="*/ 889463 w 5018777"/>
                <a:gd name="connsiteY122" fmla="*/ 319314 h 2605314"/>
                <a:gd name="connsiteX123" fmla="*/ 763189 w 5018777"/>
                <a:gd name="connsiteY123" fmla="*/ 420551 h 2605314"/>
                <a:gd name="connsiteX124" fmla="*/ 693520 w 5018777"/>
                <a:gd name="connsiteY124" fmla="*/ 500742 h 2605314"/>
                <a:gd name="connsiteX125" fmla="*/ 664492 w 5018777"/>
                <a:gd name="connsiteY125" fmla="*/ 544285 h 2605314"/>
                <a:gd name="connsiteX126" fmla="*/ 642720 w 5018777"/>
                <a:gd name="connsiteY126" fmla="*/ 609600 h 2605314"/>
                <a:gd name="connsiteX127" fmla="*/ 651792 w 5018777"/>
                <a:gd name="connsiteY127" fmla="*/ 740954 h 2605314"/>
                <a:gd name="connsiteX128" fmla="*/ 700052 w 5018777"/>
                <a:gd name="connsiteY128" fmla="*/ 804454 h 2605314"/>
                <a:gd name="connsiteX129" fmla="*/ 751577 w 5018777"/>
                <a:gd name="connsiteY129" fmla="*/ 804817 h 2605314"/>
                <a:gd name="connsiteX130" fmla="*/ 775889 w 5018777"/>
                <a:gd name="connsiteY130" fmla="*/ 748937 h 2605314"/>
                <a:gd name="connsiteX131" fmla="*/ 764640 w 5018777"/>
                <a:gd name="connsiteY131" fmla="*/ 679268 h 2605314"/>
                <a:gd name="connsiteX132" fmla="*/ 704769 w 5018777"/>
                <a:gd name="connsiteY132" fmla="*/ 644434 h 2605314"/>
                <a:gd name="connsiteX133" fmla="*/ 567246 w 5018777"/>
                <a:gd name="connsiteY133" fmla="*/ 638991 h 2605314"/>
                <a:gd name="connsiteX134" fmla="*/ 468549 w 5018777"/>
                <a:gd name="connsiteY134" fmla="*/ 682171 h 2605314"/>
                <a:gd name="connsiteX135" fmla="*/ 446777 w 5018777"/>
                <a:gd name="connsiteY135" fmla="*/ 754742 h 2605314"/>
                <a:gd name="connsiteX136" fmla="*/ 475806 w 5018777"/>
                <a:gd name="connsiteY136" fmla="*/ 849085 h 2605314"/>
                <a:gd name="connsiteX137" fmla="*/ 533863 w 5018777"/>
                <a:gd name="connsiteY137" fmla="*/ 841828 h 2605314"/>
                <a:gd name="connsiteX138" fmla="*/ 541120 w 5018777"/>
                <a:gd name="connsiteY138" fmla="*/ 820057 h 2605314"/>
                <a:gd name="connsiteX139" fmla="*/ 519349 w 5018777"/>
                <a:gd name="connsiteY139" fmla="*/ 740228 h 2605314"/>
                <a:gd name="connsiteX140" fmla="*/ 497577 w 5018777"/>
                <a:gd name="connsiteY140" fmla="*/ 725714 h 2605314"/>
                <a:gd name="connsiteX141" fmla="*/ 352435 w 5018777"/>
                <a:gd name="connsiteY141" fmla="*/ 732971 h 2605314"/>
                <a:gd name="connsiteX142" fmla="*/ 252286 w 5018777"/>
                <a:gd name="connsiteY142" fmla="*/ 791028 h 2605314"/>
                <a:gd name="connsiteX143" fmla="*/ 192777 w 5018777"/>
                <a:gd name="connsiteY143" fmla="*/ 892628 h 2605314"/>
                <a:gd name="connsiteX144" fmla="*/ 187335 w 5018777"/>
                <a:gd name="connsiteY144" fmla="*/ 1026522 h 2605314"/>
                <a:gd name="connsiteX145" fmla="*/ 218177 w 5018777"/>
                <a:gd name="connsiteY145" fmla="*/ 1070791 h 2605314"/>
                <a:gd name="connsiteX146" fmla="*/ 278049 w 5018777"/>
                <a:gd name="connsiteY146" fmla="*/ 1063534 h 2605314"/>
                <a:gd name="connsiteX147" fmla="*/ 297643 w 5018777"/>
                <a:gd name="connsiteY147" fmla="*/ 1022531 h 2605314"/>
                <a:gd name="connsiteX148" fmla="*/ 260995 w 5018777"/>
                <a:gd name="connsiteY148" fmla="*/ 957580 h 2605314"/>
                <a:gd name="connsiteX149" fmla="*/ 172095 w 5018777"/>
                <a:gd name="connsiteY149" fmla="*/ 952137 h 2605314"/>
                <a:gd name="connsiteX150" fmla="*/ 108957 w 5018777"/>
                <a:gd name="connsiteY150" fmla="*/ 996405 h 2605314"/>
                <a:gd name="connsiteX151" fmla="*/ 54892 w 5018777"/>
                <a:gd name="connsiteY151" fmla="*/ 1066800 h 2605314"/>
                <a:gd name="connsiteX152" fmla="*/ 14252 w 5018777"/>
                <a:gd name="connsiteY152" fmla="*/ 1156788 h 2605314"/>
                <a:gd name="connsiteX153" fmla="*/ 20783 w 5018777"/>
                <a:gd name="connsiteY153" fmla="*/ 1262017 h 2605314"/>
                <a:gd name="connsiteX154" fmla="*/ 69406 w 5018777"/>
                <a:gd name="connsiteY154" fmla="*/ 1313542 h 2605314"/>
                <a:gd name="connsiteX155" fmla="*/ 112949 w 5018777"/>
                <a:gd name="connsiteY155" fmla="*/ 1342571 h 2605314"/>
                <a:gd name="connsiteX156" fmla="*/ 159032 w 5018777"/>
                <a:gd name="connsiteY156" fmla="*/ 1341845 h 2605314"/>
                <a:gd name="connsiteX157" fmla="*/ 217089 w 5018777"/>
                <a:gd name="connsiteY157" fmla="*/ 1316445 h 2605314"/>
                <a:gd name="connsiteX158" fmla="*/ 199672 w 5018777"/>
                <a:gd name="connsiteY158" fmla="*/ 1243148 h 2605314"/>
                <a:gd name="connsiteX159" fmla="*/ 124197 w 5018777"/>
                <a:gd name="connsiteY159" fmla="*/ 1236254 h 2605314"/>
                <a:gd name="connsiteX160" fmla="*/ 54892 w 5018777"/>
                <a:gd name="connsiteY160" fmla="*/ 1262742 h 2605314"/>
                <a:gd name="connsiteX161" fmla="*/ 33120 w 5018777"/>
                <a:gd name="connsiteY161" fmla="*/ 1299028 h 2605314"/>
                <a:gd name="connsiteX162" fmla="*/ 18606 w 5018777"/>
                <a:gd name="connsiteY162" fmla="*/ 1320800 h 2605314"/>
                <a:gd name="connsiteX163" fmla="*/ 4092 w 5018777"/>
                <a:gd name="connsiteY163" fmla="*/ 1379582 h 2605314"/>
                <a:gd name="connsiteX164" fmla="*/ 3729 w 5018777"/>
                <a:gd name="connsiteY164" fmla="*/ 1436188 h 2605314"/>
                <a:gd name="connsiteX165" fmla="*/ 47635 w 5018777"/>
                <a:gd name="connsiteY165" fmla="*/ 1494971 h 2605314"/>
                <a:gd name="connsiteX166" fmla="*/ 91177 w 5018777"/>
                <a:gd name="connsiteY166" fmla="*/ 1524000 h 2605314"/>
                <a:gd name="connsiteX167" fmla="*/ 127100 w 5018777"/>
                <a:gd name="connsiteY167" fmla="*/ 1568268 h 2605314"/>
                <a:gd name="connsiteX168" fmla="*/ 171006 w 5018777"/>
                <a:gd name="connsiteY168" fmla="*/ 1582057 h 2605314"/>
                <a:gd name="connsiteX169" fmla="*/ 228337 w 5018777"/>
                <a:gd name="connsiteY169" fmla="*/ 1561737 h 2605314"/>
                <a:gd name="connsiteX170" fmla="*/ 236683 w 5018777"/>
                <a:gd name="connsiteY170" fmla="*/ 1483722 h 2605314"/>
                <a:gd name="connsiteX171" fmla="*/ 157217 w 5018777"/>
                <a:gd name="connsiteY171" fmla="*/ 1465580 h 2605314"/>
                <a:gd name="connsiteX172" fmla="*/ 105692 w 5018777"/>
                <a:gd name="connsiteY172" fmla="*/ 1502228 h 2605314"/>
                <a:gd name="connsiteX173" fmla="*/ 105692 w 5018777"/>
                <a:gd name="connsiteY173" fmla="*/ 1698171 h 2605314"/>
                <a:gd name="connsiteX174" fmla="*/ 141615 w 5018777"/>
                <a:gd name="connsiteY174" fmla="*/ 1749334 h 2605314"/>
                <a:gd name="connsiteX175" fmla="*/ 192777 w 5018777"/>
                <a:gd name="connsiteY175" fmla="*/ 1792514 h 2605314"/>
                <a:gd name="connsiteX176" fmla="*/ 250835 w 5018777"/>
                <a:gd name="connsiteY176" fmla="*/ 1828800 h 2605314"/>
                <a:gd name="connsiteX177" fmla="*/ 359692 w 5018777"/>
                <a:gd name="connsiteY177" fmla="*/ 1821542 h 2605314"/>
                <a:gd name="connsiteX178" fmla="*/ 394163 w 5018777"/>
                <a:gd name="connsiteY178" fmla="*/ 1796505 h 2605314"/>
                <a:gd name="connsiteX179" fmla="*/ 410492 w 5018777"/>
                <a:gd name="connsiteY179" fmla="*/ 1698171 h 2605314"/>
                <a:gd name="connsiteX180" fmla="*/ 366949 w 5018777"/>
                <a:gd name="connsiteY180" fmla="*/ 1683657 h 2605314"/>
                <a:gd name="connsiteX181" fmla="*/ 316149 w 5018777"/>
                <a:gd name="connsiteY181" fmla="*/ 1690914 h 2605314"/>
                <a:gd name="connsiteX182" fmla="*/ 279863 w 5018777"/>
                <a:gd name="connsiteY182" fmla="*/ 1719942 h 2605314"/>
                <a:gd name="connsiteX183" fmla="*/ 265349 w 5018777"/>
                <a:gd name="connsiteY183" fmla="*/ 1785257 h 2605314"/>
                <a:gd name="connsiteX184" fmla="*/ 276235 w 5018777"/>
                <a:gd name="connsiteY184" fmla="*/ 1939108 h 2605314"/>
                <a:gd name="connsiteX185" fmla="*/ 331026 w 5018777"/>
                <a:gd name="connsiteY185" fmla="*/ 1984465 h 2605314"/>
                <a:gd name="connsiteX186" fmla="*/ 417749 w 5018777"/>
                <a:gd name="connsiteY186" fmla="*/ 2002971 h 2605314"/>
                <a:gd name="connsiteX187" fmla="*/ 526606 w 5018777"/>
                <a:gd name="connsiteY187" fmla="*/ 1995714 h 2605314"/>
                <a:gd name="connsiteX188" fmla="*/ 555635 w 5018777"/>
                <a:gd name="connsiteY188" fmla="*/ 1973942 h 2605314"/>
                <a:gd name="connsiteX189" fmla="*/ 599177 w 5018777"/>
                <a:gd name="connsiteY189" fmla="*/ 1944914 h 2605314"/>
                <a:gd name="connsiteX190" fmla="*/ 628206 w 5018777"/>
                <a:gd name="connsiteY190" fmla="*/ 1901371 h 2605314"/>
                <a:gd name="connsiteX191" fmla="*/ 613692 w 5018777"/>
                <a:gd name="connsiteY191" fmla="*/ 1836057 h 2605314"/>
                <a:gd name="connsiteX192" fmla="*/ 570149 w 5018777"/>
                <a:gd name="connsiteY192" fmla="*/ 1792514 h 2605314"/>
                <a:gd name="connsiteX193" fmla="*/ 528057 w 5018777"/>
                <a:gd name="connsiteY193" fmla="*/ 1800497 h 2605314"/>
                <a:gd name="connsiteX194" fmla="*/ 481249 w 5018777"/>
                <a:gd name="connsiteY194" fmla="*/ 1898468 h 2605314"/>
                <a:gd name="connsiteX195" fmla="*/ 555635 w 5018777"/>
                <a:gd name="connsiteY195" fmla="*/ 1995714 h 2605314"/>
                <a:gd name="connsiteX196" fmla="*/ 570149 w 5018777"/>
                <a:gd name="connsiteY196" fmla="*/ 2017485 h 2605314"/>
                <a:gd name="connsiteX197" fmla="*/ 700777 w 5018777"/>
                <a:gd name="connsiteY197" fmla="*/ 2068285 h 2605314"/>
                <a:gd name="connsiteX198" fmla="*/ 737063 w 5018777"/>
                <a:gd name="connsiteY198" fmla="*/ 2082800 h 2605314"/>
                <a:gd name="connsiteX199" fmla="*/ 867692 w 5018777"/>
                <a:gd name="connsiteY199" fmla="*/ 2119811 h 2605314"/>
                <a:gd name="connsiteX200" fmla="*/ 969292 w 5018777"/>
                <a:gd name="connsiteY200" fmla="*/ 2148114 h 2605314"/>
                <a:gd name="connsiteX201" fmla="*/ 1078149 w 5018777"/>
                <a:gd name="connsiteY201" fmla="*/ 2133600 h 2605314"/>
                <a:gd name="connsiteX202" fmla="*/ 1128949 w 5018777"/>
                <a:gd name="connsiteY202" fmla="*/ 2104571 h 2605314"/>
                <a:gd name="connsiteX203" fmla="*/ 1247603 w 5018777"/>
                <a:gd name="connsiteY203" fmla="*/ 2013494 h 2605314"/>
                <a:gd name="connsiteX204" fmla="*/ 1291509 w 5018777"/>
                <a:gd name="connsiteY204" fmla="*/ 1957251 h 2605314"/>
                <a:gd name="connsiteX205" fmla="*/ 1278083 w 5018777"/>
                <a:gd name="connsiteY205" fmla="*/ 1839322 h 2605314"/>
                <a:gd name="connsiteX206" fmla="*/ 1223292 w 5018777"/>
                <a:gd name="connsiteY206" fmla="*/ 1814285 h 2605314"/>
                <a:gd name="connsiteX207" fmla="*/ 1129675 w 5018777"/>
                <a:gd name="connsiteY207" fmla="*/ 1833154 h 2605314"/>
                <a:gd name="connsiteX208" fmla="*/ 1107177 w 5018777"/>
                <a:gd name="connsiteY208" fmla="*/ 1894114 h 2605314"/>
                <a:gd name="connsiteX209" fmla="*/ 1085406 w 5018777"/>
                <a:gd name="connsiteY209" fmla="*/ 2002971 h 2605314"/>
                <a:gd name="connsiteX210" fmla="*/ 1020092 w 5018777"/>
                <a:gd name="connsiteY210" fmla="*/ 1995714 h 2605314"/>
                <a:gd name="connsiteX211" fmla="*/ 984532 w 5018777"/>
                <a:gd name="connsiteY211" fmla="*/ 1911531 h 2605314"/>
                <a:gd name="connsiteX212" fmla="*/ 996869 w 5018777"/>
                <a:gd name="connsiteY212" fmla="*/ 1807754 h 2605314"/>
                <a:gd name="connsiteX213" fmla="*/ 1070529 w 5018777"/>
                <a:gd name="connsiteY213" fmla="*/ 1731554 h 2605314"/>
                <a:gd name="connsiteX214" fmla="*/ 1230549 w 5018777"/>
                <a:gd name="connsiteY214" fmla="*/ 1690914 h 2605314"/>
                <a:gd name="connsiteX215" fmla="*/ 1339406 w 5018777"/>
                <a:gd name="connsiteY215" fmla="*/ 1698171 h 2605314"/>
                <a:gd name="connsiteX216" fmla="*/ 1426492 w 5018777"/>
                <a:gd name="connsiteY216" fmla="*/ 1741714 h 2605314"/>
                <a:gd name="connsiteX217" fmla="*/ 1480557 w 5018777"/>
                <a:gd name="connsiteY217" fmla="*/ 1792514 h 2605314"/>
                <a:gd name="connsiteX218" fmla="*/ 1510312 w 5018777"/>
                <a:gd name="connsiteY218" fmla="*/ 1859642 h 2605314"/>
                <a:gd name="connsiteX219" fmla="*/ 1511037 w 5018777"/>
                <a:gd name="connsiteY219" fmla="*/ 1961968 h 2605314"/>
                <a:gd name="connsiteX220" fmla="*/ 1463866 w 5018777"/>
                <a:gd name="connsiteY220" fmla="*/ 2046877 h 2605314"/>
                <a:gd name="connsiteX221" fmla="*/ 1411977 w 5018777"/>
                <a:gd name="connsiteY221" fmla="*/ 2140857 h 2605314"/>
                <a:gd name="connsiteX222" fmla="*/ 1404720 w 5018777"/>
                <a:gd name="connsiteY222" fmla="*/ 2162628 h 2605314"/>
                <a:gd name="connsiteX223" fmla="*/ 1368435 w 5018777"/>
                <a:gd name="connsiteY223" fmla="*/ 2293257 h 2605314"/>
                <a:gd name="connsiteX224" fmla="*/ 1370975 w 5018777"/>
                <a:gd name="connsiteY224" fmla="*/ 2449285 h 2605314"/>
                <a:gd name="connsiteX225" fmla="*/ 1513577 w 5018777"/>
                <a:gd name="connsiteY225" fmla="*/ 2554514 h 2605314"/>
                <a:gd name="connsiteX226" fmla="*/ 1636949 w 5018777"/>
                <a:gd name="connsiteY226" fmla="*/ 2590800 h 2605314"/>
                <a:gd name="connsiteX227" fmla="*/ 1851397 w 5018777"/>
                <a:gd name="connsiteY227" fmla="*/ 2605314 h 2605314"/>
                <a:gd name="connsiteX228" fmla="*/ 1922155 w 5018777"/>
                <a:gd name="connsiteY228" fmla="*/ 2576285 h 2605314"/>
                <a:gd name="connsiteX229" fmla="*/ 1963520 w 5018777"/>
                <a:gd name="connsiteY229" fmla="*/ 2496457 h 2605314"/>
                <a:gd name="connsiteX230" fmla="*/ 2006337 w 5018777"/>
                <a:gd name="connsiteY230" fmla="*/ 2315028 h 2605314"/>
                <a:gd name="connsiteX231" fmla="*/ 2043349 w 5018777"/>
                <a:gd name="connsiteY231" fmla="*/ 2111828 h 2605314"/>
                <a:gd name="connsiteX232" fmla="*/ 2066572 w 5018777"/>
                <a:gd name="connsiteY232" fmla="*/ 2048691 h 2605314"/>
                <a:gd name="connsiteX233" fmla="*/ 2102495 w 5018777"/>
                <a:gd name="connsiteY233" fmla="*/ 1987731 h 2605314"/>
                <a:gd name="connsiteX234" fmla="*/ 2221512 w 5018777"/>
                <a:gd name="connsiteY234" fmla="*/ 1879237 h 2605314"/>
                <a:gd name="connsiteX235" fmla="*/ 2377177 w 5018777"/>
                <a:gd name="connsiteY235" fmla="*/ 1872342 h 2605314"/>
                <a:gd name="connsiteX236" fmla="*/ 2398949 w 5018777"/>
                <a:gd name="connsiteY236" fmla="*/ 1879600 h 2605314"/>
                <a:gd name="connsiteX237" fmla="*/ 2457006 w 5018777"/>
                <a:gd name="connsiteY237" fmla="*/ 1930400 h 2605314"/>
                <a:gd name="connsiteX238" fmla="*/ 2471520 w 5018777"/>
                <a:gd name="connsiteY238" fmla="*/ 1952171 h 2605314"/>
                <a:gd name="connsiteX239" fmla="*/ 2493292 w 5018777"/>
                <a:gd name="connsiteY239" fmla="*/ 1973942 h 2605314"/>
                <a:gd name="connsiteX240" fmla="*/ 2507806 w 5018777"/>
                <a:gd name="connsiteY240" fmla="*/ 2024742 h 2605314"/>
                <a:gd name="connsiteX241" fmla="*/ 2515063 w 5018777"/>
                <a:gd name="connsiteY241" fmla="*/ 2053771 h 2605314"/>
                <a:gd name="connsiteX242" fmla="*/ 2529577 w 5018777"/>
                <a:gd name="connsiteY242" fmla="*/ 2075542 h 2605314"/>
                <a:gd name="connsiteX243" fmla="*/ 2544092 w 5018777"/>
                <a:gd name="connsiteY243" fmla="*/ 2126342 h 2605314"/>
                <a:gd name="connsiteX244" fmla="*/ 2536835 w 5018777"/>
                <a:gd name="connsiteY244" fmla="*/ 2271485 h 2605314"/>
                <a:gd name="connsiteX245" fmla="*/ 2522320 w 5018777"/>
                <a:gd name="connsiteY245" fmla="*/ 2300514 h 2605314"/>
                <a:gd name="connsiteX246" fmla="*/ 2478777 w 5018777"/>
                <a:gd name="connsiteY246" fmla="*/ 2329542 h 2605314"/>
                <a:gd name="connsiteX247" fmla="*/ 2457006 w 5018777"/>
                <a:gd name="connsiteY247" fmla="*/ 2336800 h 2605314"/>
                <a:gd name="connsiteX248" fmla="*/ 2333635 w 5018777"/>
                <a:gd name="connsiteY248" fmla="*/ 2329542 h 2605314"/>
                <a:gd name="connsiteX249" fmla="*/ 2311863 w 5018777"/>
                <a:gd name="connsiteY249" fmla="*/ 2322285 h 2605314"/>
                <a:gd name="connsiteX250" fmla="*/ 2297349 w 5018777"/>
                <a:gd name="connsiteY250" fmla="*/ 2286000 h 2605314"/>
                <a:gd name="connsiteX251" fmla="*/ 2290092 w 5018777"/>
                <a:gd name="connsiteY251" fmla="*/ 2249714 h 2605314"/>
                <a:gd name="connsiteX252" fmla="*/ 2398949 w 5018777"/>
                <a:gd name="connsiteY252" fmla="*/ 2111828 h 2605314"/>
                <a:gd name="connsiteX253" fmla="*/ 2398949 w 5018777"/>
                <a:gd name="connsiteY253" fmla="*/ 2024742 h 2605314"/>
                <a:gd name="connsiteX254" fmla="*/ 2377177 w 5018777"/>
                <a:gd name="connsiteY254" fmla="*/ 2010228 h 2605314"/>
                <a:gd name="connsiteX255" fmla="*/ 2275577 w 5018777"/>
                <a:gd name="connsiteY255" fmla="*/ 2017485 h 2605314"/>
                <a:gd name="connsiteX256" fmla="*/ 2261063 w 5018777"/>
                <a:gd name="connsiteY256" fmla="*/ 2032000 h 2605314"/>
                <a:gd name="connsiteX257" fmla="*/ 2239292 w 5018777"/>
                <a:gd name="connsiteY257" fmla="*/ 2046514 h 2605314"/>
                <a:gd name="connsiteX258" fmla="*/ 2224777 w 5018777"/>
                <a:gd name="connsiteY258" fmla="*/ 2061028 h 2605314"/>
                <a:gd name="connsiteX259" fmla="*/ 2195749 w 5018777"/>
                <a:gd name="connsiteY259" fmla="*/ 2068285 h 2605314"/>
                <a:gd name="connsiteX260" fmla="*/ 2166720 w 5018777"/>
                <a:gd name="connsiteY260" fmla="*/ 2090057 h 2605314"/>
                <a:gd name="connsiteX261" fmla="*/ 2152206 w 5018777"/>
                <a:gd name="connsiteY261" fmla="*/ 2111828 h 2605314"/>
                <a:gd name="connsiteX262" fmla="*/ 2130435 w 5018777"/>
                <a:gd name="connsiteY262" fmla="*/ 2140857 h 2605314"/>
                <a:gd name="connsiteX263" fmla="*/ 2130435 w 5018777"/>
                <a:gd name="connsiteY263" fmla="*/ 2351314 h 2605314"/>
                <a:gd name="connsiteX264" fmla="*/ 2144949 w 5018777"/>
                <a:gd name="connsiteY264" fmla="*/ 2373085 h 2605314"/>
                <a:gd name="connsiteX265" fmla="*/ 2166720 w 5018777"/>
                <a:gd name="connsiteY265" fmla="*/ 2380342 h 2605314"/>
                <a:gd name="connsiteX266" fmla="*/ 2173977 w 5018777"/>
                <a:gd name="connsiteY266" fmla="*/ 2402114 h 2605314"/>
                <a:gd name="connsiteX267" fmla="*/ 2195749 w 5018777"/>
                <a:gd name="connsiteY267" fmla="*/ 2416628 h 2605314"/>
                <a:gd name="connsiteX268" fmla="*/ 2224777 w 5018777"/>
                <a:gd name="connsiteY268" fmla="*/ 2438400 h 2605314"/>
                <a:gd name="connsiteX269" fmla="*/ 2268320 w 5018777"/>
                <a:gd name="connsiteY269" fmla="*/ 2474685 h 2605314"/>
                <a:gd name="connsiteX270" fmla="*/ 2297349 w 5018777"/>
                <a:gd name="connsiteY270" fmla="*/ 2510971 h 2605314"/>
                <a:gd name="connsiteX271" fmla="*/ 2319120 w 5018777"/>
                <a:gd name="connsiteY271" fmla="*/ 2532742 h 2605314"/>
                <a:gd name="connsiteX272" fmla="*/ 2398949 w 5018777"/>
                <a:gd name="connsiteY272" fmla="*/ 2569028 h 2605314"/>
                <a:gd name="connsiteX273" fmla="*/ 2544092 w 5018777"/>
                <a:gd name="connsiteY273" fmla="*/ 2554514 h 2605314"/>
                <a:gd name="connsiteX274" fmla="*/ 2565863 w 5018777"/>
                <a:gd name="connsiteY274" fmla="*/ 2540000 h 2605314"/>
                <a:gd name="connsiteX275" fmla="*/ 2573120 w 5018777"/>
                <a:gd name="connsiteY275" fmla="*/ 2503714 h 2605314"/>
                <a:gd name="connsiteX276" fmla="*/ 2587635 w 5018777"/>
                <a:gd name="connsiteY276" fmla="*/ 2481942 h 2605314"/>
                <a:gd name="connsiteX277" fmla="*/ 2594892 w 5018777"/>
                <a:gd name="connsiteY277" fmla="*/ 2409371 h 2605314"/>
                <a:gd name="connsiteX278" fmla="*/ 2645692 w 5018777"/>
                <a:gd name="connsiteY278" fmla="*/ 2416628 h 2605314"/>
                <a:gd name="connsiteX279" fmla="*/ 2674720 w 5018777"/>
                <a:gd name="connsiteY279" fmla="*/ 2423885 h 2605314"/>
                <a:gd name="connsiteX280" fmla="*/ 2747292 w 5018777"/>
                <a:gd name="connsiteY280" fmla="*/ 2438400 h 2605314"/>
                <a:gd name="connsiteX281" fmla="*/ 2790835 w 5018777"/>
                <a:gd name="connsiteY281" fmla="*/ 2452914 h 2605314"/>
                <a:gd name="connsiteX282" fmla="*/ 2812606 w 5018777"/>
                <a:gd name="connsiteY282" fmla="*/ 2438400 h 2605314"/>
                <a:gd name="connsiteX283" fmla="*/ 2805349 w 5018777"/>
                <a:gd name="connsiteY283" fmla="*/ 2416628 h 2605314"/>
                <a:gd name="connsiteX284" fmla="*/ 2798092 w 5018777"/>
                <a:gd name="connsiteY284" fmla="*/ 2373085 h 2605314"/>
                <a:gd name="connsiteX285" fmla="*/ 2783577 w 5018777"/>
                <a:gd name="connsiteY285" fmla="*/ 2329542 h 2605314"/>
                <a:gd name="connsiteX286" fmla="*/ 2798092 w 5018777"/>
                <a:gd name="connsiteY286" fmla="*/ 2278742 h 2605314"/>
                <a:gd name="connsiteX287" fmla="*/ 2965006 w 5018777"/>
                <a:gd name="connsiteY287" fmla="*/ 2249714 h 2605314"/>
                <a:gd name="connsiteX288" fmla="*/ 2950492 w 5018777"/>
                <a:gd name="connsiteY288" fmla="*/ 2227942 h 2605314"/>
                <a:gd name="connsiteX289" fmla="*/ 2928720 w 5018777"/>
                <a:gd name="connsiteY289" fmla="*/ 2133600 h 2605314"/>
                <a:gd name="connsiteX290" fmla="*/ 2921463 w 5018777"/>
                <a:gd name="connsiteY290" fmla="*/ 2104571 h 2605314"/>
                <a:gd name="connsiteX291" fmla="*/ 2899692 w 5018777"/>
                <a:gd name="connsiteY291" fmla="*/ 2090057 h 2605314"/>
                <a:gd name="connsiteX292" fmla="*/ 2906949 w 5018777"/>
                <a:gd name="connsiteY292" fmla="*/ 2061028 h 2605314"/>
                <a:gd name="connsiteX293" fmla="*/ 3037577 w 5018777"/>
                <a:gd name="connsiteY293" fmla="*/ 2053771 h 2605314"/>
                <a:gd name="connsiteX294" fmla="*/ 3124663 w 5018777"/>
                <a:gd name="connsiteY294" fmla="*/ 2046514 h 2605314"/>
                <a:gd name="connsiteX295" fmla="*/ 3146435 w 5018777"/>
                <a:gd name="connsiteY295" fmla="*/ 2039257 h 2605314"/>
                <a:gd name="connsiteX296" fmla="*/ 3139177 w 5018777"/>
                <a:gd name="connsiteY296" fmla="*/ 2010228 h 2605314"/>
                <a:gd name="connsiteX297" fmla="*/ 3110149 w 5018777"/>
                <a:gd name="connsiteY297" fmla="*/ 1959428 h 2605314"/>
                <a:gd name="connsiteX298" fmla="*/ 3081120 w 5018777"/>
                <a:gd name="connsiteY298" fmla="*/ 1930400 h 2605314"/>
                <a:gd name="connsiteX299" fmla="*/ 3066606 w 5018777"/>
                <a:gd name="connsiteY299" fmla="*/ 1901371 h 2605314"/>
                <a:gd name="connsiteX300" fmla="*/ 3044835 w 5018777"/>
                <a:gd name="connsiteY300" fmla="*/ 1886857 h 2605314"/>
                <a:gd name="connsiteX301" fmla="*/ 3037577 w 5018777"/>
                <a:gd name="connsiteY301" fmla="*/ 1865085 h 2605314"/>
                <a:gd name="connsiteX302" fmla="*/ 3023063 w 5018777"/>
                <a:gd name="connsiteY302" fmla="*/ 1843314 h 2605314"/>
                <a:gd name="connsiteX303" fmla="*/ 3052092 w 5018777"/>
                <a:gd name="connsiteY303" fmla="*/ 1828800 h 2605314"/>
                <a:gd name="connsiteX304" fmla="*/ 3160949 w 5018777"/>
                <a:gd name="connsiteY304" fmla="*/ 1814285 h 2605314"/>
                <a:gd name="connsiteX305" fmla="*/ 3182720 w 5018777"/>
                <a:gd name="connsiteY305" fmla="*/ 1799771 h 2605314"/>
                <a:gd name="connsiteX306" fmla="*/ 3131920 w 5018777"/>
                <a:gd name="connsiteY306" fmla="*/ 1690914 h 2605314"/>
                <a:gd name="connsiteX307" fmla="*/ 3124663 w 5018777"/>
                <a:gd name="connsiteY307" fmla="*/ 1669142 h 2605314"/>
                <a:gd name="connsiteX308" fmla="*/ 3110149 w 5018777"/>
                <a:gd name="connsiteY308" fmla="*/ 1647371 h 2605314"/>
                <a:gd name="connsiteX309" fmla="*/ 3131920 w 5018777"/>
                <a:gd name="connsiteY309" fmla="*/ 1640114 h 2605314"/>
                <a:gd name="connsiteX310" fmla="*/ 3160949 w 5018777"/>
                <a:gd name="connsiteY310" fmla="*/ 1632857 h 2605314"/>
                <a:gd name="connsiteX311" fmla="*/ 3189977 w 5018777"/>
                <a:gd name="connsiteY311" fmla="*/ 1618342 h 2605314"/>
                <a:gd name="connsiteX312" fmla="*/ 3219006 w 5018777"/>
                <a:gd name="connsiteY312" fmla="*/ 1611085 h 2605314"/>
                <a:gd name="connsiteX313" fmla="*/ 3240777 w 5018777"/>
                <a:gd name="connsiteY313" fmla="*/ 1603828 h 2605314"/>
                <a:gd name="connsiteX314" fmla="*/ 3284320 w 5018777"/>
                <a:gd name="connsiteY314" fmla="*/ 1582057 h 2605314"/>
                <a:gd name="connsiteX315" fmla="*/ 3298835 w 5018777"/>
                <a:gd name="connsiteY315" fmla="*/ 1567542 h 2605314"/>
                <a:gd name="connsiteX316" fmla="*/ 3277063 w 5018777"/>
                <a:gd name="connsiteY316" fmla="*/ 1545771 h 2605314"/>
                <a:gd name="connsiteX317" fmla="*/ 3233520 w 5018777"/>
                <a:gd name="connsiteY317" fmla="*/ 1516742 h 2605314"/>
                <a:gd name="connsiteX318" fmla="*/ 3182720 w 5018777"/>
                <a:gd name="connsiteY318" fmla="*/ 1458685 h 2605314"/>
                <a:gd name="connsiteX319" fmla="*/ 3175463 w 5018777"/>
                <a:gd name="connsiteY319" fmla="*/ 1436914 h 2605314"/>
                <a:gd name="connsiteX320" fmla="*/ 3153692 w 5018777"/>
                <a:gd name="connsiteY320" fmla="*/ 1422400 h 2605314"/>
                <a:gd name="connsiteX321" fmla="*/ 3204492 w 5018777"/>
                <a:gd name="connsiteY321" fmla="*/ 1386114 h 2605314"/>
                <a:gd name="connsiteX322" fmla="*/ 3240777 w 5018777"/>
                <a:gd name="connsiteY322" fmla="*/ 1349828 h 2605314"/>
                <a:gd name="connsiteX323" fmla="*/ 3269806 w 5018777"/>
                <a:gd name="connsiteY323" fmla="*/ 1313542 h 2605314"/>
                <a:gd name="connsiteX324" fmla="*/ 3291577 w 5018777"/>
                <a:gd name="connsiteY324" fmla="*/ 1299028 h 2605314"/>
                <a:gd name="connsiteX325" fmla="*/ 3306092 w 5018777"/>
                <a:gd name="connsiteY325" fmla="*/ 1284514 h 2605314"/>
                <a:gd name="connsiteX326" fmla="*/ 3313349 w 5018777"/>
                <a:gd name="connsiteY326" fmla="*/ 1262742 h 2605314"/>
                <a:gd name="connsiteX327" fmla="*/ 3269806 w 5018777"/>
                <a:gd name="connsiteY327" fmla="*/ 1255485 h 2605314"/>
                <a:gd name="connsiteX328" fmla="*/ 3248035 w 5018777"/>
                <a:gd name="connsiteY328" fmla="*/ 1248228 h 2605314"/>
                <a:gd name="connsiteX329" fmla="*/ 3197235 w 5018777"/>
                <a:gd name="connsiteY329" fmla="*/ 1233714 h 2605314"/>
                <a:gd name="connsiteX330" fmla="*/ 3175463 w 5018777"/>
                <a:gd name="connsiteY330" fmla="*/ 1219200 h 2605314"/>
                <a:gd name="connsiteX331" fmla="*/ 3153692 w 5018777"/>
                <a:gd name="connsiteY331" fmla="*/ 1211942 h 2605314"/>
                <a:gd name="connsiteX332" fmla="*/ 3124663 w 5018777"/>
                <a:gd name="connsiteY332" fmla="*/ 1197428 h 2605314"/>
                <a:gd name="connsiteX333" fmla="*/ 3204492 w 5018777"/>
                <a:gd name="connsiteY333" fmla="*/ 1095828 h 2605314"/>
                <a:gd name="connsiteX334" fmla="*/ 3255292 w 5018777"/>
                <a:gd name="connsiteY334" fmla="*/ 1037771 h 2605314"/>
                <a:gd name="connsiteX335" fmla="*/ 3255292 w 5018777"/>
                <a:gd name="connsiteY335" fmla="*/ 994228 h 2605314"/>
                <a:gd name="connsiteX336" fmla="*/ 3211749 w 5018777"/>
                <a:gd name="connsiteY336" fmla="*/ 986971 h 2605314"/>
                <a:gd name="connsiteX337" fmla="*/ 3182720 w 5018777"/>
                <a:gd name="connsiteY337" fmla="*/ 979714 h 2605314"/>
                <a:gd name="connsiteX338" fmla="*/ 3124663 w 5018777"/>
                <a:gd name="connsiteY338" fmla="*/ 957942 h 2605314"/>
                <a:gd name="connsiteX339" fmla="*/ 3102892 w 5018777"/>
                <a:gd name="connsiteY339" fmla="*/ 950685 h 2605314"/>
                <a:gd name="connsiteX340" fmla="*/ 3052092 w 5018777"/>
                <a:gd name="connsiteY340" fmla="*/ 943428 h 2605314"/>
                <a:gd name="connsiteX341" fmla="*/ 3030320 w 5018777"/>
                <a:gd name="connsiteY341" fmla="*/ 936171 h 2605314"/>
                <a:gd name="connsiteX342" fmla="*/ 2994035 w 5018777"/>
                <a:gd name="connsiteY342" fmla="*/ 928914 h 2605314"/>
                <a:gd name="connsiteX343" fmla="*/ 2979520 w 5018777"/>
                <a:gd name="connsiteY343" fmla="*/ 914400 h 2605314"/>
                <a:gd name="connsiteX344" fmla="*/ 3037577 w 5018777"/>
                <a:gd name="connsiteY344" fmla="*/ 820057 h 2605314"/>
                <a:gd name="connsiteX345" fmla="*/ 3095635 w 5018777"/>
                <a:gd name="connsiteY345" fmla="*/ 747485 h 2605314"/>
                <a:gd name="connsiteX346" fmla="*/ 3131920 w 5018777"/>
                <a:gd name="connsiteY346" fmla="*/ 703942 h 2605314"/>
                <a:gd name="connsiteX347" fmla="*/ 3146435 w 5018777"/>
                <a:gd name="connsiteY347" fmla="*/ 682171 h 2605314"/>
                <a:gd name="connsiteX348" fmla="*/ 3037577 w 5018777"/>
                <a:gd name="connsiteY348" fmla="*/ 667657 h 2605314"/>
                <a:gd name="connsiteX349" fmla="*/ 2965006 w 5018777"/>
                <a:gd name="connsiteY349" fmla="*/ 660400 h 2605314"/>
                <a:gd name="connsiteX350" fmla="*/ 2892435 w 5018777"/>
                <a:gd name="connsiteY350" fmla="*/ 645885 h 2605314"/>
                <a:gd name="connsiteX351" fmla="*/ 2928720 w 5018777"/>
                <a:gd name="connsiteY351" fmla="*/ 609600 h 2605314"/>
                <a:gd name="connsiteX352" fmla="*/ 2965006 w 5018777"/>
                <a:gd name="connsiteY352" fmla="*/ 573314 h 2605314"/>
                <a:gd name="connsiteX353" fmla="*/ 2972263 w 5018777"/>
                <a:gd name="connsiteY353" fmla="*/ 529771 h 2605314"/>
                <a:gd name="connsiteX354" fmla="*/ 2986777 w 5018777"/>
                <a:gd name="connsiteY354" fmla="*/ 486228 h 2605314"/>
                <a:gd name="connsiteX355" fmla="*/ 3001292 w 5018777"/>
                <a:gd name="connsiteY355" fmla="*/ 435428 h 2605314"/>
                <a:gd name="connsiteX356" fmla="*/ 3015806 w 5018777"/>
                <a:gd name="connsiteY356" fmla="*/ 391885 h 2605314"/>
                <a:gd name="connsiteX357" fmla="*/ 2965006 w 5018777"/>
                <a:gd name="connsiteY357" fmla="*/ 399142 h 2605314"/>
                <a:gd name="connsiteX358" fmla="*/ 2921463 w 5018777"/>
                <a:gd name="connsiteY358" fmla="*/ 413657 h 2605314"/>
                <a:gd name="connsiteX359" fmla="*/ 2892435 w 5018777"/>
                <a:gd name="connsiteY359" fmla="*/ 420914 h 2605314"/>
                <a:gd name="connsiteX360" fmla="*/ 2856149 w 5018777"/>
                <a:gd name="connsiteY360" fmla="*/ 435428 h 2605314"/>
                <a:gd name="connsiteX361" fmla="*/ 2812606 w 5018777"/>
                <a:gd name="connsiteY361" fmla="*/ 442685 h 2605314"/>
                <a:gd name="connsiteX362" fmla="*/ 2783577 w 5018777"/>
                <a:gd name="connsiteY362" fmla="*/ 449942 h 2605314"/>
                <a:gd name="connsiteX363" fmla="*/ 2725520 w 5018777"/>
                <a:gd name="connsiteY363" fmla="*/ 442685 h 2605314"/>
                <a:gd name="connsiteX364" fmla="*/ 2732777 w 5018777"/>
                <a:gd name="connsiteY364" fmla="*/ 377371 h 2605314"/>
                <a:gd name="connsiteX365" fmla="*/ 2725520 w 5018777"/>
                <a:gd name="connsiteY365" fmla="*/ 290285 h 2605314"/>
                <a:gd name="connsiteX366" fmla="*/ 2711006 w 5018777"/>
                <a:gd name="connsiteY366" fmla="*/ 232228 h 2605314"/>
                <a:gd name="connsiteX367" fmla="*/ 2667463 w 5018777"/>
                <a:gd name="connsiteY367" fmla="*/ 210457 h 2605314"/>
                <a:gd name="connsiteX368" fmla="*/ 2660206 w 5018777"/>
                <a:gd name="connsiteY36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97120 w 5018777"/>
                <a:gd name="connsiteY95" fmla="*/ 478971 h 2605314"/>
                <a:gd name="connsiteX96" fmla="*/ 4111997 w 5018777"/>
                <a:gd name="connsiteY96" fmla="*/ 620848 h 2605314"/>
                <a:gd name="connsiteX97" fmla="*/ 4089863 w 5018777"/>
                <a:gd name="connsiteY97" fmla="*/ 732971 h 2605314"/>
                <a:gd name="connsiteX98" fmla="*/ 4060835 w 5018777"/>
                <a:gd name="connsiteY98" fmla="*/ 769257 h 2605314"/>
                <a:gd name="connsiteX99" fmla="*/ 3946897 w 5018777"/>
                <a:gd name="connsiteY99" fmla="*/ 851262 h 2605314"/>
                <a:gd name="connsiteX100" fmla="*/ 3843120 w 5018777"/>
                <a:gd name="connsiteY100" fmla="*/ 878114 h 2605314"/>
                <a:gd name="connsiteX101" fmla="*/ 3567349 w 5018777"/>
                <a:gd name="connsiteY101" fmla="*/ 863600 h 2605314"/>
                <a:gd name="connsiteX102" fmla="*/ 3422206 w 5018777"/>
                <a:gd name="connsiteY102" fmla="*/ 835660 h 2605314"/>
                <a:gd name="connsiteX103" fmla="*/ 3349635 w 5018777"/>
                <a:gd name="connsiteY103" fmla="*/ 776514 h 2605314"/>
                <a:gd name="connsiteX104" fmla="*/ 3313349 w 5018777"/>
                <a:gd name="connsiteY104" fmla="*/ 696685 h 2605314"/>
                <a:gd name="connsiteX105" fmla="*/ 3277063 w 5018777"/>
                <a:gd name="connsiteY105" fmla="*/ 587828 h 2605314"/>
                <a:gd name="connsiteX106" fmla="*/ 3233520 w 5018777"/>
                <a:gd name="connsiteY106" fmla="*/ 478971 h 2605314"/>
                <a:gd name="connsiteX107" fmla="*/ 3199412 w 5018777"/>
                <a:gd name="connsiteY107" fmla="*/ 367937 h 2605314"/>
                <a:gd name="connsiteX108" fmla="*/ 3139177 w 5018777"/>
                <a:gd name="connsiteY108" fmla="*/ 283028 h 2605314"/>
                <a:gd name="connsiteX109" fmla="*/ 3081120 w 5018777"/>
                <a:gd name="connsiteY109" fmla="*/ 232228 h 2605314"/>
                <a:gd name="connsiteX110" fmla="*/ 3008549 w 5018777"/>
                <a:gd name="connsiteY110" fmla="*/ 174171 h 2605314"/>
                <a:gd name="connsiteX111" fmla="*/ 2934889 w 5018777"/>
                <a:gd name="connsiteY111" fmla="*/ 124460 h 2605314"/>
                <a:gd name="connsiteX112" fmla="*/ 2827120 w 5018777"/>
                <a:gd name="connsiteY112" fmla="*/ 79828 h 2605314"/>
                <a:gd name="connsiteX113" fmla="*/ 2667463 w 5018777"/>
                <a:gd name="connsiteY113" fmla="*/ 50800 h 2605314"/>
                <a:gd name="connsiteX114" fmla="*/ 2500549 w 5018777"/>
                <a:gd name="connsiteY114" fmla="*/ 43542 h 2605314"/>
                <a:gd name="connsiteX115" fmla="*/ 2275577 w 5018777"/>
                <a:gd name="connsiteY115" fmla="*/ 21771 h 2605314"/>
                <a:gd name="connsiteX116" fmla="*/ 2036092 w 5018777"/>
                <a:gd name="connsiteY116" fmla="*/ 7257 h 2605314"/>
                <a:gd name="connsiteX117" fmla="*/ 1753063 w 5018777"/>
                <a:gd name="connsiteY117" fmla="*/ 29028 h 2605314"/>
                <a:gd name="connsiteX118" fmla="*/ 1519746 w 5018777"/>
                <a:gd name="connsiteY118" fmla="*/ 82005 h 2605314"/>
                <a:gd name="connsiteX119" fmla="*/ 1157977 w 5018777"/>
                <a:gd name="connsiteY119" fmla="*/ 190500 h 2605314"/>
                <a:gd name="connsiteX120" fmla="*/ 969292 w 5018777"/>
                <a:gd name="connsiteY120" fmla="*/ 261257 h 2605314"/>
                <a:gd name="connsiteX121" fmla="*/ 889463 w 5018777"/>
                <a:gd name="connsiteY121" fmla="*/ 319314 h 2605314"/>
                <a:gd name="connsiteX122" fmla="*/ 763189 w 5018777"/>
                <a:gd name="connsiteY122" fmla="*/ 420551 h 2605314"/>
                <a:gd name="connsiteX123" fmla="*/ 693520 w 5018777"/>
                <a:gd name="connsiteY123" fmla="*/ 500742 h 2605314"/>
                <a:gd name="connsiteX124" fmla="*/ 664492 w 5018777"/>
                <a:gd name="connsiteY124" fmla="*/ 544285 h 2605314"/>
                <a:gd name="connsiteX125" fmla="*/ 642720 w 5018777"/>
                <a:gd name="connsiteY125" fmla="*/ 609600 h 2605314"/>
                <a:gd name="connsiteX126" fmla="*/ 651792 w 5018777"/>
                <a:gd name="connsiteY126" fmla="*/ 740954 h 2605314"/>
                <a:gd name="connsiteX127" fmla="*/ 700052 w 5018777"/>
                <a:gd name="connsiteY127" fmla="*/ 804454 h 2605314"/>
                <a:gd name="connsiteX128" fmla="*/ 751577 w 5018777"/>
                <a:gd name="connsiteY128" fmla="*/ 804817 h 2605314"/>
                <a:gd name="connsiteX129" fmla="*/ 775889 w 5018777"/>
                <a:gd name="connsiteY129" fmla="*/ 748937 h 2605314"/>
                <a:gd name="connsiteX130" fmla="*/ 764640 w 5018777"/>
                <a:gd name="connsiteY130" fmla="*/ 679268 h 2605314"/>
                <a:gd name="connsiteX131" fmla="*/ 704769 w 5018777"/>
                <a:gd name="connsiteY131" fmla="*/ 644434 h 2605314"/>
                <a:gd name="connsiteX132" fmla="*/ 567246 w 5018777"/>
                <a:gd name="connsiteY132" fmla="*/ 638991 h 2605314"/>
                <a:gd name="connsiteX133" fmla="*/ 468549 w 5018777"/>
                <a:gd name="connsiteY133" fmla="*/ 682171 h 2605314"/>
                <a:gd name="connsiteX134" fmla="*/ 446777 w 5018777"/>
                <a:gd name="connsiteY134" fmla="*/ 754742 h 2605314"/>
                <a:gd name="connsiteX135" fmla="*/ 475806 w 5018777"/>
                <a:gd name="connsiteY135" fmla="*/ 849085 h 2605314"/>
                <a:gd name="connsiteX136" fmla="*/ 533863 w 5018777"/>
                <a:gd name="connsiteY136" fmla="*/ 841828 h 2605314"/>
                <a:gd name="connsiteX137" fmla="*/ 541120 w 5018777"/>
                <a:gd name="connsiteY137" fmla="*/ 820057 h 2605314"/>
                <a:gd name="connsiteX138" fmla="*/ 519349 w 5018777"/>
                <a:gd name="connsiteY138" fmla="*/ 740228 h 2605314"/>
                <a:gd name="connsiteX139" fmla="*/ 497577 w 5018777"/>
                <a:gd name="connsiteY139" fmla="*/ 725714 h 2605314"/>
                <a:gd name="connsiteX140" fmla="*/ 352435 w 5018777"/>
                <a:gd name="connsiteY140" fmla="*/ 732971 h 2605314"/>
                <a:gd name="connsiteX141" fmla="*/ 252286 w 5018777"/>
                <a:gd name="connsiteY141" fmla="*/ 791028 h 2605314"/>
                <a:gd name="connsiteX142" fmla="*/ 192777 w 5018777"/>
                <a:gd name="connsiteY142" fmla="*/ 892628 h 2605314"/>
                <a:gd name="connsiteX143" fmla="*/ 187335 w 5018777"/>
                <a:gd name="connsiteY143" fmla="*/ 1026522 h 2605314"/>
                <a:gd name="connsiteX144" fmla="*/ 218177 w 5018777"/>
                <a:gd name="connsiteY144" fmla="*/ 1070791 h 2605314"/>
                <a:gd name="connsiteX145" fmla="*/ 278049 w 5018777"/>
                <a:gd name="connsiteY145" fmla="*/ 1063534 h 2605314"/>
                <a:gd name="connsiteX146" fmla="*/ 297643 w 5018777"/>
                <a:gd name="connsiteY146" fmla="*/ 1022531 h 2605314"/>
                <a:gd name="connsiteX147" fmla="*/ 260995 w 5018777"/>
                <a:gd name="connsiteY147" fmla="*/ 957580 h 2605314"/>
                <a:gd name="connsiteX148" fmla="*/ 172095 w 5018777"/>
                <a:gd name="connsiteY148" fmla="*/ 952137 h 2605314"/>
                <a:gd name="connsiteX149" fmla="*/ 108957 w 5018777"/>
                <a:gd name="connsiteY149" fmla="*/ 996405 h 2605314"/>
                <a:gd name="connsiteX150" fmla="*/ 54892 w 5018777"/>
                <a:gd name="connsiteY150" fmla="*/ 1066800 h 2605314"/>
                <a:gd name="connsiteX151" fmla="*/ 14252 w 5018777"/>
                <a:gd name="connsiteY151" fmla="*/ 1156788 h 2605314"/>
                <a:gd name="connsiteX152" fmla="*/ 20783 w 5018777"/>
                <a:gd name="connsiteY152" fmla="*/ 1262017 h 2605314"/>
                <a:gd name="connsiteX153" fmla="*/ 69406 w 5018777"/>
                <a:gd name="connsiteY153" fmla="*/ 1313542 h 2605314"/>
                <a:gd name="connsiteX154" fmla="*/ 112949 w 5018777"/>
                <a:gd name="connsiteY154" fmla="*/ 1342571 h 2605314"/>
                <a:gd name="connsiteX155" fmla="*/ 159032 w 5018777"/>
                <a:gd name="connsiteY155" fmla="*/ 1341845 h 2605314"/>
                <a:gd name="connsiteX156" fmla="*/ 217089 w 5018777"/>
                <a:gd name="connsiteY156" fmla="*/ 1316445 h 2605314"/>
                <a:gd name="connsiteX157" fmla="*/ 199672 w 5018777"/>
                <a:gd name="connsiteY157" fmla="*/ 1243148 h 2605314"/>
                <a:gd name="connsiteX158" fmla="*/ 124197 w 5018777"/>
                <a:gd name="connsiteY158" fmla="*/ 1236254 h 2605314"/>
                <a:gd name="connsiteX159" fmla="*/ 54892 w 5018777"/>
                <a:gd name="connsiteY159" fmla="*/ 1262742 h 2605314"/>
                <a:gd name="connsiteX160" fmla="*/ 33120 w 5018777"/>
                <a:gd name="connsiteY160" fmla="*/ 1299028 h 2605314"/>
                <a:gd name="connsiteX161" fmla="*/ 18606 w 5018777"/>
                <a:gd name="connsiteY161" fmla="*/ 1320800 h 2605314"/>
                <a:gd name="connsiteX162" fmla="*/ 4092 w 5018777"/>
                <a:gd name="connsiteY162" fmla="*/ 1379582 h 2605314"/>
                <a:gd name="connsiteX163" fmla="*/ 3729 w 5018777"/>
                <a:gd name="connsiteY163" fmla="*/ 1436188 h 2605314"/>
                <a:gd name="connsiteX164" fmla="*/ 47635 w 5018777"/>
                <a:gd name="connsiteY164" fmla="*/ 1494971 h 2605314"/>
                <a:gd name="connsiteX165" fmla="*/ 91177 w 5018777"/>
                <a:gd name="connsiteY165" fmla="*/ 1524000 h 2605314"/>
                <a:gd name="connsiteX166" fmla="*/ 127100 w 5018777"/>
                <a:gd name="connsiteY166" fmla="*/ 1568268 h 2605314"/>
                <a:gd name="connsiteX167" fmla="*/ 171006 w 5018777"/>
                <a:gd name="connsiteY167" fmla="*/ 1582057 h 2605314"/>
                <a:gd name="connsiteX168" fmla="*/ 228337 w 5018777"/>
                <a:gd name="connsiteY168" fmla="*/ 1561737 h 2605314"/>
                <a:gd name="connsiteX169" fmla="*/ 236683 w 5018777"/>
                <a:gd name="connsiteY169" fmla="*/ 1483722 h 2605314"/>
                <a:gd name="connsiteX170" fmla="*/ 157217 w 5018777"/>
                <a:gd name="connsiteY170" fmla="*/ 1465580 h 2605314"/>
                <a:gd name="connsiteX171" fmla="*/ 105692 w 5018777"/>
                <a:gd name="connsiteY171" fmla="*/ 1502228 h 2605314"/>
                <a:gd name="connsiteX172" fmla="*/ 105692 w 5018777"/>
                <a:gd name="connsiteY172" fmla="*/ 1698171 h 2605314"/>
                <a:gd name="connsiteX173" fmla="*/ 141615 w 5018777"/>
                <a:gd name="connsiteY173" fmla="*/ 1749334 h 2605314"/>
                <a:gd name="connsiteX174" fmla="*/ 192777 w 5018777"/>
                <a:gd name="connsiteY174" fmla="*/ 1792514 h 2605314"/>
                <a:gd name="connsiteX175" fmla="*/ 250835 w 5018777"/>
                <a:gd name="connsiteY175" fmla="*/ 1828800 h 2605314"/>
                <a:gd name="connsiteX176" fmla="*/ 359692 w 5018777"/>
                <a:gd name="connsiteY176" fmla="*/ 1821542 h 2605314"/>
                <a:gd name="connsiteX177" fmla="*/ 394163 w 5018777"/>
                <a:gd name="connsiteY177" fmla="*/ 1796505 h 2605314"/>
                <a:gd name="connsiteX178" fmla="*/ 410492 w 5018777"/>
                <a:gd name="connsiteY178" fmla="*/ 1698171 h 2605314"/>
                <a:gd name="connsiteX179" fmla="*/ 366949 w 5018777"/>
                <a:gd name="connsiteY179" fmla="*/ 1683657 h 2605314"/>
                <a:gd name="connsiteX180" fmla="*/ 316149 w 5018777"/>
                <a:gd name="connsiteY180" fmla="*/ 1690914 h 2605314"/>
                <a:gd name="connsiteX181" fmla="*/ 279863 w 5018777"/>
                <a:gd name="connsiteY181" fmla="*/ 1719942 h 2605314"/>
                <a:gd name="connsiteX182" fmla="*/ 265349 w 5018777"/>
                <a:gd name="connsiteY182" fmla="*/ 1785257 h 2605314"/>
                <a:gd name="connsiteX183" fmla="*/ 276235 w 5018777"/>
                <a:gd name="connsiteY183" fmla="*/ 1939108 h 2605314"/>
                <a:gd name="connsiteX184" fmla="*/ 331026 w 5018777"/>
                <a:gd name="connsiteY184" fmla="*/ 1984465 h 2605314"/>
                <a:gd name="connsiteX185" fmla="*/ 417749 w 5018777"/>
                <a:gd name="connsiteY185" fmla="*/ 2002971 h 2605314"/>
                <a:gd name="connsiteX186" fmla="*/ 526606 w 5018777"/>
                <a:gd name="connsiteY186" fmla="*/ 1995714 h 2605314"/>
                <a:gd name="connsiteX187" fmla="*/ 555635 w 5018777"/>
                <a:gd name="connsiteY187" fmla="*/ 1973942 h 2605314"/>
                <a:gd name="connsiteX188" fmla="*/ 599177 w 5018777"/>
                <a:gd name="connsiteY188" fmla="*/ 1944914 h 2605314"/>
                <a:gd name="connsiteX189" fmla="*/ 628206 w 5018777"/>
                <a:gd name="connsiteY189" fmla="*/ 1901371 h 2605314"/>
                <a:gd name="connsiteX190" fmla="*/ 613692 w 5018777"/>
                <a:gd name="connsiteY190" fmla="*/ 1836057 h 2605314"/>
                <a:gd name="connsiteX191" fmla="*/ 570149 w 5018777"/>
                <a:gd name="connsiteY191" fmla="*/ 1792514 h 2605314"/>
                <a:gd name="connsiteX192" fmla="*/ 528057 w 5018777"/>
                <a:gd name="connsiteY192" fmla="*/ 1800497 h 2605314"/>
                <a:gd name="connsiteX193" fmla="*/ 481249 w 5018777"/>
                <a:gd name="connsiteY193" fmla="*/ 1898468 h 2605314"/>
                <a:gd name="connsiteX194" fmla="*/ 555635 w 5018777"/>
                <a:gd name="connsiteY194" fmla="*/ 1995714 h 2605314"/>
                <a:gd name="connsiteX195" fmla="*/ 570149 w 5018777"/>
                <a:gd name="connsiteY195" fmla="*/ 2017485 h 2605314"/>
                <a:gd name="connsiteX196" fmla="*/ 700777 w 5018777"/>
                <a:gd name="connsiteY196" fmla="*/ 2068285 h 2605314"/>
                <a:gd name="connsiteX197" fmla="*/ 737063 w 5018777"/>
                <a:gd name="connsiteY197" fmla="*/ 2082800 h 2605314"/>
                <a:gd name="connsiteX198" fmla="*/ 867692 w 5018777"/>
                <a:gd name="connsiteY198" fmla="*/ 2119811 h 2605314"/>
                <a:gd name="connsiteX199" fmla="*/ 969292 w 5018777"/>
                <a:gd name="connsiteY199" fmla="*/ 2148114 h 2605314"/>
                <a:gd name="connsiteX200" fmla="*/ 1078149 w 5018777"/>
                <a:gd name="connsiteY200" fmla="*/ 2133600 h 2605314"/>
                <a:gd name="connsiteX201" fmla="*/ 1128949 w 5018777"/>
                <a:gd name="connsiteY201" fmla="*/ 2104571 h 2605314"/>
                <a:gd name="connsiteX202" fmla="*/ 1247603 w 5018777"/>
                <a:gd name="connsiteY202" fmla="*/ 2013494 h 2605314"/>
                <a:gd name="connsiteX203" fmla="*/ 1291509 w 5018777"/>
                <a:gd name="connsiteY203" fmla="*/ 1957251 h 2605314"/>
                <a:gd name="connsiteX204" fmla="*/ 1278083 w 5018777"/>
                <a:gd name="connsiteY204" fmla="*/ 1839322 h 2605314"/>
                <a:gd name="connsiteX205" fmla="*/ 1223292 w 5018777"/>
                <a:gd name="connsiteY205" fmla="*/ 1814285 h 2605314"/>
                <a:gd name="connsiteX206" fmla="*/ 1129675 w 5018777"/>
                <a:gd name="connsiteY206" fmla="*/ 1833154 h 2605314"/>
                <a:gd name="connsiteX207" fmla="*/ 1107177 w 5018777"/>
                <a:gd name="connsiteY207" fmla="*/ 1894114 h 2605314"/>
                <a:gd name="connsiteX208" fmla="*/ 1085406 w 5018777"/>
                <a:gd name="connsiteY208" fmla="*/ 2002971 h 2605314"/>
                <a:gd name="connsiteX209" fmla="*/ 1020092 w 5018777"/>
                <a:gd name="connsiteY209" fmla="*/ 1995714 h 2605314"/>
                <a:gd name="connsiteX210" fmla="*/ 984532 w 5018777"/>
                <a:gd name="connsiteY210" fmla="*/ 1911531 h 2605314"/>
                <a:gd name="connsiteX211" fmla="*/ 996869 w 5018777"/>
                <a:gd name="connsiteY211" fmla="*/ 1807754 h 2605314"/>
                <a:gd name="connsiteX212" fmla="*/ 1070529 w 5018777"/>
                <a:gd name="connsiteY212" fmla="*/ 1731554 h 2605314"/>
                <a:gd name="connsiteX213" fmla="*/ 1230549 w 5018777"/>
                <a:gd name="connsiteY213" fmla="*/ 1690914 h 2605314"/>
                <a:gd name="connsiteX214" fmla="*/ 1339406 w 5018777"/>
                <a:gd name="connsiteY214" fmla="*/ 1698171 h 2605314"/>
                <a:gd name="connsiteX215" fmla="*/ 1426492 w 5018777"/>
                <a:gd name="connsiteY215" fmla="*/ 1741714 h 2605314"/>
                <a:gd name="connsiteX216" fmla="*/ 1480557 w 5018777"/>
                <a:gd name="connsiteY216" fmla="*/ 1792514 h 2605314"/>
                <a:gd name="connsiteX217" fmla="*/ 1510312 w 5018777"/>
                <a:gd name="connsiteY217" fmla="*/ 1859642 h 2605314"/>
                <a:gd name="connsiteX218" fmla="*/ 1511037 w 5018777"/>
                <a:gd name="connsiteY218" fmla="*/ 1961968 h 2605314"/>
                <a:gd name="connsiteX219" fmla="*/ 1463866 w 5018777"/>
                <a:gd name="connsiteY219" fmla="*/ 2046877 h 2605314"/>
                <a:gd name="connsiteX220" fmla="*/ 1411977 w 5018777"/>
                <a:gd name="connsiteY220" fmla="*/ 2140857 h 2605314"/>
                <a:gd name="connsiteX221" fmla="*/ 1404720 w 5018777"/>
                <a:gd name="connsiteY221" fmla="*/ 2162628 h 2605314"/>
                <a:gd name="connsiteX222" fmla="*/ 1368435 w 5018777"/>
                <a:gd name="connsiteY222" fmla="*/ 2293257 h 2605314"/>
                <a:gd name="connsiteX223" fmla="*/ 1370975 w 5018777"/>
                <a:gd name="connsiteY223" fmla="*/ 2449285 h 2605314"/>
                <a:gd name="connsiteX224" fmla="*/ 1513577 w 5018777"/>
                <a:gd name="connsiteY224" fmla="*/ 2554514 h 2605314"/>
                <a:gd name="connsiteX225" fmla="*/ 1636949 w 5018777"/>
                <a:gd name="connsiteY225" fmla="*/ 2590800 h 2605314"/>
                <a:gd name="connsiteX226" fmla="*/ 1851397 w 5018777"/>
                <a:gd name="connsiteY226" fmla="*/ 2605314 h 2605314"/>
                <a:gd name="connsiteX227" fmla="*/ 1922155 w 5018777"/>
                <a:gd name="connsiteY227" fmla="*/ 2576285 h 2605314"/>
                <a:gd name="connsiteX228" fmla="*/ 1963520 w 5018777"/>
                <a:gd name="connsiteY228" fmla="*/ 2496457 h 2605314"/>
                <a:gd name="connsiteX229" fmla="*/ 2006337 w 5018777"/>
                <a:gd name="connsiteY229" fmla="*/ 2315028 h 2605314"/>
                <a:gd name="connsiteX230" fmla="*/ 2043349 w 5018777"/>
                <a:gd name="connsiteY230" fmla="*/ 2111828 h 2605314"/>
                <a:gd name="connsiteX231" fmla="*/ 2066572 w 5018777"/>
                <a:gd name="connsiteY231" fmla="*/ 2048691 h 2605314"/>
                <a:gd name="connsiteX232" fmla="*/ 2102495 w 5018777"/>
                <a:gd name="connsiteY232" fmla="*/ 1987731 h 2605314"/>
                <a:gd name="connsiteX233" fmla="*/ 2221512 w 5018777"/>
                <a:gd name="connsiteY233" fmla="*/ 1879237 h 2605314"/>
                <a:gd name="connsiteX234" fmla="*/ 2377177 w 5018777"/>
                <a:gd name="connsiteY234" fmla="*/ 1872342 h 2605314"/>
                <a:gd name="connsiteX235" fmla="*/ 2398949 w 5018777"/>
                <a:gd name="connsiteY235" fmla="*/ 1879600 h 2605314"/>
                <a:gd name="connsiteX236" fmla="*/ 2457006 w 5018777"/>
                <a:gd name="connsiteY236" fmla="*/ 1930400 h 2605314"/>
                <a:gd name="connsiteX237" fmla="*/ 2471520 w 5018777"/>
                <a:gd name="connsiteY237" fmla="*/ 1952171 h 2605314"/>
                <a:gd name="connsiteX238" fmla="*/ 2493292 w 5018777"/>
                <a:gd name="connsiteY238" fmla="*/ 1973942 h 2605314"/>
                <a:gd name="connsiteX239" fmla="*/ 2507806 w 5018777"/>
                <a:gd name="connsiteY239" fmla="*/ 2024742 h 2605314"/>
                <a:gd name="connsiteX240" fmla="*/ 2515063 w 5018777"/>
                <a:gd name="connsiteY240" fmla="*/ 2053771 h 2605314"/>
                <a:gd name="connsiteX241" fmla="*/ 2529577 w 5018777"/>
                <a:gd name="connsiteY241" fmla="*/ 2075542 h 2605314"/>
                <a:gd name="connsiteX242" fmla="*/ 2544092 w 5018777"/>
                <a:gd name="connsiteY242" fmla="*/ 2126342 h 2605314"/>
                <a:gd name="connsiteX243" fmla="*/ 2536835 w 5018777"/>
                <a:gd name="connsiteY243" fmla="*/ 2271485 h 2605314"/>
                <a:gd name="connsiteX244" fmla="*/ 2522320 w 5018777"/>
                <a:gd name="connsiteY244" fmla="*/ 2300514 h 2605314"/>
                <a:gd name="connsiteX245" fmla="*/ 2478777 w 5018777"/>
                <a:gd name="connsiteY245" fmla="*/ 2329542 h 2605314"/>
                <a:gd name="connsiteX246" fmla="*/ 2457006 w 5018777"/>
                <a:gd name="connsiteY246" fmla="*/ 2336800 h 2605314"/>
                <a:gd name="connsiteX247" fmla="*/ 2333635 w 5018777"/>
                <a:gd name="connsiteY247" fmla="*/ 2329542 h 2605314"/>
                <a:gd name="connsiteX248" fmla="*/ 2311863 w 5018777"/>
                <a:gd name="connsiteY248" fmla="*/ 2322285 h 2605314"/>
                <a:gd name="connsiteX249" fmla="*/ 2297349 w 5018777"/>
                <a:gd name="connsiteY249" fmla="*/ 2286000 h 2605314"/>
                <a:gd name="connsiteX250" fmla="*/ 2290092 w 5018777"/>
                <a:gd name="connsiteY250" fmla="*/ 2249714 h 2605314"/>
                <a:gd name="connsiteX251" fmla="*/ 2398949 w 5018777"/>
                <a:gd name="connsiteY251" fmla="*/ 2111828 h 2605314"/>
                <a:gd name="connsiteX252" fmla="*/ 2398949 w 5018777"/>
                <a:gd name="connsiteY252" fmla="*/ 2024742 h 2605314"/>
                <a:gd name="connsiteX253" fmla="*/ 2377177 w 5018777"/>
                <a:gd name="connsiteY253" fmla="*/ 2010228 h 2605314"/>
                <a:gd name="connsiteX254" fmla="*/ 2275577 w 5018777"/>
                <a:gd name="connsiteY254" fmla="*/ 2017485 h 2605314"/>
                <a:gd name="connsiteX255" fmla="*/ 2261063 w 5018777"/>
                <a:gd name="connsiteY255" fmla="*/ 2032000 h 2605314"/>
                <a:gd name="connsiteX256" fmla="*/ 2239292 w 5018777"/>
                <a:gd name="connsiteY256" fmla="*/ 2046514 h 2605314"/>
                <a:gd name="connsiteX257" fmla="*/ 2224777 w 5018777"/>
                <a:gd name="connsiteY257" fmla="*/ 2061028 h 2605314"/>
                <a:gd name="connsiteX258" fmla="*/ 2195749 w 5018777"/>
                <a:gd name="connsiteY258" fmla="*/ 2068285 h 2605314"/>
                <a:gd name="connsiteX259" fmla="*/ 2166720 w 5018777"/>
                <a:gd name="connsiteY259" fmla="*/ 2090057 h 2605314"/>
                <a:gd name="connsiteX260" fmla="*/ 2152206 w 5018777"/>
                <a:gd name="connsiteY260" fmla="*/ 2111828 h 2605314"/>
                <a:gd name="connsiteX261" fmla="*/ 2130435 w 5018777"/>
                <a:gd name="connsiteY261" fmla="*/ 2140857 h 2605314"/>
                <a:gd name="connsiteX262" fmla="*/ 2130435 w 5018777"/>
                <a:gd name="connsiteY262" fmla="*/ 2351314 h 2605314"/>
                <a:gd name="connsiteX263" fmla="*/ 2144949 w 5018777"/>
                <a:gd name="connsiteY263" fmla="*/ 2373085 h 2605314"/>
                <a:gd name="connsiteX264" fmla="*/ 2166720 w 5018777"/>
                <a:gd name="connsiteY264" fmla="*/ 2380342 h 2605314"/>
                <a:gd name="connsiteX265" fmla="*/ 2173977 w 5018777"/>
                <a:gd name="connsiteY265" fmla="*/ 2402114 h 2605314"/>
                <a:gd name="connsiteX266" fmla="*/ 2195749 w 5018777"/>
                <a:gd name="connsiteY266" fmla="*/ 2416628 h 2605314"/>
                <a:gd name="connsiteX267" fmla="*/ 2224777 w 5018777"/>
                <a:gd name="connsiteY267" fmla="*/ 2438400 h 2605314"/>
                <a:gd name="connsiteX268" fmla="*/ 2268320 w 5018777"/>
                <a:gd name="connsiteY268" fmla="*/ 2474685 h 2605314"/>
                <a:gd name="connsiteX269" fmla="*/ 2297349 w 5018777"/>
                <a:gd name="connsiteY269" fmla="*/ 2510971 h 2605314"/>
                <a:gd name="connsiteX270" fmla="*/ 2319120 w 5018777"/>
                <a:gd name="connsiteY270" fmla="*/ 2532742 h 2605314"/>
                <a:gd name="connsiteX271" fmla="*/ 2398949 w 5018777"/>
                <a:gd name="connsiteY271" fmla="*/ 2569028 h 2605314"/>
                <a:gd name="connsiteX272" fmla="*/ 2544092 w 5018777"/>
                <a:gd name="connsiteY272" fmla="*/ 2554514 h 2605314"/>
                <a:gd name="connsiteX273" fmla="*/ 2565863 w 5018777"/>
                <a:gd name="connsiteY273" fmla="*/ 2540000 h 2605314"/>
                <a:gd name="connsiteX274" fmla="*/ 2573120 w 5018777"/>
                <a:gd name="connsiteY274" fmla="*/ 2503714 h 2605314"/>
                <a:gd name="connsiteX275" fmla="*/ 2587635 w 5018777"/>
                <a:gd name="connsiteY275" fmla="*/ 2481942 h 2605314"/>
                <a:gd name="connsiteX276" fmla="*/ 2594892 w 5018777"/>
                <a:gd name="connsiteY276" fmla="*/ 2409371 h 2605314"/>
                <a:gd name="connsiteX277" fmla="*/ 2645692 w 5018777"/>
                <a:gd name="connsiteY277" fmla="*/ 2416628 h 2605314"/>
                <a:gd name="connsiteX278" fmla="*/ 2674720 w 5018777"/>
                <a:gd name="connsiteY278" fmla="*/ 2423885 h 2605314"/>
                <a:gd name="connsiteX279" fmla="*/ 2747292 w 5018777"/>
                <a:gd name="connsiteY279" fmla="*/ 2438400 h 2605314"/>
                <a:gd name="connsiteX280" fmla="*/ 2790835 w 5018777"/>
                <a:gd name="connsiteY280" fmla="*/ 2452914 h 2605314"/>
                <a:gd name="connsiteX281" fmla="*/ 2812606 w 5018777"/>
                <a:gd name="connsiteY281" fmla="*/ 2438400 h 2605314"/>
                <a:gd name="connsiteX282" fmla="*/ 2805349 w 5018777"/>
                <a:gd name="connsiteY282" fmla="*/ 2416628 h 2605314"/>
                <a:gd name="connsiteX283" fmla="*/ 2798092 w 5018777"/>
                <a:gd name="connsiteY283" fmla="*/ 2373085 h 2605314"/>
                <a:gd name="connsiteX284" fmla="*/ 2783577 w 5018777"/>
                <a:gd name="connsiteY284" fmla="*/ 2329542 h 2605314"/>
                <a:gd name="connsiteX285" fmla="*/ 2798092 w 5018777"/>
                <a:gd name="connsiteY285" fmla="*/ 2278742 h 2605314"/>
                <a:gd name="connsiteX286" fmla="*/ 2965006 w 5018777"/>
                <a:gd name="connsiteY286" fmla="*/ 2249714 h 2605314"/>
                <a:gd name="connsiteX287" fmla="*/ 2950492 w 5018777"/>
                <a:gd name="connsiteY287" fmla="*/ 2227942 h 2605314"/>
                <a:gd name="connsiteX288" fmla="*/ 2928720 w 5018777"/>
                <a:gd name="connsiteY288" fmla="*/ 2133600 h 2605314"/>
                <a:gd name="connsiteX289" fmla="*/ 2921463 w 5018777"/>
                <a:gd name="connsiteY289" fmla="*/ 2104571 h 2605314"/>
                <a:gd name="connsiteX290" fmla="*/ 2899692 w 5018777"/>
                <a:gd name="connsiteY290" fmla="*/ 2090057 h 2605314"/>
                <a:gd name="connsiteX291" fmla="*/ 2906949 w 5018777"/>
                <a:gd name="connsiteY291" fmla="*/ 2061028 h 2605314"/>
                <a:gd name="connsiteX292" fmla="*/ 3037577 w 5018777"/>
                <a:gd name="connsiteY292" fmla="*/ 2053771 h 2605314"/>
                <a:gd name="connsiteX293" fmla="*/ 3124663 w 5018777"/>
                <a:gd name="connsiteY293" fmla="*/ 2046514 h 2605314"/>
                <a:gd name="connsiteX294" fmla="*/ 3146435 w 5018777"/>
                <a:gd name="connsiteY294" fmla="*/ 2039257 h 2605314"/>
                <a:gd name="connsiteX295" fmla="*/ 3139177 w 5018777"/>
                <a:gd name="connsiteY295" fmla="*/ 2010228 h 2605314"/>
                <a:gd name="connsiteX296" fmla="*/ 3110149 w 5018777"/>
                <a:gd name="connsiteY296" fmla="*/ 1959428 h 2605314"/>
                <a:gd name="connsiteX297" fmla="*/ 3081120 w 5018777"/>
                <a:gd name="connsiteY297" fmla="*/ 1930400 h 2605314"/>
                <a:gd name="connsiteX298" fmla="*/ 3066606 w 5018777"/>
                <a:gd name="connsiteY298" fmla="*/ 1901371 h 2605314"/>
                <a:gd name="connsiteX299" fmla="*/ 3044835 w 5018777"/>
                <a:gd name="connsiteY299" fmla="*/ 1886857 h 2605314"/>
                <a:gd name="connsiteX300" fmla="*/ 3037577 w 5018777"/>
                <a:gd name="connsiteY300" fmla="*/ 1865085 h 2605314"/>
                <a:gd name="connsiteX301" fmla="*/ 3023063 w 5018777"/>
                <a:gd name="connsiteY301" fmla="*/ 1843314 h 2605314"/>
                <a:gd name="connsiteX302" fmla="*/ 3052092 w 5018777"/>
                <a:gd name="connsiteY302" fmla="*/ 1828800 h 2605314"/>
                <a:gd name="connsiteX303" fmla="*/ 3160949 w 5018777"/>
                <a:gd name="connsiteY303" fmla="*/ 1814285 h 2605314"/>
                <a:gd name="connsiteX304" fmla="*/ 3182720 w 5018777"/>
                <a:gd name="connsiteY304" fmla="*/ 1799771 h 2605314"/>
                <a:gd name="connsiteX305" fmla="*/ 3131920 w 5018777"/>
                <a:gd name="connsiteY305" fmla="*/ 1690914 h 2605314"/>
                <a:gd name="connsiteX306" fmla="*/ 3124663 w 5018777"/>
                <a:gd name="connsiteY306" fmla="*/ 1669142 h 2605314"/>
                <a:gd name="connsiteX307" fmla="*/ 3110149 w 5018777"/>
                <a:gd name="connsiteY307" fmla="*/ 1647371 h 2605314"/>
                <a:gd name="connsiteX308" fmla="*/ 3131920 w 5018777"/>
                <a:gd name="connsiteY308" fmla="*/ 1640114 h 2605314"/>
                <a:gd name="connsiteX309" fmla="*/ 3160949 w 5018777"/>
                <a:gd name="connsiteY309" fmla="*/ 1632857 h 2605314"/>
                <a:gd name="connsiteX310" fmla="*/ 3189977 w 5018777"/>
                <a:gd name="connsiteY310" fmla="*/ 1618342 h 2605314"/>
                <a:gd name="connsiteX311" fmla="*/ 3219006 w 5018777"/>
                <a:gd name="connsiteY311" fmla="*/ 1611085 h 2605314"/>
                <a:gd name="connsiteX312" fmla="*/ 3240777 w 5018777"/>
                <a:gd name="connsiteY312" fmla="*/ 1603828 h 2605314"/>
                <a:gd name="connsiteX313" fmla="*/ 3284320 w 5018777"/>
                <a:gd name="connsiteY313" fmla="*/ 1582057 h 2605314"/>
                <a:gd name="connsiteX314" fmla="*/ 3298835 w 5018777"/>
                <a:gd name="connsiteY314" fmla="*/ 1567542 h 2605314"/>
                <a:gd name="connsiteX315" fmla="*/ 3277063 w 5018777"/>
                <a:gd name="connsiteY315" fmla="*/ 1545771 h 2605314"/>
                <a:gd name="connsiteX316" fmla="*/ 3233520 w 5018777"/>
                <a:gd name="connsiteY316" fmla="*/ 1516742 h 2605314"/>
                <a:gd name="connsiteX317" fmla="*/ 3182720 w 5018777"/>
                <a:gd name="connsiteY317" fmla="*/ 1458685 h 2605314"/>
                <a:gd name="connsiteX318" fmla="*/ 3175463 w 5018777"/>
                <a:gd name="connsiteY318" fmla="*/ 1436914 h 2605314"/>
                <a:gd name="connsiteX319" fmla="*/ 3153692 w 5018777"/>
                <a:gd name="connsiteY319" fmla="*/ 1422400 h 2605314"/>
                <a:gd name="connsiteX320" fmla="*/ 3204492 w 5018777"/>
                <a:gd name="connsiteY320" fmla="*/ 1386114 h 2605314"/>
                <a:gd name="connsiteX321" fmla="*/ 3240777 w 5018777"/>
                <a:gd name="connsiteY321" fmla="*/ 1349828 h 2605314"/>
                <a:gd name="connsiteX322" fmla="*/ 3269806 w 5018777"/>
                <a:gd name="connsiteY322" fmla="*/ 1313542 h 2605314"/>
                <a:gd name="connsiteX323" fmla="*/ 3291577 w 5018777"/>
                <a:gd name="connsiteY323" fmla="*/ 1299028 h 2605314"/>
                <a:gd name="connsiteX324" fmla="*/ 3306092 w 5018777"/>
                <a:gd name="connsiteY324" fmla="*/ 1284514 h 2605314"/>
                <a:gd name="connsiteX325" fmla="*/ 3313349 w 5018777"/>
                <a:gd name="connsiteY325" fmla="*/ 1262742 h 2605314"/>
                <a:gd name="connsiteX326" fmla="*/ 3269806 w 5018777"/>
                <a:gd name="connsiteY326" fmla="*/ 1255485 h 2605314"/>
                <a:gd name="connsiteX327" fmla="*/ 3248035 w 5018777"/>
                <a:gd name="connsiteY327" fmla="*/ 1248228 h 2605314"/>
                <a:gd name="connsiteX328" fmla="*/ 3197235 w 5018777"/>
                <a:gd name="connsiteY328" fmla="*/ 1233714 h 2605314"/>
                <a:gd name="connsiteX329" fmla="*/ 3175463 w 5018777"/>
                <a:gd name="connsiteY329" fmla="*/ 1219200 h 2605314"/>
                <a:gd name="connsiteX330" fmla="*/ 3153692 w 5018777"/>
                <a:gd name="connsiteY330" fmla="*/ 1211942 h 2605314"/>
                <a:gd name="connsiteX331" fmla="*/ 3124663 w 5018777"/>
                <a:gd name="connsiteY331" fmla="*/ 1197428 h 2605314"/>
                <a:gd name="connsiteX332" fmla="*/ 3204492 w 5018777"/>
                <a:gd name="connsiteY332" fmla="*/ 1095828 h 2605314"/>
                <a:gd name="connsiteX333" fmla="*/ 3255292 w 5018777"/>
                <a:gd name="connsiteY333" fmla="*/ 1037771 h 2605314"/>
                <a:gd name="connsiteX334" fmla="*/ 3255292 w 5018777"/>
                <a:gd name="connsiteY334" fmla="*/ 994228 h 2605314"/>
                <a:gd name="connsiteX335" fmla="*/ 3211749 w 5018777"/>
                <a:gd name="connsiteY335" fmla="*/ 986971 h 2605314"/>
                <a:gd name="connsiteX336" fmla="*/ 3182720 w 5018777"/>
                <a:gd name="connsiteY336" fmla="*/ 979714 h 2605314"/>
                <a:gd name="connsiteX337" fmla="*/ 3124663 w 5018777"/>
                <a:gd name="connsiteY337" fmla="*/ 957942 h 2605314"/>
                <a:gd name="connsiteX338" fmla="*/ 3102892 w 5018777"/>
                <a:gd name="connsiteY338" fmla="*/ 950685 h 2605314"/>
                <a:gd name="connsiteX339" fmla="*/ 3052092 w 5018777"/>
                <a:gd name="connsiteY339" fmla="*/ 943428 h 2605314"/>
                <a:gd name="connsiteX340" fmla="*/ 3030320 w 5018777"/>
                <a:gd name="connsiteY340" fmla="*/ 936171 h 2605314"/>
                <a:gd name="connsiteX341" fmla="*/ 2994035 w 5018777"/>
                <a:gd name="connsiteY341" fmla="*/ 928914 h 2605314"/>
                <a:gd name="connsiteX342" fmla="*/ 2979520 w 5018777"/>
                <a:gd name="connsiteY342" fmla="*/ 914400 h 2605314"/>
                <a:gd name="connsiteX343" fmla="*/ 3037577 w 5018777"/>
                <a:gd name="connsiteY343" fmla="*/ 820057 h 2605314"/>
                <a:gd name="connsiteX344" fmla="*/ 3095635 w 5018777"/>
                <a:gd name="connsiteY344" fmla="*/ 747485 h 2605314"/>
                <a:gd name="connsiteX345" fmla="*/ 3131920 w 5018777"/>
                <a:gd name="connsiteY345" fmla="*/ 703942 h 2605314"/>
                <a:gd name="connsiteX346" fmla="*/ 3146435 w 5018777"/>
                <a:gd name="connsiteY346" fmla="*/ 682171 h 2605314"/>
                <a:gd name="connsiteX347" fmla="*/ 3037577 w 5018777"/>
                <a:gd name="connsiteY347" fmla="*/ 667657 h 2605314"/>
                <a:gd name="connsiteX348" fmla="*/ 2965006 w 5018777"/>
                <a:gd name="connsiteY348" fmla="*/ 660400 h 2605314"/>
                <a:gd name="connsiteX349" fmla="*/ 2892435 w 5018777"/>
                <a:gd name="connsiteY349" fmla="*/ 645885 h 2605314"/>
                <a:gd name="connsiteX350" fmla="*/ 2928720 w 5018777"/>
                <a:gd name="connsiteY350" fmla="*/ 609600 h 2605314"/>
                <a:gd name="connsiteX351" fmla="*/ 2965006 w 5018777"/>
                <a:gd name="connsiteY351" fmla="*/ 573314 h 2605314"/>
                <a:gd name="connsiteX352" fmla="*/ 2972263 w 5018777"/>
                <a:gd name="connsiteY352" fmla="*/ 529771 h 2605314"/>
                <a:gd name="connsiteX353" fmla="*/ 2986777 w 5018777"/>
                <a:gd name="connsiteY353" fmla="*/ 486228 h 2605314"/>
                <a:gd name="connsiteX354" fmla="*/ 3001292 w 5018777"/>
                <a:gd name="connsiteY354" fmla="*/ 435428 h 2605314"/>
                <a:gd name="connsiteX355" fmla="*/ 3015806 w 5018777"/>
                <a:gd name="connsiteY355" fmla="*/ 391885 h 2605314"/>
                <a:gd name="connsiteX356" fmla="*/ 2965006 w 5018777"/>
                <a:gd name="connsiteY356" fmla="*/ 399142 h 2605314"/>
                <a:gd name="connsiteX357" fmla="*/ 2921463 w 5018777"/>
                <a:gd name="connsiteY357" fmla="*/ 413657 h 2605314"/>
                <a:gd name="connsiteX358" fmla="*/ 2892435 w 5018777"/>
                <a:gd name="connsiteY358" fmla="*/ 420914 h 2605314"/>
                <a:gd name="connsiteX359" fmla="*/ 2856149 w 5018777"/>
                <a:gd name="connsiteY359" fmla="*/ 435428 h 2605314"/>
                <a:gd name="connsiteX360" fmla="*/ 2812606 w 5018777"/>
                <a:gd name="connsiteY360" fmla="*/ 442685 h 2605314"/>
                <a:gd name="connsiteX361" fmla="*/ 2783577 w 5018777"/>
                <a:gd name="connsiteY361" fmla="*/ 449942 h 2605314"/>
                <a:gd name="connsiteX362" fmla="*/ 2725520 w 5018777"/>
                <a:gd name="connsiteY362" fmla="*/ 442685 h 2605314"/>
                <a:gd name="connsiteX363" fmla="*/ 2732777 w 5018777"/>
                <a:gd name="connsiteY363" fmla="*/ 377371 h 2605314"/>
                <a:gd name="connsiteX364" fmla="*/ 2725520 w 5018777"/>
                <a:gd name="connsiteY364" fmla="*/ 290285 h 2605314"/>
                <a:gd name="connsiteX365" fmla="*/ 2711006 w 5018777"/>
                <a:gd name="connsiteY365" fmla="*/ 232228 h 2605314"/>
                <a:gd name="connsiteX366" fmla="*/ 2667463 w 5018777"/>
                <a:gd name="connsiteY366" fmla="*/ 210457 h 2605314"/>
                <a:gd name="connsiteX367" fmla="*/ 2660206 w 5018777"/>
                <a:gd name="connsiteY36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24549 w 5018777"/>
                <a:gd name="connsiteY92" fmla="*/ 377371 h 2605314"/>
                <a:gd name="connsiteX93" fmla="*/ 4060835 w 5018777"/>
                <a:gd name="connsiteY93" fmla="*/ 413657 h 2605314"/>
                <a:gd name="connsiteX94" fmla="*/ 4097120 w 5018777"/>
                <a:gd name="connsiteY94" fmla="*/ 478971 h 2605314"/>
                <a:gd name="connsiteX95" fmla="*/ 4111997 w 5018777"/>
                <a:gd name="connsiteY95" fmla="*/ 620848 h 2605314"/>
                <a:gd name="connsiteX96" fmla="*/ 4089863 w 5018777"/>
                <a:gd name="connsiteY96" fmla="*/ 732971 h 2605314"/>
                <a:gd name="connsiteX97" fmla="*/ 4060835 w 5018777"/>
                <a:gd name="connsiteY97" fmla="*/ 769257 h 2605314"/>
                <a:gd name="connsiteX98" fmla="*/ 3946897 w 5018777"/>
                <a:gd name="connsiteY98" fmla="*/ 851262 h 2605314"/>
                <a:gd name="connsiteX99" fmla="*/ 3843120 w 5018777"/>
                <a:gd name="connsiteY99" fmla="*/ 878114 h 2605314"/>
                <a:gd name="connsiteX100" fmla="*/ 3567349 w 5018777"/>
                <a:gd name="connsiteY100" fmla="*/ 863600 h 2605314"/>
                <a:gd name="connsiteX101" fmla="*/ 3422206 w 5018777"/>
                <a:gd name="connsiteY101" fmla="*/ 835660 h 2605314"/>
                <a:gd name="connsiteX102" fmla="*/ 3349635 w 5018777"/>
                <a:gd name="connsiteY102" fmla="*/ 776514 h 2605314"/>
                <a:gd name="connsiteX103" fmla="*/ 3313349 w 5018777"/>
                <a:gd name="connsiteY103" fmla="*/ 696685 h 2605314"/>
                <a:gd name="connsiteX104" fmla="*/ 3277063 w 5018777"/>
                <a:gd name="connsiteY104" fmla="*/ 587828 h 2605314"/>
                <a:gd name="connsiteX105" fmla="*/ 3233520 w 5018777"/>
                <a:gd name="connsiteY105" fmla="*/ 478971 h 2605314"/>
                <a:gd name="connsiteX106" fmla="*/ 3199412 w 5018777"/>
                <a:gd name="connsiteY106" fmla="*/ 367937 h 2605314"/>
                <a:gd name="connsiteX107" fmla="*/ 3139177 w 5018777"/>
                <a:gd name="connsiteY107" fmla="*/ 283028 h 2605314"/>
                <a:gd name="connsiteX108" fmla="*/ 3081120 w 5018777"/>
                <a:gd name="connsiteY108" fmla="*/ 232228 h 2605314"/>
                <a:gd name="connsiteX109" fmla="*/ 3008549 w 5018777"/>
                <a:gd name="connsiteY109" fmla="*/ 174171 h 2605314"/>
                <a:gd name="connsiteX110" fmla="*/ 2934889 w 5018777"/>
                <a:gd name="connsiteY110" fmla="*/ 124460 h 2605314"/>
                <a:gd name="connsiteX111" fmla="*/ 2827120 w 5018777"/>
                <a:gd name="connsiteY111" fmla="*/ 79828 h 2605314"/>
                <a:gd name="connsiteX112" fmla="*/ 2667463 w 5018777"/>
                <a:gd name="connsiteY112" fmla="*/ 50800 h 2605314"/>
                <a:gd name="connsiteX113" fmla="*/ 2500549 w 5018777"/>
                <a:gd name="connsiteY113" fmla="*/ 43542 h 2605314"/>
                <a:gd name="connsiteX114" fmla="*/ 2275577 w 5018777"/>
                <a:gd name="connsiteY114" fmla="*/ 21771 h 2605314"/>
                <a:gd name="connsiteX115" fmla="*/ 2036092 w 5018777"/>
                <a:gd name="connsiteY115" fmla="*/ 7257 h 2605314"/>
                <a:gd name="connsiteX116" fmla="*/ 1753063 w 5018777"/>
                <a:gd name="connsiteY116" fmla="*/ 29028 h 2605314"/>
                <a:gd name="connsiteX117" fmla="*/ 1519746 w 5018777"/>
                <a:gd name="connsiteY117" fmla="*/ 82005 h 2605314"/>
                <a:gd name="connsiteX118" fmla="*/ 1157977 w 5018777"/>
                <a:gd name="connsiteY118" fmla="*/ 190500 h 2605314"/>
                <a:gd name="connsiteX119" fmla="*/ 969292 w 5018777"/>
                <a:gd name="connsiteY119" fmla="*/ 261257 h 2605314"/>
                <a:gd name="connsiteX120" fmla="*/ 889463 w 5018777"/>
                <a:gd name="connsiteY120" fmla="*/ 319314 h 2605314"/>
                <a:gd name="connsiteX121" fmla="*/ 763189 w 5018777"/>
                <a:gd name="connsiteY121" fmla="*/ 420551 h 2605314"/>
                <a:gd name="connsiteX122" fmla="*/ 693520 w 5018777"/>
                <a:gd name="connsiteY122" fmla="*/ 500742 h 2605314"/>
                <a:gd name="connsiteX123" fmla="*/ 664492 w 5018777"/>
                <a:gd name="connsiteY123" fmla="*/ 544285 h 2605314"/>
                <a:gd name="connsiteX124" fmla="*/ 642720 w 5018777"/>
                <a:gd name="connsiteY124" fmla="*/ 609600 h 2605314"/>
                <a:gd name="connsiteX125" fmla="*/ 651792 w 5018777"/>
                <a:gd name="connsiteY125" fmla="*/ 740954 h 2605314"/>
                <a:gd name="connsiteX126" fmla="*/ 700052 w 5018777"/>
                <a:gd name="connsiteY126" fmla="*/ 804454 h 2605314"/>
                <a:gd name="connsiteX127" fmla="*/ 751577 w 5018777"/>
                <a:gd name="connsiteY127" fmla="*/ 804817 h 2605314"/>
                <a:gd name="connsiteX128" fmla="*/ 775889 w 5018777"/>
                <a:gd name="connsiteY128" fmla="*/ 748937 h 2605314"/>
                <a:gd name="connsiteX129" fmla="*/ 764640 w 5018777"/>
                <a:gd name="connsiteY129" fmla="*/ 679268 h 2605314"/>
                <a:gd name="connsiteX130" fmla="*/ 704769 w 5018777"/>
                <a:gd name="connsiteY130" fmla="*/ 644434 h 2605314"/>
                <a:gd name="connsiteX131" fmla="*/ 567246 w 5018777"/>
                <a:gd name="connsiteY131" fmla="*/ 638991 h 2605314"/>
                <a:gd name="connsiteX132" fmla="*/ 468549 w 5018777"/>
                <a:gd name="connsiteY132" fmla="*/ 682171 h 2605314"/>
                <a:gd name="connsiteX133" fmla="*/ 446777 w 5018777"/>
                <a:gd name="connsiteY133" fmla="*/ 754742 h 2605314"/>
                <a:gd name="connsiteX134" fmla="*/ 475806 w 5018777"/>
                <a:gd name="connsiteY134" fmla="*/ 849085 h 2605314"/>
                <a:gd name="connsiteX135" fmla="*/ 533863 w 5018777"/>
                <a:gd name="connsiteY135" fmla="*/ 841828 h 2605314"/>
                <a:gd name="connsiteX136" fmla="*/ 541120 w 5018777"/>
                <a:gd name="connsiteY136" fmla="*/ 820057 h 2605314"/>
                <a:gd name="connsiteX137" fmla="*/ 519349 w 5018777"/>
                <a:gd name="connsiteY137" fmla="*/ 740228 h 2605314"/>
                <a:gd name="connsiteX138" fmla="*/ 497577 w 5018777"/>
                <a:gd name="connsiteY138" fmla="*/ 725714 h 2605314"/>
                <a:gd name="connsiteX139" fmla="*/ 352435 w 5018777"/>
                <a:gd name="connsiteY139" fmla="*/ 732971 h 2605314"/>
                <a:gd name="connsiteX140" fmla="*/ 252286 w 5018777"/>
                <a:gd name="connsiteY140" fmla="*/ 791028 h 2605314"/>
                <a:gd name="connsiteX141" fmla="*/ 192777 w 5018777"/>
                <a:gd name="connsiteY141" fmla="*/ 892628 h 2605314"/>
                <a:gd name="connsiteX142" fmla="*/ 187335 w 5018777"/>
                <a:gd name="connsiteY142" fmla="*/ 1026522 h 2605314"/>
                <a:gd name="connsiteX143" fmla="*/ 218177 w 5018777"/>
                <a:gd name="connsiteY143" fmla="*/ 1070791 h 2605314"/>
                <a:gd name="connsiteX144" fmla="*/ 278049 w 5018777"/>
                <a:gd name="connsiteY144" fmla="*/ 1063534 h 2605314"/>
                <a:gd name="connsiteX145" fmla="*/ 297643 w 5018777"/>
                <a:gd name="connsiteY145" fmla="*/ 1022531 h 2605314"/>
                <a:gd name="connsiteX146" fmla="*/ 260995 w 5018777"/>
                <a:gd name="connsiteY146" fmla="*/ 957580 h 2605314"/>
                <a:gd name="connsiteX147" fmla="*/ 172095 w 5018777"/>
                <a:gd name="connsiteY147" fmla="*/ 952137 h 2605314"/>
                <a:gd name="connsiteX148" fmla="*/ 108957 w 5018777"/>
                <a:gd name="connsiteY148" fmla="*/ 996405 h 2605314"/>
                <a:gd name="connsiteX149" fmla="*/ 54892 w 5018777"/>
                <a:gd name="connsiteY149" fmla="*/ 1066800 h 2605314"/>
                <a:gd name="connsiteX150" fmla="*/ 14252 w 5018777"/>
                <a:gd name="connsiteY150" fmla="*/ 1156788 h 2605314"/>
                <a:gd name="connsiteX151" fmla="*/ 20783 w 5018777"/>
                <a:gd name="connsiteY151" fmla="*/ 1262017 h 2605314"/>
                <a:gd name="connsiteX152" fmla="*/ 69406 w 5018777"/>
                <a:gd name="connsiteY152" fmla="*/ 1313542 h 2605314"/>
                <a:gd name="connsiteX153" fmla="*/ 112949 w 5018777"/>
                <a:gd name="connsiteY153" fmla="*/ 1342571 h 2605314"/>
                <a:gd name="connsiteX154" fmla="*/ 159032 w 5018777"/>
                <a:gd name="connsiteY154" fmla="*/ 1341845 h 2605314"/>
                <a:gd name="connsiteX155" fmla="*/ 217089 w 5018777"/>
                <a:gd name="connsiteY155" fmla="*/ 1316445 h 2605314"/>
                <a:gd name="connsiteX156" fmla="*/ 199672 w 5018777"/>
                <a:gd name="connsiteY156" fmla="*/ 1243148 h 2605314"/>
                <a:gd name="connsiteX157" fmla="*/ 124197 w 5018777"/>
                <a:gd name="connsiteY157" fmla="*/ 1236254 h 2605314"/>
                <a:gd name="connsiteX158" fmla="*/ 54892 w 5018777"/>
                <a:gd name="connsiteY158" fmla="*/ 1262742 h 2605314"/>
                <a:gd name="connsiteX159" fmla="*/ 33120 w 5018777"/>
                <a:gd name="connsiteY159" fmla="*/ 1299028 h 2605314"/>
                <a:gd name="connsiteX160" fmla="*/ 18606 w 5018777"/>
                <a:gd name="connsiteY160" fmla="*/ 1320800 h 2605314"/>
                <a:gd name="connsiteX161" fmla="*/ 4092 w 5018777"/>
                <a:gd name="connsiteY161" fmla="*/ 1379582 h 2605314"/>
                <a:gd name="connsiteX162" fmla="*/ 3729 w 5018777"/>
                <a:gd name="connsiteY162" fmla="*/ 1436188 h 2605314"/>
                <a:gd name="connsiteX163" fmla="*/ 47635 w 5018777"/>
                <a:gd name="connsiteY163" fmla="*/ 1494971 h 2605314"/>
                <a:gd name="connsiteX164" fmla="*/ 91177 w 5018777"/>
                <a:gd name="connsiteY164" fmla="*/ 1524000 h 2605314"/>
                <a:gd name="connsiteX165" fmla="*/ 127100 w 5018777"/>
                <a:gd name="connsiteY165" fmla="*/ 1568268 h 2605314"/>
                <a:gd name="connsiteX166" fmla="*/ 171006 w 5018777"/>
                <a:gd name="connsiteY166" fmla="*/ 1582057 h 2605314"/>
                <a:gd name="connsiteX167" fmla="*/ 228337 w 5018777"/>
                <a:gd name="connsiteY167" fmla="*/ 1561737 h 2605314"/>
                <a:gd name="connsiteX168" fmla="*/ 236683 w 5018777"/>
                <a:gd name="connsiteY168" fmla="*/ 1483722 h 2605314"/>
                <a:gd name="connsiteX169" fmla="*/ 157217 w 5018777"/>
                <a:gd name="connsiteY169" fmla="*/ 1465580 h 2605314"/>
                <a:gd name="connsiteX170" fmla="*/ 105692 w 5018777"/>
                <a:gd name="connsiteY170" fmla="*/ 1502228 h 2605314"/>
                <a:gd name="connsiteX171" fmla="*/ 105692 w 5018777"/>
                <a:gd name="connsiteY171" fmla="*/ 1698171 h 2605314"/>
                <a:gd name="connsiteX172" fmla="*/ 141615 w 5018777"/>
                <a:gd name="connsiteY172" fmla="*/ 1749334 h 2605314"/>
                <a:gd name="connsiteX173" fmla="*/ 192777 w 5018777"/>
                <a:gd name="connsiteY173" fmla="*/ 1792514 h 2605314"/>
                <a:gd name="connsiteX174" fmla="*/ 250835 w 5018777"/>
                <a:gd name="connsiteY174" fmla="*/ 1828800 h 2605314"/>
                <a:gd name="connsiteX175" fmla="*/ 359692 w 5018777"/>
                <a:gd name="connsiteY175" fmla="*/ 1821542 h 2605314"/>
                <a:gd name="connsiteX176" fmla="*/ 394163 w 5018777"/>
                <a:gd name="connsiteY176" fmla="*/ 1796505 h 2605314"/>
                <a:gd name="connsiteX177" fmla="*/ 410492 w 5018777"/>
                <a:gd name="connsiteY177" fmla="*/ 1698171 h 2605314"/>
                <a:gd name="connsiteX178" fmla="*/ 366949 w 5018777"/>
                <a:gd name="connsiteY178" fmla="*/ 1683657 h 2605314"/>
                <a:gd name="connsiteX179" fmla="*/ 316149 w 5018777"/>
                <a:gd name="connsiteY179" fmla="*/ 1690914 h 2605314"/>
                <a:gd name="connsiteX180" fmla="*/ 279863 w 5018777"/>
                <a:gd name="connsiteY180" fmla="*/ 1719942 h 2605314"/>
                <a:gd name="connsiteX181" fmla="*/ 265349 w 5018777"/>
                <a:gd name="connsiteY181" fmla="*/ 1785257 h 2605314"/>
                <a:gd name="connsiteX182" fmla="*/ 276235 w 5018777"/>
                <a:gd name="connsiteY182" fmla="*/ 1939108 h 2605314"/>
                <a:gd name="connsiteX183" fmla="*/ 331026 w 5018777"/>
                <a:gd name="connsiteY183" fmla="*/ 1984465 h 2605314"/>
                <a:gd name="connsiteX184" fmla="*/ 417749 w 5018777"/>
                <a:gd name="connsiteY184" fmla="*/ 2002971 h 2605314"/>
                <a:gd name="connsiteX185" fmla="*/ 526606 w 5018777"/>
                <a:gd name="connsiteY185" fmla="*/ 1995714 h 2605314"/>
                <a:gd name="connsiteX186" fmla="*/ 555635 w 5018777"/>
                <a:gd name="connsiteY186" fmla="*/ 1973942 h 2605314"/>
                <a:gd name="connsiteX187" fmla="*/ 599177 w 5018777"/>
                <a:gd name="connsiteY187" fmla="*/ 1944914 h 2605314"/>
                <a:gd name="connsiteX188" fmla="*/ 628206 w 5018777"/>
                <a:gd name="connsiteY188" fmla="*/ 1901371 h 2605314"/>
                <a:gd name="connsiteX189" fmla="*/ 613692 w 5018777"/>
                <a:gd name="connsiteY189" fmla="*/ 1836057 h 2605314"/>
                <a:gd name="connsiteX190" fmla="*/ 570149 w 5018777"/>
                <a:gd name="connsiteY190" fmla="*/ 1792514 h 2605314"/>
                <a:gd name="connsiteX191" fmla="*/ 528057 w 5018777"/>
                <a:gd name="connsiteY191" fmla="*/ 1800497 h 2605314"/>
                <a:gd name="connsiteX192" fmla="*/ 481249 w 5018777"/>
                <a:gd name="connsiteY192" fmla="*/ 1898468 h 2605314"/>
                <a:gd name="connsiteX193" fmla="*/ 555635 w 5018777"/>
                <a:gd name="connsiteY193" fmla="*/ 1995714 h 2605314"/>
                <a:gd name="connsiteX194" fmla="*/ 570149 w 5018777"/>
                <a:gd name="connsiteY194" fmla="*/ 2017485 h 2605314"/>
                <a:gd name="connsiteX195" fmla="*/ 700777 w 5018777"/>
                <a:gd name="connsiteY195" fmla="*/ 2068285 h 2605314"/>
                <a:gd name="connsiteX196" fmla="*/ 737063 w 5018777"/>
                <a:gd name="connsiteY196" fmla="*/ 2082800 h 2605314"/>
                <a:gd name="connsiteX197" fmla="*/ 867692 w 5018777"/>
                <a:gd name="connsiteY197" fmla="*/ 2119811 h 2605314"/>
                <a:gd name="connsiteX198" fmla="*/ 969292 w 5018777"/>
                <a:gd name="connsiteY198" fmla="*/ 2148114 h 2605314"/>
                <a:gd name="connsiteX199" fmla="*/ 1078149 w 5018777"/>
                <a:gd name="connsiteY199" fmla="*/ 2133600 h 2605314"/>
                <a:gd name="connsiteX200" fmla="*/ 1128949 w 5018777"/>
                <a:gd name="connsiteY200" fmla="*/ 2104571 h 2605314"/>
                <a:gd name="connsiteX201" fmla="*/ 1247603 w 5018777"/>
                <a:gd name="connsiteY201" fmla="*/ 2013494 h 2605314"/>
                <a:gd name="connsiteX202" fmla="*/ 1291509 w 5018777"/>
                <a:gd name="connsiteY202" fmla="*/ 1957251 h 2605314"/>
                <a:gd name="connsiteX203" fmla="*/ 1278083 w 5018777"/>
                <a:gd name="connsiteY203" fmla="*/ 1839322 h 2605314"/>
                <a:gd name="connsiteX204" fmla="*/ 1223292 w 5018777"/>
                <a:gd name="connsiteY204" fmla="*/ 1814285 h 2605314"/>
                <a:gd name="connsiteX205" fmla="*/ 1129675 w 5018777"/>
                <a:gd name="connsiteY205" fmla="*/ 1833154 h 2605314"/>
                <a:gd name="connsiteX206" fmla="*/ 1107177 w 5018777"/>
                <a:gd name="connsiteY206" fmla="*/ 1894114 h 2605314"/>
                <a:gd name="connsiteX207" fmla="*/ 1085406 w 5018777"/>
                <a:gd name="connsiteY207" fmla="*/ 2002971 h 2605314"/>
                <a:gd name="connsiteX208" fmla="*/ 1020092 w 5018777"/>
                <a:gd name="connsiteY208" fmla="*/ 1995714 h 2605314"/>
                <a:gd name="connsiteX209" fmla="*/ 984532 w 5018777"/>
                <a:gd name="connsiteY209" fmla="*/ 1911531 h 2605314"/>
                <a:gd name="connsiteX210" fmla="*/ 996869 w 5018777"/>
                <a:gd name="connsiteY210" fmla="*/ 1807754 h 2605314"/>
                <a:gd name="connsiteX211" fmla="*/ 1070529 w 5018777"/>
                <a:gd name="connsiteY211" fmla="*/ 1731554 h 2605314"/>
                <a:gd name="connsiteX212" fmla="*/ 1230549 w 5018777"/>
                <a:gd name="connsiteY212" fmla="*/ 1690914 h 2605314"/>
                <a:gd name="connsiteX213" fmla="*/ 1339406 w 5018777"/>
                <a:gd name="connsiteY213" fmla="*/ 1698171 h 2605314"/>
                <a:gd name="connsiteX214" fmla="*/ 1426492 w 5018777"/>
                <a:gd name="connsiteY214" fmla="*/ 1741714 h 2605314"/>
                <a:gd name="connsiteX215" fmla="*/ 1480557 w 5018777"/>
                <a:gd name="connsiteY215" fmla="*/ 1792514 h 2605314"/>
                <a:gd name="connsiteX216" fmla="*/ 1510312 w 5018777"/>
                <a:gd name="connsiteY216" fmla="*/ 1859642 h 2605314"/>
                <a:gd name="connsiteX217" fmla="*/ 1511037 w 5018777"/>
                <a:gd name="connsiteY217" fmla="*/ 1961968 h 2605314"/>
                <a:gd name="connsiteX218" fmla="*/ 1463866 w 5018777"/>
                <a:gd name="connsiteY218" fmla="*/ 2046877 h 2605314"/>
                <a:gd name="connsiteX219" fmla="*/ 1411977 w 5018777"/>
                <a:gd name="connsiteY219" fmla="*/ 2140857 h 2605314"/>
                <a:gd name="connsiteX220" fmla="*/ 1404720 w 5018777"/>
                <a:gd name="connsiteY220" fmla="*/ 2162628 h 2605314"/>
                <a:gd name="connsiteX221" fmla="*/ 1368435 w 5018777"/>
                <a:gd name="connsiteY221" fmla="*/ 2293257 h 2605314"/>
                <a:gd name="connsiteX222" fmla="*/ 1370975 w 5018777"/>
                <a:gd name="connsiteY222" fmla="*/ 2449285 h 2605314"/>
                <a:gd name="connsiteX223" fmla="*/ 1513577 w 5018777"/>
                <a:gd name="connsiteY223" fmla="*/ 2554514 h 2605314"/>
                <a:gd name="connsiteX224" fmla="*/ 1636949 w 5018777"/>
                <a:gd name="connsiteY224" fmla="*/ 2590800 h 2605314"/>
                <a:gd name="connsiteX225" fmla="*/ 1851397 w 5018777"/>
                <a:gd name="connsiteY225" fmla="*/ 2605314 h 2605314"/>
                <a:gd name="connsiteX226" fmla="*/ 1922155 w 5018777"/>
                <a:gd name="connsiteY226" fmla="*/ 2576285 h 2605314"/>
                <a:gd name="connsiteX227" fmla="*/ 1963520 w 5018777"/>
                <a:gd name="connsiteY227" fmla="*/ 2496457 h 2605314"/>
                <a:gd name="connsiteX228" fmla="*/ 2006337 w 5018777"/>
                <a:gd name="connsiteY228" fmla="*/ 2315028 h 2605314"/>
                <a:gd name="connsiteX229" fmla="*/ 2043349 w 5018777"/>
                <a:gd name="connsiteY229" fmla="*/ 2111828 h 2605314"/>
                <a:gd name="connsiteX230" fmla="*/ 2066572 w 5018777"/>
                <a:gd name="connsiteY230" fmla="*/ 2048691 h 2605314"/>
                <a:gd name="connsiteX231" fmla="*/ 2102495 w 5018777"/>
                <a:gd name="connsiteY231" fmla="*/ 1987731 h 2605314"/>
                <a:gd name="connsiteX232" fmla="*/ 2221512 w 5018777"/>
                <a:gd name="connsiteY232" fmla="*/ 1879237 h 2605314"/>
                <a:gd name="connsiteX233" fmla="*/ 2377177 w 5018777"/>
                <a:gd name="connsiteY233" fmla="*/ 1872342 h 2605314"/>
                <a:gd name="connsiteX234" fmla="*/ 2398949 w 5018777"/>
                <a:gd name="connsiteY234" fmla="*/ 1879600 h 2605314"/>
                <a:gd name="connsiteX235" fmla="*/ 2457006 w 5018777"/>
                <a:gd name="connsiteY235" fmla="*/ 1930400 h 2605314"/>
                <a:gd name="connsiteX236" fmla="*/ 2471520 w 5018777"/>
                <a:gd name="connsiteY236" fmla="*/ 1952171 h 2605314"/>
                <a:gd name="connsiteX237" fmla="*/ 2493292 w 5018777"/>
                <a:gd name="connsiteY237" fmla="*/ 1973942 h 2605314"/>
                <a:gd name="connsiteX238" fmla="*/ 2507806 w 5018777"/>
                <a:gd name="connsiteY238" fmla="*/ 2024742 h 2605314"/>
                <a:gd name="connsiteX239" fmla="*/ 2515063 w 5018777"/>
                <a:gd name="connsiteY239" fmla="*/ 2053771 h 2605314"/>
                <a:gd name="connsiteX240" fmla="*/ 2529577 w 5018777"/>
                <a:gd name="connsiteY240" fmla="*/ 2075542 h 2605314"/>
                <a:gd name="connsiteX241" fmla="*/ 2544092 w 5018777"/>
                <a:gd name="connsiteY241" fmla="*/ 2126342 h 2605314"/>
                <a:gd name="connsiteX242" fmla="*/ 2536835 w 5018777"/>
                <a:gd name="connsiteY242" fmla="*/ 2271485 h 2605314"/>
                <a:gd name="connsiteX243" fmla="*/ 2522320 w 5018777"/>
                <a:gd name="connsiteY243" fmla="*/ 2300514 h 2605314"/>
                <a:gd name="connsiteX244" fmla="*/ 2478777 w 5018777"/>
                <a:gd name="connsiteY244" fmla="*/ 2329542 h 2605314"/>
                <a:gd name="connsiteX245" fmla="*/ 2457006 w 5018777"/>
                <a:gd name="connsiteY245" fmla="*/ 2336800 h 2605314"/>
                <a:gd name="connsiteX246" fmla="*/ 2333635 w 5018777"/>
                <a:gd name="connsiteY246" fmla="*/ 2329542 h 2605314"/>
                <a:gd name="connsiteX247" fmla="*/ 2311863 w 5018777"/>
                <a:gd name="connsiteY247" fmla="*/ 2322285 h 2605314"/>
                <a:gd name="connsiteX248" fmla="*/ 2297349 w 5018777"/>
                <a:gd name="connsiteY248" fmla="*/ 2286000 h 2605314"/>
                <a:gd name="connsiteX249" fmla="*/ 2290092 w 5018777"/>
                <a:gd name="connsiteY249" fmla="*/ 2249714 h 2605314"/>
                <a:gd name="connsiteX250" fmla="*/ 2398949 w 5018777"/>
                <a:gd name="connsiteY250" fmla="*/ 2111828 h 2605314"/>
                <a:gd name="connsiteX251" fmla="*/ 2398949 w 5018777"/>
                <a:gd name="connsiteY251" fmla="*/ 2024742 h 2605314"/>
                <a:gd name="connsiteX252" fmla="*/ 2377177 w 5018777"/>
                <a:gd name="connsiteY252" fmla="*/ 2010228 h 2605314"/>
                <a:gd name="connsiteX253" fmla="*/ 2275577 w 5018777"/>
                <a:gd name="connsiteY253" fmla="*/ 2017485 h 2605314"/>
                <a:gd name="connsiteX254" fmla="*/ 2261063 w 5018777"/>
                <a:gd name="connsiteY254" fmla="*/ 2032000 h 2605314"/>
                <a:gd name="connsiteX255" fmla="*/ 2239292 w 5018777"/>
                <a:gd name="connsiteY255" fmla="*/ 2046514 h 2605314"/>
                <a:gd name="connsiteX256" fmla="*/ 2224777 w 5018777"/>
                <a:gd name="connsiteY256" fmla="*/ 2061028 h 2605314"/>
                <a:gd name="connsiteX257" fmla="*/ 2195749 w 5018777"/>
                <a:gd name="connsiteY257" fmla="*/ 2068285 h 2605314"/>
                <a:gd name="connsiteX258" fmla="*/ 2166720 w 5018777"/>
                <a:gd name="connsiteY258" fmla="*/ 2090057 h 2605314"/>
                <a:gd name="connsiteX259" fmla="*/ 2152206 w 5018777"/>
                <a:gd name="connsiteY259" fmla="*/ 2111828 h 2605314"/>
                <a:gd name="connsiteX260" fmla="*/ 2130435 w 5018777"/>
                <a:gd name="connsiteY260" fmla="*/ 2140857 h 2605314"/>
                <a:gd name="connsiteX261" fmla="*/ 2130435 w 5018777"/>
                <a:gd name="connsiteY261" fmla="*/ 2351314 h 2605314"/>
                <a:gd name="connsiteX262" fmla="*/ 2144949 w 5018777"/>
                <a:gd name="connsiteY262" fmla="*/ 2373085 h 2605314"/>
                <a:gd name="connsiteX263" fmla="*/ 2166720 w 5018777"/>
                <a:gd name="connsiteY263" fmla="*/ 2380342 h 2605314"/>
                <a:gd name="connsiteX264" fmla="*/ 2173977 w 5018777"/>
                <a:gd name="connsiteY264" fmla="*/ 2402114 h 2605314"/>
                <a:gd name="connsiteX265" fmla="*/ 2195749 w 5018777"/>
                <a:gd name="connsiteY265" fmla="*/ 2416628 h 2605314"/>
                <a:gd name="connsiteX266" fmla="*/ 2224777 w 5018777"/>
                <a:gd name="connsiteY266" fmla="*/ 2438400 h 2605314"/>
                <a:gd name="connsiteX267" fmla="*/ 2268320 w 5018777"/>
                <a:gd name="connsiteY267" fmla="*/ 2474685 h 2605314"/>
                <a:gd name="connsiteX268" fmla="*/ 2297349 w 5018777"/>
                <a:gd name="connsiteY268" fmla="*/ 2510971 h 2605314"/>
                <a:gd name="connsiteX269" fmla="*/ 2319120 w 5018777"/>
                <a:gd name="connsiteY269" fmla="*/ 2532742 h 2605314"/>
                <a:gd name="connsiteX270" fmla="*/ 2398949 w 5018777"/>
                <a:gd name="connsiteY270" fmla="*/ 2569028 h 2605314"/>
                <a:gd name="connsiteX271" fmla="*/ 2544092 w 5018777"/>
                <a:gd name="connsiteY271" fmla="*/ 2554514 h 2605314"/>
                <a:gd name="connsiteX272" fmla="*/ 2565863 w 5018777"/>
                <a:gd name="connsiteY272" fmla="*/ 2540000 h 2605314"/>
                <a:gd name="connsiteX273" fmla="*/ 2573120 w 5018777"/>
                <a:gd name="connsiteY273" fmla="*/ 2503714 h 2605314"/>
                <a:gd name="connsiteX274" fmla="*/ 2587635 w 5018777"/>
                <a:gd name="connsiteY274" fmla="*/ 2481942 h 2605314"/>
                <a:gd name="connsiteX275" fmla="*/ 2594892 w 5018777"/>
                <a:gd name="connsiteY275" fmla="*/ 2409371 h 2605314"/>
                <a:gd name="connsiteX276" fmla="*/ 2645692 w 5018777"/>
                <a:gd name="connsiteY276" fmla="*/ 2416628 h 2605314"/>
                <a:gd name="connsiteX277" fmla="*/ 2674720 w 5018777"/>
                <a:gd name="connsiteY277" fmla="*/ 2423885 h 2605314"/>
                <a:gd name="connsiteX278" fmla="*/ 2747292 w 5018777"/>
                <a:gd name="connsiteY278" fmla="*/ 2438400 h 2605314"/>
                <a:gd name="connsiteX279" fmla="*/ 2790835 w 5018777"/>
                <a:gd name="connsiteY279" fmla="*/ 2452914 h 2605314"/>
                <a:gd name="connsiteX280" fmla="*/ 2812606 w 5018777"/>
                <a:gd name="connsiteY280" fmla="*/ 2438400 h 2605314"/>
                <a:gd name="connsiteX281" fmla="*/ 2805349 w 5018777"/>
                <a:gd name="connsiteY281" fmla="*/ 2416628 h 2605314"/>
                <a:gd name="connsiteX282" fmla="*/ 2798092 w 5018777"/>
                <a:gd name="connsiteY282" fmla="*/ 2373085 h 2605314"/>
                <a:gd name="connsiteX283" fmla="*/ 2783577 w 5018777"/>
                <a:gd name="connsiteY283" fmla="*/ 2329542 h 2605314"/>
                <a:gd name="connsiteX284" fmla="*/ 2798092 w 5018777"/>
                <a:gd name="connsiteY284" fmla="*/ 2278742 h 2605314"/>
                <a:gd name="connsiteX285" fmla="*/ 2965006 w 5018777"/>
                <a:gd name="connsiteY285" fmla="*/ 2249714 h 2605314"/>
                <a:gd name="connsiteX286" fmla="*/ 2950492 w 5018777"/>
                <a:gd name="connsiteY286" fmla="*/ 2227942 h 2605314"/>
                <a:gd name="connsiteX287" fmla="*/ 2928720 w 5018777"/>
                <a:gd name="connsiteY287" fmla="*/ 2133600 h 2605314"/>
                <a:gd name="connsiteX288" fmla="*/ 2921463 w 5018777"/>
                <a:gd name="connsiteY288" fmla="*/ 2104571 h 2605314"/>
                <a:gd name="connsiteX289" fmla="*/ 2899692 w 5018777"/>
                <a:gd name="connsiteY289" fmla="*/ 2090057 h 2605314"/>
                <a:gd name="connsiteX290" fmla="*/ 2906949 w 5018777"/>
                <a:gd name="connsiteY290" fmla="*/ 2061028 h 2605314"/>
                <a:gd name="connsiteX291" fmla="*/ 3037577 w 5018777"/>
                <a:gd name="connsiteY291" fmla="*/ 2053771 h 2605314"/>
                <a:gd name="connsiteX292" fmla="*/ 3124663 w 5018777"/>
                <a:gd name="connsiteY292" fmla="*/ 2046514 h 2605314"/>
                <a:gd name="connsiteX293" fmla="*/ 3146435 w 5018777"/>
                <a:gd name="connsiteY293" fmla="*/ 2039257 h 2605314"/>
                <a:gd name="connsiteX294" fmla="*/ 3139177 w 5018777"/>
                <a:gd name="connsiteY294" fmla="*/ 2010228 h 2605314"/>
                <a:gd name="connsiteX295" fmla="*/ 3110149 w 5018777"/>
                <a:gd name="connsiteY295" fmla="*/ 1959428 h 2605314"/>
                <a:gd name="connsiteX296" fmla="*/ 3081120 w 5018777"/>
                <a:gd name="connsiteY296" fmla="*/ 1930400 h 2605314"/>
                <a:gd name="connsiteX297" fmla="*/ 3066606 w 5018777"/>
                <a:gd name="connsiteY297" fmla="*/ 1901371 h 2605314"/>
                <a:gd name="connsiteX298" fmla="*/ 3044835 w 5018777"/>
                <a:gd name="connsiteY298" fmla="*/ 1886857 h 2605314"/>
                <a:gd name="connsiteX299" fmla="*/ 3037577 w 5018777"/>
                <a:gd name="connsiteY299" fmla="*/ 1865085 h 2605314"/>
                <a:gd name="connsiteX300" fmla="*/ 3023063 w 5018777"/>
                <a:gd name="connsiteY300" fmla="*/ 1843314 h 2605314"/>
                <a:gd name="connsiteX301" fmla="*/ 3052092 w 5018777"/>
                <a:gd name="connsiteY301" fmla="*/ 1828800 h 2605314"/>
                <a:gd name="connsiteX302" fmla="*/ 3160949 w 5018777"/>
                <a:gd name="connsiteY302" fmla="*/ 1814285 h 2605314"/>
                <a:gd name="connsiteX303" fmla="*/ 3182720 w 5018777"/>
                <a:gd name="connsiteY303" fmla="*/ 1799771 h 2605314"/>
                <a:gd name="connsiteX304" fmla="*/ 3131920 w 5018777"/>
                <a:gd name="connsiteY304" fmla="*/ 1690914 h 2605314"/>
                <a:gd name="connsiteX305" fmla="*/ 3124663 w 5018777"/>
                <a:gd name="connsiteY305" fmla="*/ 1669142 h 2605314"/>
                <a:gd name="connsiteX306" fmla="*/ 3110149 w 5018777"/>
                <a:gd name="connsiteY306" fmla="*/ 1647371 h 2605314"/>
                <a:gd name="connsiteX307" fmla="*/ 3131920 w 5018777"/>
                <a:gd name="connsiteY307" fmla="*/ 1640114 h 2605314"/>
                <a:gd name="connsiteX308" fmla="*/ 3160949 w 5018777"/>
                <a:gd name="connsiteY308" fmla="*/ 1632857 h 2605314"/>
                <a:gd name="connsiteX309" fmla="*/ 3189977 w 5018777"/>
                <a:gd name="connsiteY309" fmla="*/ 1618342 h 2605314"/>
                <a:gd name="connsiteX310" fmla="*/ 3219006 w 5018777"/>
                <a:gd name="connsiteY310" fmla="*/ 1611085 h 2605314"/>
                <a:gd name="connsiteX311" fmla="*/ 3240777 w 5018777"/>
                <a:gd name="connsiteY311" fmla="*/ 1603828 h 2605314"/>
                <a:gd name="connsiteX312" fmla="*/ 3284320 w 5018777"/>
                <a:gd name="connsiteY312" fmla="*/ 1582057 h 2605314"/>
                <a:gd name="connsiteX313" fmla="*/ 3298835 w 5018777"/>
                <a:gd name="connsiteY313" fmla="*/ 1567542 h 2605314"/>
                <a:gd name="connsiteX314" fmla="*/ 3277063 w 5018777"/>
                <a:gd name="connsiteY314" fmla="*/ 1545771 h 2605314"/>
                <a:gd name="connsiteX315" fmla="*/ 3233520 w 5018777"/>
                <a:gd name="connsiteY315" fmla="*/ 1516742 h 2605314"/>
                <a:gd name="connsiteX316" fmla="*/ 3182720 w 5018777"/>
                <a:gd name="connsiteY316" fmla="*/ 1458685 h 2605314"/>
                <a:gd name="connsiteX317" fmla="*/ 3175463 w 5018777"/>
                <a:gd name="connsiteY317" fmla="*/ 1436914 h 2605314"/>
                <a:gd name="connsiteX318" fmla="*/ 3153692 w 5018777"/>
                <a:gd name="connsiteY318" fmla="*/ 1422400 h 2605314"/>
                <a:gd name="connsiteX319" fmla="*/ 3204492 w 5018777"/>
                <a:gd name="connsiteY319" fmla="*/ 1386114 h 2605314"/>
                <a:gd name="connsiteX320" fmla="*/ 3240777 w 5018777"/>
                <a:gd name="connsiteY320" fmla="*/ 1349828 h 2605314"/>
                <a:gd name="connsiteX321" fmla="*/ 3269806 w 5018777"/>
                <a:gd name="connsiteY321" fmla="*/ 1313542 h 2605314"/>
                <a:gd name="connsiteX322" fmla="*/ 3291577 w 5018777"/>
                <a:gd name="connsiteY322" fmla="*/ 1299028 h 2605314"/>
                <a:gd name="connsiteX323" fmla="*/ 3306092 w 5018777"/>
                <a:gd name="connsiteY323" fmla="*/ 1284514 h 2605314"/>
                <a:gd name="connsiteX324" fmla="*/ 3313349 w 5018777"/>
                <a:gd name="connsiteY324" fmla="*/ 1262742 h 2605314"/>
                <a:gd name="connsiteX325" fmla="*/ 3269806 w 5018777"/>
                <a:gd name="connsiteY325" fmla="*/ 1255485 h 2605314"/>
                <a:gd name="connsiteX326" fmla="*/ 3248035 w 5018777"/>
                <a:gd name="connsiteY326" fmla="*/ 1248228 h 2605314"/>
                <a:gd name="connsiteX327" fmla="*/ 3197235 w 5018777"/>
                <a:gd name="connsiteY327" fmla="*/ 1233714 h 2605314"/>
                <a:gd name="connsiteX328" fmla="*/ 3175463 w 5018777"/>
                <a:gd name="connsiteY328" fmla="*/ 1219200 h 2605314"/>
                <a:gd name="connsiteX329" fmla="*/ 3153692 w 5018777"/>
                <a:gd name="connsiteY329" fmla="*/ 1211942 h 2605314"/>
                <a:gd name="connsiteX330" fmla="*/ 3124663 w 5018777"/>
                <a:gd name="connsiteY330" fmla="*/ 1197428 h 2605314"/>
                <a:gd name="connsiteX331" fmla="*/ 3204492 w 5018777"/>
                <a:gd name="connsiteY331" fmla="*/ 1095828 h 2605314"/>
                <a:gd name="connsiteX332" fmla="*/ 3255292 w 5018777"/>
                <a:gd name="connsiteY332" fmla="*/ 1037771 h 2605314"/>
                <a:gd name="connsiteX333" fmla="*/ 3255292 w 5018777"/>
                <a:gd name="connsiteY333" fmla="*/ 994228 h 2605314"/>
                <a:gd name="connsiteX334" fmla="*/ 3211749 w 5018777"/>
                <a:gd name="connsiteY334" fmla="*/ 986971 h 2605314"/>
                <a:gd name="connsiteX335" fmla="*/ 3182720 w 5018777"/>
                <a:gd name="connsiteY335" fmla="*/ 979714 h 2605314"/>
                <a:gd name="connsiteX336" fmla="*/ 3124663 w 5018777"/>
                <a:gd name="connsiteY336" fmla="*/ 957942 h 2605314"/>
                <a:gd name="connsiteX337" fmla="*/ 3102892 w 5018777"/>
                <a:gd name="connsiteY337" fmla="*/ 950685 h 2605314"/>
                <a:gd name="connsiteX338" fmla="*/ 3052092 w 5018777"/>
                <a:gd name="connsiteY338" fmla="*/ 943428 h 2605314"/>
                <a:gd name="connsiteX339" fmla="*/ 3030320 w 5018777"/>
                <a:gd name="connsiteY339" fmla="*/ 936171 h 2605314"/>
                <a:gd name="connsiteX340" fmla="*/ 2994035 w 5018777"/>
                <a:gd name="connsiteY340" fmla="*/ 928914 h 2605314"/>
                <a:gd name="connsiteX341" fmla="*/ 2979520 w 5018777"/>
                <a:gd name="connsiteY341" fmla="*/ 914400 h 2605314"/>
                <a:gd name="connsiteX342" fmla="*/ 3037577 w 5018777"/>
                <a:gd name="connsiteY342" fmla="*/ 820057 h 2605314"/>
                <a:gd name="connsiteX343" fmla="*/ 3095635 w 5018777"/>
                <a:gd name="connsiteY343" fmla="*/ 747485 h 2605314"/>
                <a:gd name="connsiteX344" fmla="*/ 3131920 w 5018777"/>
                <a:gd name="connsiteY344" fmla="*/ 703942 h 2605314"/>
                <a:gd name="connsiteX345" fmla="*/ 3146435 w 5018777"/>
                <a:gd name="connsiteY345" fmla="*/ 682171 h 2605314"/>
                <a:gd name="connsiteX346" fmla="*/ 3037577 w 5018777"/>
                <a:gd name="connsiteY346" fmla="*/ 667657 h 2605314"/>
                <a:gd name="connsiteX347" fmla="*/ 2965006 w 5018777"/>
                <a:gd name="connsiteY347" fmla="*/ 660400 h 2605314"/>
                <a:gd name="connsiteX348" fmla="*/ 2892435 w 5018777"/>
                <a:gd name="connsiteY348" fmla="*/ 645885 h 2605314"/>
                <a:gd name="connsiteX349" fmla="*/ 2928720 w 5018777"/>
                <a:gd name="connsiteY349" fmla="*/ 609600 h 2605314"/>
                <a:gd name="connsiteX350" fmla="*/ 2965006 w 5018777"/>
                <a:gd name="connsiteY350" fmla="*/ 573314 h 2605314"/>
                <a:gd name="connsiteX351" fmla="*/ 2972263 w 5018777"/>
                <a:gd name="connsiteY351" fmla="*/ 529771 h 2605314"/>
                <a:gd name="connsiteX352" fmla="*/ 2986777 w 5018777"/>
                <a:gd name="connsiteY352" fmla="*/ 486228 h 2605314"/>
                <a:gd name="connsiteX353" fmla="*/ 3001292 w 5018777"/>
                <a:gd name="connsiteY353" fmla="*/ 435428 h 2605314"/>
                <a:gd name="connsiteX354" fmla="*/ 3015806 w 5018777"/>
                <a:gd name="connsiteY354" fmla="*/ 391885 h 2605314"/>
                <a:gd name="connsiteX355" fmla="*/ 2965006 w 5018777"/>
                <a:gd name="connsiteY355" fmla="*/ 399142 h 2605314"/>
                <a:gd name="connsiteX356" fmla="*/ 2921463 w 5018777"/>
                <a:gd name="connsiteY356" fmla="*/ 413657 h 2605314"/>
                <a:gd name="connsiteX357" fmla="*/ 2892435 w 5018777"/>
                <a:gd name="connsiteY357" fmla="*/ 420914 h 2605314"/>
                <a:gd name="connsiteX358" fmla="*/ 2856149 w 5018777"/>
                <a:gd name="connsiteY358" fmla="*/ 435428 h 2605314"/>
                <a:gd name="connsiteX359" fmla="*/ 2812606 w 5018777"/>
                <a:gd name="connsiteY359" fmla="*/ 442685 h 2605314"/>
                <a:gd name="connsiteX360" fmla="*/ 2783577 w 5018777"/>
                <a:gd name="connsiteY360" fmla="*/ 449942 h 2605314"/>
                <a:gd name="connsiteX361" fmla="*/ 2725520 w 5018777"/>
                <a:gd name="connsiteY361" fmla="*/ 442685 h 2605314"/>
                <a:gd name="connsiteX362" fmla="*/ 2732777 w 5018777"/>
                <a:gd name="connsiteY362" fmla="*/ 377371 h 2605314"/>
                <a:gd name="connsiteX363" fmla="*/ 2725520 w 5018777"/>
                <a:gd name="connsiteY363" fmla="*/ 290285 h 2605314"/>
                <a:gd name="connsiteX364" fmla="*/ 2711006 w 5018777"/>
                <a:gd name="connsiteY364" fmla="*/ 232228 h 2605314"/>
                <a:gd name="connsiteX365" fmla="*/ 2667463 w 5018777"/>
                <a:gd name="connsiteY365" fmla="*/ 210457 h 2605314"/>
                <a:gd name="connsiteX366" fmla="*/ 2660206 w 5018777"/>
                <a:gd name="connsiteY36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705235 w 5018777"/>
                <a:gd name="connsiteY86" fmla="*/ 370114 h 2605314"/>
                <a:gd name="connsiteX87" fmla="*/ 3770549 w 5018777"/>
                <a:gd name="connsiteY87" fmla="*/ 341085 h 2605314"/>
                <a:gd name="connsiteX88" fmla="*/ 3792320 w 5018777"/>
                <a:gd name="connsiteY88" fmla="*/ 333828 h 2605314"/>
                <a:gd name="connsiteX89" fmla="*/ 3814092 w 5018777"/>
                <a:gd name="connsiteY89" fmla="*/ 326571 h 2605314"/>
                <a:gd name="connsiteX90" fmla="*/ 3959235 w 5018777"/>
                <a:gd name="connsiteY90" fmla="*/ 333828 h 2605314"/>
                <a:gd name="connsiteX91" fmla="*/ 4024549 w 5018777"/>
                <a:gd name="connsiteY91" fmla="*/ 377371 h 2605314"/>
                <a:gd name="connsiteX92" fmla="*/ 4060835 w 5018777"/>
                <a:gd name="connsiteY92" fmla="*/ 413657 h 2605314"/>
                <a:gd name="connsiteX93" fmla="*/ 4097120 w 5018777"/>
                <a:gd name="connsiteY93" fmla="*/ 478971 h 2605314"/>
                <a:gd name="connsiteX94" fmla="*/ 4111997 w 5018777"/>
                <a:gd name="connsiteY94" fmla="*/ 620848 h 2605314"/>
                <a:gd name="connsiteX95" fmla="*/ 4089863 w 5018777"/>
                <a:gd name="connsiteY95" fmla="*/ 732971 h 2605314"/>
                <a:gd name="connsiteX96" fmla="*/ 4060835 w 5018777"/>
                <a:gd name="connsiteY96" fmla="*/ 769257 h 2605314"/>
                <a:gd name="connsiteX97" fmla="*/ 3946897 w 5018777"/>
                <a:gd name="connsiteY97" fmla="*/ 851262 h 2605314"/>
                <a:gd name="connsiteX98" fmla="*/ 3843120 w 5018777"/>
                <a:gd name="connsiteY98" fmla="*/ 878114 h 2605314"/>
                <a:gd name="connsiteX99" fmla="*/ 3567349 w 5018777"/>
                <a:gd name="connsiteY99" fmla="*/ 863600 h 2605314"/>
                <a:gd name="connsiteX100" fmla="*/ 3422206 w 5018777"/>
                <a:gd name="connsiteY100" fmla="*/ 835660 h 2605314"/>
                <a:gd name="connsiteX101" fmla="*/ 3349635 w 5018777"/>
                <a:gd name="connsiteY101" fmla="*/ 776514 h 2605314"/>
                <a:gd name="connsiteX102" fmla="*/ 3313349 w 5018777"/>
                <a:gd name="connsiteY102" fmla="*/ 696685 h 2605314"/>
                <a:gd name="connsiteX103" fmla="*/ 3277063 w 5018777"/>
                <a:gd name="connsiteY103" fmla="*/ 587828 h 2605314"/>
                <a:gd name="connsiteX104" fmla="*/ 3233520 w 5018777"/>
                <a:gd name="connsiteY104" fmla="*/ 478971 h 2605314"/>
                <a:gd name="connsiteX105" fmla="*/ 3199412 w 5018777"/>
                <a:gd name="connsiteY105" fmla="*/ 367937 h 2605314"/>
                <a:gd name="connsiteX106" fmla="*/ 3139177 w 5018777"/>
                <a:gd name="connsiteY106" fmla="*/ 283028 h 2605314"/>
                <a:gd name="connsiteX107" fmla="*/ 3081120 w 5018777"/>
                <a:gd name="connsiteY107" fmla="*/ 232228 h 2605314"/>
                <a:gd name="connsiteX108" fmla="*/ 3008549 w 5018777"/>
                <a:gd name="connsiteY108" fmla="*/ 174171 h 2605314"/>
                <a:gd name="connsiteX109" fmla="*/ 2934889 w 5018777"/>
                <a:gd name="connsiteY109" fmla="*/ 124460 h 2605314"/>
                <a:gd name="connsiteX110" fmla="*/ 2827120 w 5018777"/>
                <a:gd name="connsiteY110" fmla="*/ 79828 h 2605314"/>
                <a:gd name="connsiteX111" fmla="*/ 2667463 w 5018777"/>
                <a:gd name="connsiteY111" fmla="*/ 50800 h 2605314"/>
                <a:gd name="connsiteX112" fmla="*/ 2500549 w 5018777"/>
                <a:gd name="connsiteY112" fmla="*/ 43542 h 2605314"/>
                <a:gd name="connsiteX113" fmla="*/ 2275577 w 5018777"/>
                <a:gd name="connsiteY113" fmla="*/ 21771 h 2605314"/>
                <a:gd name="connsiteX114" fmla="*/ 2036092 w 5018777"/>
                <a:gd name="connsiteY114" fmla="*/ 7257 h 2605314"/>
                <a:gd name="connsiteX115" fmla="*/ 1753063 w 5018777"/>
                <a:gd name="connsiteY115" fmla="*/ 29028 h 2605314"/>
                <a:gd name="connsiteX116" fmla="*/ 1519746 w 5018777"/>
                <a:gd name="connsiteY116" fmla="*/ 82005 h 2605314"/>
                <a:gd name="connsiteX117" fmla="*/ 1157977 w 5018777"/>
                <a:gd name="connsiteY117" fmla="*/ 190500 h 2605314"/>
                <a:gd name="connsiteX118" fmla="*/ 969292 w 5018777"/>
                <a:gd name="connsiteY118" fmla="*/ 261257 h 2605314"/>
                <a:gd name="connsiteX119" fmla="*/ 889463 w 5018777"/>
                <a:gd name="connsiteY119" fmla="*/ 319314 h 2605314"/>
                <a:gd name="connsiteX120" fmla="*/ 763189 w 5018777"/>
                <a:gd name="connsiteY120" fmla="*/ 420551 h 2605314"/>
                <a:gd name="connsiteX121" fmla="*/ 693520 w 5018777"/>
                <a:gd name="connsiteY121" fmla="*/ 500742 h 2605314"/>
                <a:gd name="connsiteX122" fmla="*/ 664492 w 5018777"/>
                <a:gd name="connsiteY122" fmla="*/ 544285 h 2605314"/>
                <a:gd name="connsiteX123" fmla="*/ 642720 w 5018777"/>
                <a:gd name="connsiteY123" fmla="*/ 609600 h 2605314"/>
                <a:gd name="connsiteX124" fmla="*/ 651792 w 5018777"/>
                <a:gd name="connsiteY124" fmla="*/ 740954 h 2605314"/>
                <a:gd name="connsiteX125" fmla="*/ 700052 w 5018777"/>
                <a:gd name="connsiteY125" fmla="*/ 804454 h 2605314"/>
                <a:gd name="connsiteX126" fmla="*/ 751577 w 5018777"/>
                <a:gd name="connsiteY126" fmla="*/ 804817 h 2605314"/>
                <a:gd name="connsiteX127" fmla="*/ 775889 w 5018777"/>
                <a:gd name="connsiteY127" fmla="*/ 748937 h 2605314"/>
                <a:gd name="connsiteX128" fmla="*/ 764640 w 5018777"/>
                <a:gd name="connsiteY128" fmla="*/ 679268 h 2605314"/>
                <a:gd name="connsiteX129" fmla="*/ 704769 w 5018777"/>
                <a:gd name="connsiteY129" fmla="*/ 644434 h 2605314"/>
                <a:gd name="connsiteX130" fmla="*/ 567246 w 5018777"/>
                <a:gd name="connsiteY130" fmla="*/ 638991 h 2605314"/>
                <a:gd name="connsiteX131" fmla="*/ 468549 w 5018777"/>
                <a:gd name="connsiteY131" fmla="*/ 682171 h 2605314"/>
                <a:gd name="connsiteX132" fmla="*/ 446777 w 5018777"/>
                <a:gd name="connsiteY132" fmla="*/ 754742 h 2605314"/>
                <a:gd name="connsiteX133" fmla="*/ 475806 w 5018777"/>
                <a:gd name="connsiteY133" fmla="*/ 849085 h 2605314"/>
                <a:gd name="connsiteX134" fmla="*/ 533863 w 5018777"/>
                <a:gd name="connsiteY134" fmla="*/ 841828 h 2605314"/>
                <a:gd name="connsiteX135" fmla="*/ 541120 w 5018777"/>
                <a:gd name="connsiteY135" fmla="*/ 820057 h 2605314"/>
                <a:gd name="connsiteX136" fmla="*/ 519349 w 5018777"/>
                <a:gd name="connsiteY136" fmla="*/ 740228 h 2605314"/>
                <a:gd name="connsiteX137" fmla="*/ 497577 w 5018777"/>
                <a:gd name="connsiteY137" fmla="*/ 725714 h 2605314"/>
                <a:gd name="connsiteX138" fmla="*/ 352435 w 5018777"/>
                <a:gd name="connsiteY138" fmla="*/ 732971 h 2605314"/>
                <a:gd name="connsiteX139" fmla="*/ 252286 w 5018777"/>
                <a:gd name="connsiteY139" fmla="*/ 791028 h 2605314"/>
                <a:gd name="connsiteX140" fmla="*/ 192777 w 5018777"/>
                <a:gd name="connsiteY140" fmla="*/ 892628 h 2605314"/>
                <a:gd name="connsiteX141" fmla="*/ 187335 w 5018777"/>
                <a:gd name="connsiteY141" fmla="*/ 1026522 h 2605314"/>
                <a:gd name="connsiteX142" fmla="*/ 218177 w 5018777"/>
                <a:gd name="connsiteY142" fmla="*/ 1070791 h 2605314"/>
                <a:gd name="connsiteX143" fmla="*/ 278049 w 5018777"/>
                <a:gd name="connsiteY143" fmla="*/ 1063534 h 2605314"/>
                <a:gd name="connsiteX144" fmla="*/ 297643 w 5018777"/>
                <a:gd name="connsiteY144" fmla="*/ 1022531 h 2605314"/>
                <a:gd name="connsiteX145" fmla="*/ 260995 w 5018777"/>
                <a:gd name="connsiteY145" fmla="*/ 957580 h 2605314"/>
                <a:gd name="connsiteX146" fmla="*/ 172095 w 5018777"/>
                <a:gd name="connsiteY146" fmla="*/ 952137 h 2605314"/>
                <a:gd name="connsiteX147" fmla="*/ 108957 w 5018777"/>
                <a:gd name="connsiteY147" fmla="*/ 996405 h 2605314"/>
                <a:gd name="connsiteX148" fmla="*/ 54892 w 5018777"/>
                <a:gd name="connsiteY148" fmla="*/ 1066800 h 2605314"/>
                <a:gd name="connsiteX149" fmla="*/ 14252 w 5018777"/>
                <a:gd name="connsiteY149" fmla="*/ 1156788 h 2605314"/>
                <a:gd name="connsiteX150" fmla="*/ 20783 w 5018777"/>
                <a:gd name="connsiteY150" fmla="*/ 1262017 h 2605314"/>
                <a:gd name="connsiteX151" fmla="*/ 69406 w 5018777"/>
                <a:gd name="connsiteY151" fmla="*/ 1313542 h 2605314"/>
                <a:gd name="connsiteX152" fmla="*/ 112949 w 5018777"/>
                <a:gd name="connsiteY152" fmla="*/ 1342571 h 2605314"/>
                <a:gd name="connsiteX153" fmla="*/ 159032 w 5018777"/>
                <a:gd name="connsiteY153" fmla="*/ 1341845 h 2605314"/>
                <a:gd name="connsiteX154" fmla="*/ 217089 w 5018777"/>
                <a:gd name="connsiteY154" fmla="*/ 1316445 h 2605314"/>
                <a:gd name="connsiteX155" fmla="*/ 199672 w 5018777"/>
                <a:gd name="connsiteY155" fmla="*/ 1243148 h 2605314"/>
                <a:gd name="connsiteX156" fmla="*/ 124197 w 5018777"/>
                <a:gd name="connsiteY156" fmla="*/ 1236254 h 2605314"/>
                <a:gd name="connsiteX157" fmla="*/ 54892 w 5018777"/>
                <a:gd name="connsiteY157" fmla="*/ 1262742 h 2605314"/>
                <a:gd name="connsiteX158" fmla="*/ 33120 w 5018777"/>
                <a:gd name="connsiteY158" fmla="*/ 1299028 h 2605314"/>
                <a:gd name="connsiteX159" fmla="*/ 18606 w 5018777"/>
                <a:gd name="connsiteY159" fmla="*/ 1320800 h 2605314"/>
                <a:gd name="connsiteX160" fmla="*/ 4092 w 5018777"/>
                <a:gd name="connsiteY160" fmla="*/ 1379582 h 2605314"/>
                <a:gd name="connsiteX161" fmla="*/ 3729 w 5018777"/>
                <a:gd name="connsiteY161" fmla="*/ 1436188 h 2605314"/>
                <a:gd name="connsiteX162" fmla="*/ 47635 w 5018777"/>
                <a:gd name="connsiteY162" fmla="*/ 1494971 h 2605314"/>
                <a:gd name="connsiteX163" fmla="*/ 91177 w 5018777"/>
                <a:gd name="connsiteY163" fmla="*/ 1524000 h 2605314"/>
                <a:gd name="connsiteX164" fmla="*/ 127100 w 5018777"/>
                <a:gd name="connsiteY164" fmla="*/ 1568268 h 2605314"/>
                <a:gd name="connsiteX165" fmla="*/ 171006 w 5018777"/>
                <a:gd name="connsiteY165" fmla="*/ 1582057 h 2605314"/>
                <a:gd name="connsiteX166" fmla="*/ 228337 w 5018777"/>
                <a:gd name="connsiteY166" fmla="*/ 1561737 h 2605314"/>
                <a:gd name="connsiteX167" fmla="*/ 236683 w 5018777"/>
                <a:gd name="connsiteY167" fmla="*/ 1483722 h 2605314"/>
                <a:gd name="connsiteX168" fmla="*/ 157217 w 5018777"/>
                <a:gd name="connsiteY168" fmla="*/ 1465580 h 2605314"/>
                <a:gd name="connsiteX169" fmla="*/ 105692 w 5018777"/>
                <a:gd name="connsiteY169" fmla="*/ 1502228 h 2605314"/>
                <a:gd name="connsiteX170" fmla="*/ 105692 w 5018777"/>
                <a:gd name="connsiteY170" fmla="*/ 1698171 h 2605314"/>
                <a:gd name="connsiteX171" fmla="*/ 141615 w 5018777"/>
                <a:gd name="connsiteY171" fmla="*/ 1749334 h 2605314"/>
                <a:gd name="connsiteX172" fmla="*/ 192777 w 5018777"/>
                <a:gd name="connsiteY172" fmla="*/ 1792514 h 2605314"/>
                <a:gd name="connsiteX173" fmla="*/ 250835 w 5018777"/>
                <a:gd name="connsiteY173" fmla="*/ 1828800 h 2605314"/>
                <a:gd name="connsiteX174" fmla="*/ 359692 w 5018777"/>
                <a:gd name="connsiteY174" fmla="*/ 1821542 h 2605314"/>
                <a:gd name="connsiteX175" fmla="*/ 394163 w 5018777"/>
                <a:gd name="connsiteY175" fmla="*/ 1796505 h 2605314"/>
                <a:gd name="connsiteX176" fmla="*/ 410492 w 5018777"/>
                <a:gd name="connsiteY176" fmla="*/ 1698171 h 2605314"/>
                <a:gd name="connsiteX177" fmla="*/ 366949 w 5018777"/>
                <a:gd name="connsiteY177" fmla="*/ 1683657 h 2605314"/>
                <a:gd name="connsiteX178" fmla="*/ 316149 w 5018777"/>
                <a:gd name="connsiteY178" fmla="*/ 1690914 h 2605314"/>
                <a:gd name="connsiteX179" fmla="*/ 279863 w 5018777"/>
                <a:gd name="connsiteY179" fmla="*/ 1719942 h 2605314"/>
                <a:gd name="connsiteX180" fmla="*/ 265349 w 5018777"/>
                <a:gd name="connsiteY180" fmla="*/ 1785257 h 2605314"/>
                <a:gd name="connsiteX181" fmla="*/ 276235 w 5018777"/>
                <a:gd name="connsiteY181" fmla="*/ 1939108 h 2605314"/>
                <a:gd name="connsiteX182" fmla="*/ 331026 w 5018777"/>
                <a:gd name="connsiteY182" fmla="*/ 1984465 h 2605314"/>
                <a:gd name="connsiteX183" fmla="*/ 417749 w 5018777"/>
                <a:gd name="connsiteY183" fmla="*/ 2002971 h 2605314"/>
                <a:gd name="connsiteX184" fmla="*/ 526606 w 5018777"/>
                <a:gd name="connsiteY184" fmla="*/ 1995714 h 2605314"/>
                <a:gd name="connsiteX185" fmla="*/ 555635 w 5018777"/>
                <a:gd name="connsiteY185" fmla="*/ 1973942 h 2605314"/>
                <a:gd name="connsiteX186" fmla="*/ 599177 w 5018777"/>
                <a:gd name="connsiteY186" fmla="*/ 1944914 h 2605314"/>
                <a:gd name="connsiteX187" fmla="*/ 628206 w 5018777"/>
                <a:gd name="connsiteY187" fmla="*/ 1901371 h 2605314"/>
                <a:gd name="connsiteX188" fmla="*/ 613692 w 5018777"/>
                <a:gd name="connsiteY188" fmla="*/ 1836057 h 2605314"/>
                <a:gd name="connsiteX189" fmla="*/ 570149 w 5018777"/>
                <a:gd name="connsiteY189" fmla="*/ 1792514 h 2605314"/>
                <a:gd name="connsiteX190" fmla="*/ 528057 w 5018777"/>
                <a:gd name="connsiteY190" fmla="*/ 1800497 h 2605314"/>
                <a:gd name="connsiteX191" fmla="*/ 481249 w 5018777"/>
                <a:gd name="connsiteY191" fmla="*/ 1898468 h 2605314"/>
                <a:gd name="connsiteX192" fmla="*/ 555635 w 5018777"/>
                <a:gd name="connsiteY192" fmla="*/ 1995714 h 2605314"/>
                <a:gd name="connsiteX193" fmla="*/ 570149 w 5018777"/>
                <a:gd name="connsiteY193" fmla="*/ 2017485 h 2605314"/>
                <a:gd name="connsiteX194" fmla="*/ 700777 w 5018777"/>
                <a:gd name="connsiteY194" fmla="*/ 2068285 h 2605314"/>
                <a:gd name="connsiteX195" fmla="*/ 737063 w 5018777"/>
                <a:gd name="connsiteY195" fmla="*/ 2082800 h 2605314"/>
                <a:gd name="connsiteX196" fmla="*/ 867692 w 5018777"/>
                <a:gd name="connsiteY196" fmla="*/ 2119811 h 2605314"/>
                <a:gd name="connsiteX197" fmla="*/ 969292 w 5018777"/>
                <a:gd name="connsiteY197" fmla="*/ 2148114 h 2605314"/>
                <a:gd name="connsiteX198" fmla="*/ 1078149 w 5018777"/>
                <a:gd name="connsiteY198" fmla="*/ 2133600 h 2605314"/>
                <a:gd name="connsiteX199" fmla="*/ 1128949 w 5018777"/>
                <a:gd name="connsiteY199" fmla="*/ 2104571 h 2605314"/>
                <a:gd name="connsiteX200" fmla="*/ 1247603 w 5018777"/>
                <a:gd name="connsiteY200" fmla="*/ 2013494 h 2605314"/>
                <a:gd name="connsiteX201" fmla="*/ 1291509 w 5018777"/>
                <a:gd name="connsiteY201" fmla="*/ 1957251 h 2605314"/>
                <a:gd name="connsiteX202" fmla="*/ 1278083 w 5018777"/>
                <a:gd name="connsiteY202" fmla="*/ 1839322 h 2605314"/>
                <a:gd name="connsiteX203" fmla="*/ 1223292 w 5018777"/>
                <a:gd name="connsiteY203" fmla="*/ 1814285 h 2605314"/>
                <a:gd name="connsiteX204" fmla="*/ 1129675 w 5018777"/>
                <a:gd name="connsiteY204" fmla="*/ 1833154 h 2605314"/>
                <a:gd name="connsiteX205" fmla="*/ 1107177 w 5018777"/>
                <a:gd name="connsiteY205" fmla="*/ 1894114 h 2605314"/>
                <a:gd name="connsiteX206" fmla="*/ 1085406 w 5018777"/>
                <a:gd name="connsiteY206" fmla="*/ 2002971 h 2605314"/>
                <a:gd name="connsiteX207" fmla="*/ 1020092 w 5018777"/>
                <a:gd name="connsiteY207" fmla="*/ 1995714 h 2605314"/>
                <a:gd name="connsiteX208" fmla="*/ 984532 w 5018777"/>
                <a:gd name="connsiteY208" fmla="*/ 1911531 h 2605314"/>
                <a:gd name="connsiteX209" fmla="*/ 996869 w 5018777"/>
                <a:gd name="connsiteY209" fmla="*/ 1807754 h 2605314"/>
                <a:gd name="connsiteX210" fmla="*/ 1070529 w 5018777"/>
                <a:gd name="connsiteY210" fmla="*/ 1731554 h 2605314"/>
                <a:gd name="connsiteX211" fmla="*/ 1230549 w 5018777"/>
                <a:gd name="connsiteY211" fmla="*/ 1690914 h 2605314"/>
                <a:gd name="connsiteX212" fmla="*/ 1339406 w 5018777"/>
                <a:gd name="connsiteY212" fmla="*/ 1698171 h 2605314"/>
                <a:gd name="connsiteX213" fmla="*/ 1426492 w 5018777"/>
                <a:gd name="connsiteY213" fmla="*/ 1741714 h 2605314"/>
                <a:gd name="connsiteX214" fmla="*/ 1480557 w 5018777"/>
                <a:gd name="connsiteY214" fmla="*/ 1792514 h 2605314"/>
                <a:gd name="connsiteX215" fmla="*/ 1510312 w 5018777"/>
                <a:gd name="connsiteY215" fmla="*/ 1859642 h 2605314"/>
                <a:gd name="connsiteX216" fmla="*/ 1511037 w 5018777"/>
                <a:gd name="connsiteY216" fmla="*/ 1961968 h 2605314"/>
                <a:gd name="connsiteX217" fmla="*/ 1463866 w 5018777"/>
                <a:gd name="connsiteY217" fmla="*/ 2046877 h 2605314"/>
                <a:gd name="connsiteX218" fmla="*/ 1411977 w 5018777"/>
                <a:gd name="connsiteY218" fmla="*/ 2140857 h 2605314"/>
                <a:gd name="connsiteX219" fmla="*/ 1404720 w 5018777"/>
                <a:gd name="connsiteY219" fmla="*/ 2162628 h 2605314"/>
                <a:gd name="connsiteX220" fmla="*/ 1368435 w 5018777"/>
                <a:gd name="connsiteY220" fmla="*/ 2293257 h 2605314"/>
                <a:gd name="connsiteX221" fmla="*/ 1370975 w 5018777"/>
                <a:gd name="connsiteY221" fmla="*/ 2449285 h 2605314"/>
                <a:gd name="connsiteX222" fmla="*/ 1513577 w 5018777"/>
                <a:gd name="connsiteY222" fmla="*/ 2554514 h 2605314"/>
                <a:gd name="connsiteX223" fmla="*/ 1636949 w 5018777"/>
                <a:gd name="connsiteY223" fmla="*/ 2590800 h 2605314"/>
                <a:gd name="connsiteX224" fmla="*/ 1851397 w 5018777"/>
                <a:gd name="connsiteY224" fmla="*/ 2605314 h 2605314"/>
                <a:gd name="connsiteX225" fmla="*/ 1922155 w 5018777"/>
                <a:gd name="connsiteY225" fmla="*/ 2576285 h 2605314"/>
                <a:gd name="connsiteX226" fmla="*/ 1963520 w 5018777"/>
                <a:gd name="connsiteY226" fmla="*/ 2496457 h 2605314"/>
                <a:gd name="connsiteX227" fmla="*/ 2006337 w 5018777"/>
                <a:gd name="connsiteY227" fmla="*/ 2315028 h 2605314"/>
                <a:gd name="connsiteX228" fmla="*/ 2043349 w 5018777"/>
                <a:gd name="connsiteY228" fmla="*/ 2111828 h 2605314"/>
                <a:gd name="connsiteX229" fmla="*/ 2066572 w 5018777"/>
                <a:gd name="connsiteY229" fmla="*/ 2048691 h 2605314"/>
                <a:gd name="connsiteX230" fmla="*/ 2102495 w 5018777"/>
                <a:gd name="connsiteY230" fmla="*/ 1987731 h 2605314"/>
                <a:gd name="connsiteX231" fmla="*/ 2221512 w 5018777"/>
                <a:gd name="connsiteY231" fmla="*/ 1879237 h 2605314"/>
                <a:gd name="connsiteX232" fmla="*/ 2377177 w 5018777"/>
                <a:gd name="connsiteY232" fmla="*/ 1872342 h 2605314"/>
                <a:gd name="connsiteX233" fmla="*/ 2398949 w 5018777"/>
                <a:gd name="connsiteY233" fmla="*/ 1879600 h 2605314"/>
                <a:gd name="connsiteX234" fmla="*/ 2457006 w 5018777"/>
                <a:gd name="connsiteY234" fmla="*/ 1930400 h 2605314"/>
                <a:gd name="connsiteX235" fmla="*/ 2471520 w 5018777"/>
                <a:gd name="connsiteY235" fmla="*/ 1952171 h 2605314"/>
                <a:gd name="connsiteX236" fmla="*/ 2493292 w 5018777"/>
                <a:gd name="connsiteY236" fmla="*/ 1973942 h 2605314"/>
                <a:gd name="connsiteX237" fmla="*/ 2507806 w 5018777"/>
                <a:gd name="connsiteY237" fmla="*/ 2024742 h 2605314"/>
                <a:gd name="connsiteX238" fmla="*/ 2515063 w 5018777"/>
                <a:gd name="connsiteY238" fmla="*/ 2053771 h 2605314"/>
                <a:gd name="connsiteX239" fmla="*/ 2529577 w 5018777"/>
                <a:gd name="connsiteY239" fmla="*/ 2075542 h 2605314"/>
                <a:gd name="connsiteX240" fmla="*/ 2544092 w 5018777"/>
                <a:gd name="connsiteY240" fmla="*/ 2126342 h 2605314"/>
                <a:gd name="connsiteX241" fmla="*/ 2536835 w 5018777"/>
                <a:gd name="connsiteY241" fmla="*/ 2271485 h 2605314"/>
                <a:gd name="connsiteX242" fmla="*/ 2522320 w 5018777"/>
                <a:gd name="connsiteY242" fmla="*/ 2300514 h 2605314"/>
                <a:gd name="connsiteX243" fmla="*/ 2478777 w 5018777"/>
                <a:gd name="connsiteY243" fmla="*/ 2329542 h 2605314"/>
                <a:gd name="connsiteX244" fmla="*/ 2457006 w 5018777"/>
                <a:gd name="connsiteY244" fmla="*/ 2336800 h 2605314"/>
                <a:gd name="connsiteX245" fmla="*/ 2333635 w 5018777"/>
                <a:gd name="connsiteY245" fmla="*/ 2329542 h 2605314"/>
                <a:gd name="connsiteX246" fmla="*/ 2311863 w 5018777"/>
                <a:gd name="connsiteY246" fmla="*/ 2322285 h 2605314"/>
                <a:gd name="connsiteX247" fmla="*/ 2297349 w 5018777"/>
                <a:gd name="connsiteY247" fmla="*/ 2286000 h 2605314"/>
                <a:gd name="connsiteX248" fmla="*/ 2290092 w 5018777"/>
                <a:gd name="connsiteY248" fmla="*/ 2249714 h 2605314"/>
                <a:gd name="connsiteX249" fmla="*/ 2398949 w 5018777"/>
                <a:gd name="connsiteY249" fmla="*/ 2111828 h 2605314"/>
                <a:gd name="connsiteX250" fmla="*/ 2398949 w 5018777"/>
                <a:gd name="connsiteY250" fmla="*/ 2024742 h 2605314"/>
                <a:gd name="connsiteX251" fmla="*/ 2377177 w 5018777"/>
                <a:gd name="connsiteY251" fmla="*/ 2010228 h 2605314"/>
                <a:gd name="connsiteX252" fmla="*/ 2275577 w 5018777"/>
                <a:gd name="connsiteY252" fmla="*/ 2017485 h 2605314"/>
                <a:gd name="connsiteX253" fmla="*/ 2261063 w 5018777"/>
                <a:gd name="connsiteY253" fmla="*/ 2032000 h 2605314"/>
                <a:gd name="connsiteX254" fmla="*/ 2239292 w 5018777"/>
                <a:gd name="connsiteY254" fmla="*/ 2046514 h 2605314"/>
                <a:gd name="connsiteX255" fmla="*/ 2224777 w 5018777"/>
                <a:gd name="connsiteY255" fmla="*/ 2061028 h 2605314"/>
                <a:gd name="connsiteX256" fmla="*/ 2195749 w 5018777"/>
                <a:gd name="connsiteY256" fmla="*/ 2068285 h 2605314"/>
                <a:gd name="connsiteX257" fmla="*/ 2166720 w 5018777"/>
                <a:gd name="connsiteY257" fmla="*/ 2090057 h 2605314"/>
                <a:gd name="connsiteX258" fmla="*/ 2152206 w 5018777"/>
                <a:gd name="connsiteY258" fmla="*/ 2111828 h 2605314"/>
                <a:gd name="connsiteX259" fmla="*/ 2130435 w 5018777"/>
                <a:gd name="connsiteY259" fmla="*/ 2140857 h 2605314"/>
                <a:gd name="connsiteX260" fmla="*/ 2130435 w 5018777"/>
                <a:gd name="connsiteY260" fmla="*/ 2351314 h 2605314"/>
                <a:gd name="connsiteX261" fmla="*/ 2144949 w 5018777"/>
                <a:gd name="connsiteY261" fmla="*/ 2373085 h 2605314"/>
                <a:gd name="connsiteX262" fmla="*/ 2166720 w 5018777"/>
                <a:gd name="connsiteY262" fmla="*/ 2380342 h 2605314"/>
                <a:gd name="connsiteX263" fmla="*/ 2173977 w 5018777"/>
                <a:gd name="connsiteY263" fmla="*/ 2402114 h 2605314"/>
                <a:gd name="connsiteX264" fmla="*/ 2195749 w 5018777"/>
                <a:gd name="connsiteY264" fmla="*/ 2416628 h 2605314"/>
                <a:gd name="connsiteX265" fmla="*/ 2224777 w 5018777"/>
                <a:gd name="connsiteY265" fmla="*/ 2438400 h 2605314"/>
                <a:gd name="connsiteX266" fmla="*/ 2268320 w 5018777"/>
                <a:gd name="connsiteY266" fmla="*/ 2474685 h 2605314"/>
                <a:gd name="connsiteX267" fmla="*/ 2297349 w 5018777"/>
                <a:gd name="connsiteY267" fmla="*/ 2510971 h 2605314"/>
                <a:gd name="connsiteX268" fmla="*/ 2319120 w 5018777"/>
                <a:gd name="connsiteY268" fmla="*/ 2532742 h 2605314"/>
                <a:gd name="connsiteX269" fmla="*/ 2398949 w 5018777"/>
                <a:gd name="connsiteY269" fmla="*/ 2569028 h 2605314"/>
                <a:gd name="connsiteX270" fmla="*/ 2544092 w 5018777"/>
                <a:gd name="connsiteY270" fmla="*/ 2554514 h 2605314"/>
                <a:gd name="connsiteX271" fmla="*/ 2565863 w 5018777"/>
                <a:gd name="connsiteY271" fmla="*/ 2540000 h 2605314"/>
                <a:gd name="connsiteX272" fmla="*/ 2573120 w 5018777"/>
                <a:gd name="connsiteY272" fmla="*/ 2503714 h 2605314"/>
                <a:gd name="connsiteX273" fmla="*/ 2587635 w 5018777"/>
                <a:gd name="connsiteY273" fmla="*/ 2481942 h 2605314"/>
                <a:gd name="connsiteX274" fmla="*/ 2594892 w 5018777"/>
                <a:gd name="connsiteY274" fmla="*/ 2409371 h 2605314"/>
                <a:gd name="connsiteX275" fmla="*/ 2645692 w 5018777"/>
                <a:gd name="connsiteY275" fmla="*/ 2416628 h 2605314"/>
                <a:gd name="connsiteX276" fmla="*/ 2674720 w 5018777"/>
                <a:gd name="connsiteY276" fmla="*/ 2423885 h 2605314"/>
                <a:gd name="connsiteX277" fmla="*/ 2747292 w 5018777"/>
                <a:gd name="connsiteY277" fmla="*/ 2438400 h 2605314"/>
                <a:gd name="connsiteX278" fmla="*/ 2790835 w 5018777"/>
                <a:gd name="connsiteY278" fmla="*/ 2452914 h 2605314"/>
                <a:gd name="connsiteX279" fmla="*/ 2812606 w 5018777"/>
                <a:gd name="connsiteY279" fmla="*/ 2438400 h 2605314"/>
                <a:gd name="connsiteX280" fmla="*/ 2805349 w 5018777"/>
                <a:gd name="connsiteY280" fmla="*/ 2416628 h 2605314"/>
                <a:gd name="connsiteX281" fmla="*/ 2798092 w 5018777"/>
                <a:gd name="connsiteY281" fmla="*/ 2373085 h 2605314"/>
                <a:gd name="connsiteX282" fmla="*/ 2783577 w 5018777"/>
                <a:gd name="connsiteY282" fmla="*/ 2329542 h 2605314"/>
                <a:gd name="connsiteX283" fmla="*/ 2798092 w 5018777"/>
                <a:gd name="connsiteY283" fmla="*/ 2278742 h 2605314"/>
                <a:gd name="connsiteX284" fmla="*/ 2965006 w 5018777"/>
                <a:gd name="connsiteY284" fmla="*/ 2249714 h 2605314"/>
                <a:gd name="connsiteX285" fmla="*/ 2950492 w 5018777"/>
                <a:gd name="connsiteY285" fmla="*/ 2227942 h 2605314"/>
                <a:gd name="connsiteX286" fmla="*/ 2928720 w 5018777"/>
                <a:gd name="connsiteY286" fmla="*/ 2133600 h 2605314"/>
                <a:gd name="connsiteX287" fmla="*/ 2921463 w 5018777"/>
                <a:gd name="connsiteY287" fmla="*/ 2104571 h 2605314"/>
                <a:gd name="connsiteX288" fmla="*/ 2899692 w 5018777"/>
                <a:gd name="connsiteY288" fmla="*/ 2090057 h 2605314"/>
                <a:gd name="connsiteX289" fmla="*/ 2906949 w 5018777"/>
                <a:gd name="connsiteY289" fmla="*/ 2061028 h 2605314"/>
                <a:gd name="connsiteX290" fmla="*/ 3037577 w 5018777"/>
                <a:gd name="connsiteY290" fmla="*/ 2053771 h 2605314"/>
                <a:gd name="connsiteX291" fmla="*/ 3124663 w 5018777"/>
                <a:gd name="connsiteY291" fmla="*/ 2046514 h 2605314"/>
                <a:gd name="connsiteX292" fmla="*/ 3146435 w 5018777"/>
                <a:gd name="connsiteY292" fmla="*/ 2039257 h 2605314"/>
                <a:gd name="connsiteX293" fmla="*/ 3139177 w 5018777"/>
                <a:gd name="connsiteY293" fmla="*/ 2010228 h 2605314"/>
                <a:gd name="connsiteX294" fmla="*/ 3110149 w 5018777"/>
                <a:gd name="connsiteY294" fmla="*/ 1959428 h 2605314"/>
                <a:gd name="connsiteX295" fmla="*/ 3081120 w 5018777"/>
                <a:gd name="connsiteY295" fmla="*/ 1930400 h 2605314"/>
                <a:gd name="connsiteX296" fmla="*/ 3066606 w 5018777"/>
                <a:gd name="connsiteY296" fmla="*/ 1901371 h 2605314"/>
                <a:gd name="connsiteX297" fmla="*/ 3044835 w 5018777"/>
                <a:gd name="connsiteY297" fmla="*/ 1886857 h 2605314"/>
                <a:gd name="connsiteX298" fmla="*/ 3037577 w 5018777"/>
                <a:gd name="connsiteY298" fmla="*/ 1865085 h 2605314"/>
                <a:gd name="connsiteX299" fmla="*/ 3023063 w 5018777"/>
                <a:gd name="connsiteY299" fmla="*/ 1843314 h 2605314"/>
                <a:gd name="connsiteX300" fmla="*/ 3052092 w 5018777"/>
                <a:gd name="connsiteY300" fmla="*/ 1828800 h 2605314"/>
                <a:gd name="connsiteX301" fmla="*/ 3160949 w 5018777"/>
                <a:gd name="connsiteY301" fmla="*/ 1814285 h 2605314"/>
                <a:gd name="connsiteX302" fmla="*/ 3182720 w 5018777"/>
                <a:gd name="connsiteY302" fmla="*/ 1799771 h 2605314"/>
                <a:gd name="connsiteX303" fmla="*/ 3131920 w 5018777"/>
                <a:gd name="connsiteY303" fmla="*/ 1690914 h 2605314"/>
                <a:gd name="connsiteX304" fmla="*/ 3124663 w 5018777"/>
                <a:gd name="connsiteY304" fmla="*/ 1669142 h 2605314"/>
                <a:gd name="connsiteX305" fmla="*/ 3110149 w 5018777"/>
                <a:gd name="connsiteY305" fmla="*/ 1647371 h 2605314"/>
                <a:gd name="connsiteX306" fmla="*/ 3131920 w 5018777"/>
                <a:gd name="connsiteY306" fmla="*/ 1640114 h 2605314"/>
                <a:gd name="connsiteX307" fmla="*/ 3160949 w 5018777"/>
                <a:gd name="connsiteY307" fmla="*/ 1632857 h 2605314"/>
                <a:gd name="connsiteX308" fmla="*/ 3189977 w 5018777"/>
                <a:gd name="connsiteY308" fmla="*/ 1618342 h 2605314"/>
                <a:gd name="connsiteX309" fmla="*/ 3219006 w 5018777"/>
                <a:gd name="connsiteY309" fmla="*/ 1611085 h 2605314"/>
                <a:gd name="connsiteX310" fmla="*/ 3240777 w 5018777"/>
                <a:gd name="connsiteY310" fmla="*/ 1603828 h 2605314"/>
                <a:gd name="connsiteX311" fmla="*/ 3284320 w 5018777"/>
                <a:gd name="connsiteY311" fmla="*/ 1582057 h 2605314"/>
                <a:gd name="connsiteX312" fmla="*/ 3298835 w 5018777"/>
                <a:gd name="connsiteY312" fmla="*/ 1567542 h 2605314"/>
                <a:gd name="connsiteX313" fmla="*/ 3277063 w 5018777"/>
                <a:gd name="connsiteY313" fmla="*/ 1545771 h 2605314"/>
                <a:gd name="connsiteX314" fmla="*/ 3233520 w 5018777"/>
                <a:gd name="connsiteY314" fmla="*/ 1516742 h 2605314"/>
                <a:gd name="connsiteX315" fmla="*/ 3182720 w 5018777"/>
                <a:gd name="connsiteY315" fmla="*/ 1458685 h 2605314"/>
                <a:gd name="connsiteX316" fmla="*/ 3175463 w 5018777"/>
                <a:gd name="connsiteY316" fmla="*/ 1436914 h 2605314"/>
                <a:gd name="connsiteX317" fmla="*/ 3153692 w 5018777"/>
                <a:gd name="connsiteY317" fmla="*/ 1422400 h 2605314"/>
                <a:gd name="connsiteX318" fmla="*/ 3204492 w 5018777"/>
                <a:gd name="connsiteY318" fmla="*/ 1386114 h 2605314"/>
                <a:gd name="connsiteX319" fmla="*/ 3240777 w 5018777"/>
                <a:gd name="connsiteY319" fmla="*/ 1349828 h 2605314"/>
                <a:gd name="connsiteX320" fmla="*/ 3269806 w 5018777"/>
                <a:gd name="connsiteY320" fmla="*/ 1313542 h 2605314"/>
                <a:gd name="connsiteX321" fmla="*/ 3291577 w 5018777"/>
                <a:gd name="connsiteY321" fmla="*/ 1299028 h 2605314"/>
                <a:gd name="connsiteX322" fmla="*/ 3306092 w 5018777"/>
                <a:gd name="connsiteY322" fmla="*/ 1284514 h 2605314"/>
                <a:gd name="connsiteX323" fmla="*/ 3313349 w 5018777"/>
                <a:gd name="connsiteY323" fmla="*/ 1262742 h 2605314"/>
                <a:gd name="connsiteX324" fmla="*/ 3269806 w 5018777"/>
                <a:gd name="connsiteY324" fmla="*/ 1255485 h 2605314"/>
                <a:gd name="connsiteX325" fmla="*/ 3248035 w 5018777"/>
                <a:gd name="connsiteY325" fmla="*/ 1248228 h 2605314"/>
                <a:gd name="connsiteX326" fmla="*/ 3197235 w 5018777"/>
                <a:gd name="connsiteY326" fmla="*/ 1233714 h 2605314"/>
                <a:gd name="connsiteX327" fmla="*/ 3175463 w 5018777"/>
                <a:gd name="connsiteY327" fmla="*/ 1219200 h 2605314"/>
                <a:gd name="connsiteX328" fmla="*/ 3153692 w 5018777"/>
                <a:gd name="connsiteY328" fmla="*/ 1211942 h 2605314"/>
                <a:gd name="connsiteX329" fmla="*/ 3124663 w 5018777"/>
                <a:gd name="connsiteY329" fmla="*/ 1197428 h 2605314"/>
                <a:gd name="connsiteX330" fmla="*/ 3204492 w 5018777"/>
                <a:gd name="connsiteY330" fmla="*/ 1095828 h 2605314"/>
                <a:gd name="connsiteX331" fmla="*/ 3255292 w 5018777"/>
                <a:gd name="connsiteY331" fmla="*/ 1037771 h 2605314"/>
                <a:gd name="connsiteX332" fmla="*/ 3255292 w 5018777"/>
                <a:gd name="connsiteY332" fmla="*/ 994228 h 2605314"/>
                <a:gd name="connsiteX333" fmla="*/ 3211749 w 5018777"/>
                <a:gd name="connsiteY333" fmla="*/ 986971 h 2605314"/>
                <a:gd name="connsiteX334" fmla="*/ 3182720 w 5018777"/>
                <a:gd name="connsiteY334" fmla="*/ 979714 h 2605314"/>
                <a:gd name="connsiteX335" fmla="*/ 3124663 w 5018777"/>
                <a:gd name="connsiteY335" fmla="*/ 957942 h 2605314"/>
                <a:gd name="connsiteX336" fmla="*/ 3102892 w 5018777"/>
                <a:gd name="connsiteY336" fmla="*/ 950685 h 2605314"/>
                <a:gd name="connsiteX337" fmla="*/ 3052092 w 5018777"/>
                <a:gd name="connsiteY337" fmla="*/ 943428 h 2605314"/>
                <a:gd name="connsiteX338" fmla="*/ 3030320 w 5018777"/>
                <a:gd name="connsiteY338" fmla="*/ 936171 h 2605314"/>
                <a:gd name="connsiteX339" fmla="*/ 2994035 w 5018777"/>
                <a:gd name="connsiteY339" fmla="*/ 928914 h 2605314"/>
                <a:gd name="connsiteX340" fmla="*/ 2979520 w 5018777"/>
                <a:gd name="connsiteY340" fmla="*/ 914400 h 2605314"/>
                <a:gd name="connsiteX341" fmla="*/ 3037577 w 5018777"/>
                <a:gd name="connsiteY341" fmla="*/ 820057 h 2605314"/>
                <a:gd name="connsiteX342" fmla="*/ 3095635 w 5018777"/>
                <a:gd name="connsiteY342" fmla="*/ 747485 h 2605314"/>
                <a:gd name="connsiteX343" fmla="*/ 3131920 w 5018777"/>
                <a:gd name="connsiteY343" fmla="*/ 703942 h 2605314"/>
                <a:gd name="connsiteX344" fmla="*/ 3146435 w 5018777"/>
                <a:gd name="connsiteY344" fmla="*/ 682171 h 2605314"/>
                <a:gd name="connsiteX345" fmla="*/ 3037577 w 5018777"/>
                <a:gd name="connsiteY345" fmla="*/ 667657 h 2605314"/>
                <a:gd name="connsiteX346" fmla="*/ 2965006 w 5018777"/>
                <a:gd name="connsiteY346" fmla="*/ 660400 h 2605314"/>
                <a:gd name="connsiteX347" fmla="*/ 2892435 w 5018777"/>
                <a:gd name="connsiteY347" fmla="*/ 645885 h 2605314"/>
                <a:gd name="connsiteX348" fmla="*/ 2928720 w 5018777"/>
                <a:gd name="connsiteY348" fmla="*/ 609600 h 2605314"/>
                <a:gd name="connsiteX349" fmla="*/ 2965006 w 5018777"/>
                <a:gd name="connsiteY349" fmla="*/ 573314 h 2605314"/>
                <a:gd name="connsiteX350" fmla="*/ 2972263 w 5018777"/>
                <a:gd name="connsiteY350" fmla="*/ 529771 h 2605314"/>
                <a:gd name="connsiteX351" fmla="*/ 2986777 w 5018777"/>
                <a:gd name="connsiteY351" fmla="*/ 486228 h 2605314"/>
                <a:gd name="connsiteX352" fmla="*/ 3001292 w 5018777"/>
                <a:gd name="connsiteY352" fmla="*/ 435428 h 2605314"/>
                <a:gd name="connsiteX353" fmla="*/ 3015806 w 5018777"/>
                <a:gd name="connsiteY353" fmla="*/ 391885 h 2605314"/>
                <a:gd name="connsiteX354" fmla="*/ 2965006 w 5018777"/>
                <a:gd name="connsiteY354" fmla="*/ 399142 h 2605314"/>
                <a:gd name="connsiteX355" fmla="*/ 2921463 w 5018777"/>
                <a:gd name="connsiteY355" fmla="*/ 413657 h 2605314"/>
                <a:gd name="connsiteX356" fmla="*/ 2892435 w 5018777"/>
                <a:gd name="connsiteY356" fmla="*/ 420914 h 2605314"/>
                <a:gd name="connsiteX357" fmla="*/ 2856149 w 5018777"/>
                <a:gd name="connsiteY357" fmla="*/ 435428 h 2605314"/>
                <a:gd name="connsiteX358" fmla="*/ 2812606 w 5018777"/>
                <a:gd name="connsiteY358" fmla="*/ 442685 h 2605314"/>
                <a:gd name="connsiteX359" fmla="*/ 2783577 w 5018777"/>
                <a:gd name="connsiteY359" fmla="*/ 449942 h 2605314"/>
                <a:gd name="connsiteX360" fmla="*/ 2725520 w 5018777"/>
                <a:gd name="connsiteY360" fmla="*/ 442685 h 2605314"/>
                <a:gd name="connsiteX361" fmla="*/ 2732777 w 5018777"/>
                <a:gd name="connsiteY361" fmla="*/ 377371 h 2605314"/>
                <a:gd name="connsiteX362" fmla="*/ 2725520 w 5018777"/>
                <a:gd name="connsiteY362" fmla="*/ 290285 h 2605314"/>
                <a:gd name="connsiteX363" fmla="*/ 2711006 w 5018777"/>
                <a:gd name="connsiteY363" fmla="*/ 232228 h 2605314"/>
                <a:gd name="connsiteX364" fmla="*/ 2667463 w 5018777"/>
                <a:gd name="connsiteY364" fmla="*/ 210457 h 2605314"/>
                <a:gd name="connsiteX365" fmla="*/ 2660206 w 5018777"/>
                <a:gd name="connsiteY36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63292 w 5018777"/>
                <a:gd name="connsiteY79" fmla="*/ 529771 h 2605314"/>
                <a:gd name="connsiteX80" fmla="*/ 3756035 w 5018777"/>
                <a:gd name="connsiteY80" fmla="*/ 551542 h 2605314"/>
                <a:gd name="connsiteX81" fmla="*/ 3763292 w 5018777"/>
                <a:gd name="connsiteY81" fmla="*/ 573314 h 2605314"/>
                <a:gd name="connsiteX82" fmla="*/ 3705235 w 5018777"/>
                <a:gd name="connsiteY82" fmla="*/ 602342 h 2605314"/>
                <a:gd name="connsiteX83" fmla="*/ 3661692 w 5018777"/>
                <a:gd name="connsiteY83" fmla="*/ 544285 h 2605314"/>
                <a:gd name="connsiteX84" fmla="*/ 3668949 w 5018777"/>
                <a:gd name="connsiteY84" fmla="*/ 435428 h 2605314"/>
                <a:gd name="connsiteX85" fmla="*/ 3705235 w 5018777"/>
                <a:gd name="connsiteY85" fmla="*/ 370114 h 2605314"/>
                <a:gd name="connsiteX86" fmla="*/ 3770549 w 5018777"/>
                <a:gd name="connsiteY86" fmla="*/ 341085 h 2605314"/>
                <a:gd name="connsiteX87" fmla="*/ 3792320 w 5018777"/>
                <a:gd name="connsiteY87" fmla="*/ 333828 h 2605314"/>
                <a:gd name="connsiteX88" fmla="*/ 3814092 w 5018777"/>
                <a:gd name="connsiteY88" fmla="*/ 326571 h 2605314"/>
                <a:gd name="connsiteX89" fmla="*/ 3959235 w 5018777"/>
                <a:gd name="connsiteY89" fmla="*/ 333828 h 2605314"/>
                <a:gd name="connsiteX90" fmla="*/ 4024549 w 5018777"/>
                <a:gd name="connsiteY90" fmla="*/ 377371 h 2605314"/>
                <a:gd name="connsiteX91" fmla="*/ 4060835 w 5018777"/>
                <a:gd name="connsiteY91" fmla="*/ 413657 h 2605314"/>
                <a:gd name="connsiteX92" fmla="*/ 4097120 w 5018777"/>
                <a:gd name="connsiteY92" fmla="*/ 478971 h 2605314"/>
                <a:gd name="connsiteX93" fmla="*/ 4111997 w 5018777"/>
                <a:gd name="connsiteY93" fmla="*/ 620848 h 2605314"/>
                <a:gd name="connsiteX94" fmla="*/ 4089863 w 5018777"/>
                <a:gd name="connsiteY94" fmla="*/ 732971 h 2605314"/>
                <a:gd name="connsiteX95" fmla="*/ 4060835 w 5018777"/>
                <a:gd name="connsiteY95" fmla="*/ 769257 h 2605314"/>
                <a:gd name="connsiteX96" fmla="*/ 3946897 w 5018777"/>
                <a:gd name="connsiteY96" fmla="*/ 851262 h 2605314"/>
                <a:gd name="connsiteX97" fmla="*/ 3843120 w 5018777"/>
                <a:gd name="connsiteY97" fmla="*/ 878114 h 2605314"/>
                <a:gd name="connsiteX98" fmla="*/ 3567349 w 5018777"/>
                <a:gd name="connsiteY98" fmla="*/ 863600 h 2605314"/>
                <a:gd name="connsiteX99" fmla="*/ 3422206 w 5018777"/>
                <a:gd name="connsiteY99" fmla="*/ 835660 h 2605314"/>
                <a:gd name="connsiteX100" fmla="*/ 3349635 w 5018777"/>
                <a:gd name="connsiteY100" fmla="*/ 776514 h 2605314"/>
                <a:gd name="connsiteX101" fmla="*/ 3313349 w 5018777"/>
                <a:gd name="connsiteY101" fmla="*/ 696685 h 2605314"/>
                <a:gd name="connsiteX102" fmla="*/ 3277063 w 5018777"/>
                <a:gd name="connsiteY102" fmla="*/ 587828 h 2605314"/>
                <a:gd name="connsiteX103" fmla="*/ 3233520 w 5018777"/>
                <a:gd name="connsiteY103" fmla="*/ 478971 h 2605314"/>
                <a:gd name="connsiteX104" fmla="*/ 3199412 w 5018777"/>
                <a:gd name="connsiteY104" fmla="*/ 367937 h 2605314"/>
                <a:gd name="connsiteX105" fmla="*/ 3139177 w 5018777"/>
                <a:gd name="connsiteY105" fmla="*/ 283028 h 2605314"/>
                <a:gd name="connsiteX106" fmla="*/ 3081120 w 5018777"/>
                <a:gd name="connsiteY106" fmla="*/ 232228 h 2605314"/>
                <a:gd name="connsiteX107" fmla="*/ 3008549 w 5018777"/>
                <a:gd name="connsiteY107" fmla="*/ 174171 h 2605314"/>
                <a:gd name="connsiteX108" fmla="*/ 2934889 w 5018777"/>
                <a:gd name="connsiteY108" fmla="*/ 124460 h 2605314"/>
                <a:gd name="connsiteX109" fmla="*/ 2827120 w 5018777"/>
                <a:gd name="connsiteY109" fmla="*/ 79828 h 2605314"/>
                <a:gd name="connsiteX110" fmla="*/ 2667463 w 5018777"/>
                <a:gd name="connsiteY110" fmla="*/ 50800 h 2605314"/>
                <a:gd name="connsiteX111" fmla="*/ 2500549 w 5018777"/>
                <a:gd name="connsiteY111" fmla="*/ 43542 h 2605314"/>
                <a:gd name="connsiteX112" fmla="*/ 2275577 w 5018777"/>
                <a:gd name="connsiteY112" fmla="*/ 21771 h 2605314"/>
                <a:gd name="connsiteX113" fmla="*/ 2036092 w 5018777"/>
                <a:gd name="connsiteY113" fmla="*/ 7257 h 2605314"/>
                <a:gd name="connsiteX114" fmla="*/ 1753063 w 5018777"/>
                <a:gd name="connsiteY114" fmla="*/ 29028 h 2605314"/>
                <a:gd name="connsiteX115" fmla="*/ 1519746 w 5018777"/>
                <a:gd name="connsiteY115" fmla="*/ 82005 h 2605314"/>
                <a:gd name="connsiteX116" fmla="*/ 1157977 w 5018777"/>
                <a:gd name="connsiteY116" fmla="*/ 190500 h 2605314"/>
                <a:gd name="connsiteX117" fmla="*/ 969292 w 5018777"/>
                <a:gd name="connsiteY117" fmla="*/ 261257 h 2605314"/>
                <a:gd name="connsiteX118" fmla="*/ 889463 w 5018777"/>
                <a:gd name="connsiteY118" fmla="*/ 319314 h 2605314"/>
                <a:gd name="connsiteX119" fmla="*/ 763189 w 5018777"/>
                <a:gd name="connsiteY119" fmla="*/ 420551 h 2605314"/>
                <a:gd name="connsiteX120" fmla="*/ 693520 w 5018777"/>
                <a:gd name="connsiteY120" fmla="*/ 500742 h 2605314"/>
                <a:gd name="connsiteX121" fmla="*/ 664492 w 5018777"/>
                <a:gd name="connsiteY121" fmla="*/ 544285 h 2605314"/>
                <a:gd name="connsiteX122" fmla="*/ 642720 w 5018777"/>
                <a:gd name="connsiteY122" fmla="*/ 609600 h 2605314"/>
                <a:gd name="connsiteX123" fmla="*/ 651792 w 5018777"/>
                <a:gd name="connsiteY123" fmla="*/ 740954 h 2605314"/>
                <a:gd name="connsiteX124" fmla="*/ 700052 w 5018777"/>
                <a:gd name="connsiteY124" fmla="*/ 804454 h 2605314"/>
                <a:gd name="connsiteX125" fmla="*/ 751577 w 5018777"/>
                <a:gd name="connsiteY125" fmla="*/ 804817 h 2605314"/>
                <a:gd name="connsiteX126" fmla="*/ 775889 w 5018777"/>
                <a:gd name="connsiteY126" fmla="*/ 748937 h 2605314"/>
                <a:gd name="connsiteX127" fmla="*/ 764640 w 5018777"/>
                <a:gd name="connsiteY127" fmla="*/ 679268 h 2605314"/>
                <a:gd name="connsiteX128" fmla="*/ 704769 w 5018777"/>
                <a:gd name="connsiteY128" fmla="*/ 644434 h 2605314"/>
                <a:gd name="connsiteX129" fmla="*/ 567246 w 5018777"/>
                <a:gd name="connsiteY129" fmla="*/ 638991 h 2605314"/>
                <a:gd name="connsiteX130" fmla="*/ 468549 w 5018777"/>
                <a:gd name="connsiteY130" fmla="*/ 682171 h 2605314"/>
                <a:gd name="connsiteX131" fmla="*/ 446777 w 5018777"/>
                <a:gd name="connsiteY131" fmla="*/ 754742 h 2605314"/>
                <a:gd name="connsiteX132" fmla="*/ 475806 w 5018777"/>
                <a:gd name="connsiteY132" fmla="*/ 849085 h 2605314"/>
                <a:gd name="connsiteX133" fmla="*/ 533863 w 5018777"/>
                <a:gd name="connsiteY133" fmla="*/ 841828 h 2605314"/>
                <a:gd name="connsiteX134" fmla="*/ 541120 w 5018777"/>
                <a:gd name="connsiteY134" fmla="*/ 820057 h 2605314"/>
                <a:gd name="connsiteX135" fmla="*/ 519349 w 5018777"/>
                <a:gd name="connsiteY135" fmla="*/ 740228 h 2605314"/>
                <a:gd name="connsiteX136" fmla="*/ 497577 w 5018777"/>
                <a:gd name="connsiteY136" fmla="*/ 725714 h 2605314"/>
                <a:gd name="connsiteX137" fmla="*/ 352435 w 5018777"/>
                <a:gd name="connsiteY137" fmla="*/ 732971 h 2605314"/>
                <a:gd name="connsiteX138" fmla="*/ 252286 w 5018777"/>
                <a:gd name="connsiteY138" fmla="*/ 791028 h 2605314"/>
                <a:gd name="connsiteX139" fmla="*/ 192777 w 5018777"/>
                <a:gd name="connsiteY139" fmla="*/ 892628 h 2605314"/>
                <a:gd name="connsiteX140" fmla="*/ 187335 w 5018777"/>
                <a:gd name="connsiteY140" fmla="*/ 1026522 h 2605314"/>
                <a:gd name="connsiteX141" fmla="*/ 218177 w 5018777"/>
                <a:gd name="connsiteY141" fmla="*/ 1070791 h 2605314"/>
                <a:gd name="connsiteX142" fmla="*/ 278049 w 5018777"/>
                <a:gd name="connsiteY142" fmla="*/ 1063534 h 2605314"/>
                <a:gd name="connsiteX143" fmla="*/ 297643 w 5018777"/>
                <a:gd name="connsiteY143" fmla="*/ 1022531 h 2605314"/>
                <a:gd name="connsiteX144" fmla="*/ 260995 w 5018777"/>
                <a:gd name="connsiteY144" fmla="*/ 957580 h 2605314"/>
                <a:gd name="connsiteX145" fmla="*/ 172095 w 5018777"/>
                <a:gd name="connsiteY145" fmla="*/ 952137 h 2605314"/>
                <a:gd name="connsiteX146" fmla="*/ 108957 w 5018777"/>
                <a:gd name="connsiteY146" fmla="*/ 996405 h 2605314"/>
                <a:gd name="connsiteX147" fmla="*/ 54892 w 5018777"/>
                <a:gd name="connsiteY147" fmla="*/ 1066800 h 2605314"/>
                <a:gd name="connsiteX148" fmla="*/ 14252 w 5018777"/>
                <a:gd name="connsiteY148" fmla="*/ 1156788 h 2605314"/>
                <a:gd name="connsiteX149" fmla="*/ 20783 w 5018777"/>
                <a:gd name="connsiteY149" fmla="*/ 1262017 h 2605314"/>
                <a:gd name="connsiteX150" fmla="*/ 69406 w 5018777"/>
                <a:gd name="connsiteY150" fmla="*/ 1313542 h 2605314"/>
                <a:gd name="connsiteX151" fmla="*/ 112949 w 5018777"/>
                <a:gd name="connsiteY151" fmla="*/ 1342571 h 2605314"/>
                <a:gd name="connsiteX152" fmla="*/ 159032 w 5018777"/>
                <a:gd name="connsiteY152" fmla="*/ 1341845 h 2605314"/>
                <a:gd name="connsiteX153" fmla="*/ 217089 w 5018777"/>
                <a:gd name="connsiteY153" fmla="*/ 1316445 h 2605314"/>
                <a:gd name="connsiteX154" fmla="*/ 199672 w 5018777"/>
                <a:gd name="connsiteY154" fmla="*/ 1243148 h 2605314"/>
                <a:gd name="connsiteX155" fmla="*/ 124197 w 5018777"/>
                <a:gd name="connsiteY155" fmla="*/ 1236254 h 2605314"/>
                <a:gd name="connsiteX156" fmla="*/ 54892 w 5018777"/>
                <a:gd name="connsiteY156" fmla="*/ 1262742 h 2605314"/>
                <a:gd name="connsiteX157" fmla="*/ 33120 w 5018777"/>
                <a:gd name="connsiteY157" fmla="*/ 1299028 h 2605314"/>
                <a:gd name="connsiteX158" fmla="*/ 18606 w 5018777"/>
                <a:gd name="connsiteY158" fmla="*/ 1320800 h 2605314"/>
                <a:gd name="connsiteX159" fmla="*/ 4092 w 5018777"/>
                <a:gd name="connsiteY159" fmla="*/ 1379582 h 2605314"/>
                <a:gd name="connsiteX160" fmla="*/ 3729 w 5018777"/>
                <a:gd name="connsiteY160" fmla="*/ 1436188 h 2605314"/>
                <a:gd name="connsiteX161" fmla="*/ 47635 w 5018777"/>
                <a:gd name="connsiteY161" fmla="*/ 1494971 h 2605314"/>
                <a:gd name="connsiteX162" fmla="*/ 91177 w 5018777"/>
                <a:gd name="connsiteY162" fmla="*/ 1524000 h 2605314"/>
                <a:gd name="connsiteX163" fmla="*/ 127100 w 5018777"/>
                <a:gd name="connsiteY163" fmla="*/ 1568268 h 2605314"/>
                <a:gd name="connsiteX164" fmla="*/ 171006 w 5018777"/>
                <a:gd name="connsiteY164" fmla="*/ 1582057 h 2605314"/>
                <a:gd name="connsiteX165" fmla="*/ 228337 w 5018777"/>
                <a:gd name="connsiteY165" fmla="*/ 1561737 h 2605314"/>
                <a:gd name="connsiteX166" fmla="*/ 236683 w 5018777"/>
                <a:gd name="connsiteY166" fmla="*/ 1483722 h 2605314"/>
                <a:gd name="connsiteX167" fmla="*/ 157217 w 5018777"/>
                <a:gd name="connsiteY167" fmla="*/ 1465580 h 2605314"/>
                <a:gd name="connsiteX168" fmla="*/ 105692 w 5018777"/>
                <a:gd name="connsiteY168" fmla="*/ 1502228 h 2605314"/>
                <a:gd name="connsiteX169" fmla="*/ 105692 w 5018777"/>
                <a:gd name="connsiteY169" fmla="*/ 1698171 h 2605314"/>
                <a:gd name="connsiteX170" fmla="*/ 141615 w 5018777"/>
                <a:gd name="connsiteY170" fmla="*/ 1749334 h 2605314"/>
                <a:gd name="connsiteX171" fmla="*/ 192777 w 5018777"/>
                <a:gd name="connsiteY171" fmla="*/ 1792514 h 2605314"/>
                <a:gd name="connsiteX172" fmla="*/ 250835 w 5018777"/>
                <a:gd name="connsiteY172" fmla="*/ 1828800 h 2605314"/>
                <a:gd name="connsiteX173" fmla="*/ 359692 w 5018777"/>
                <a:gd name="connsiteY173" fmla="*/ 1821542 h 2605314"/>
                <a:gd name="connsiteX174" fmla="*/ 394163 w 5018777"/>
                <a:gd name="connsiteY174" fmla="*/ 1796505 h 2605314"/>
                <a:gd name="connsiteX175" fmla="*/ 410492 w 5018777"/>
                <a:gd name="connsiteY175" fmla="*/ 1698171 h 2605314"/>
                <a:gd name="connsiteX176" fmla="*/ 366949 w 5018777"/>
                <a:gd name="connsiteY176" fmla="*/ 1683657 h 2605314"/>
                <a:gd name="connsiteX177" fmla="*/ 316149 w 5018777"/>
                <a:gd name="connsiteY177" fmla="*/ 1690914 h 2605314"/>
                <a:gd name="connsiteX178" fmla="*/ 279863 w 5018777"/>
                <a:gd name="connsiteY178" fmla="*/ 1719942 h 2605314"/>
                <a:gd name="connsiteX179" fmla="*/ 265349 w 5018777"/>
                <a:gd name="connsiteY179" fmla="*/ 1785257 h 2605314"/>
                <a:gd name="connsiteX180" fmla="*/ 276235 w 5018777"/>
                <a:gd name="connsiteY180" fmla="*/ 1939108 h 2605314"/>
                <a:gd name="connsiteX181" fmla="*/ 331026 w 5018777"/>
                <a:gd name="connsiteY181" fmla="*/ 1984465 h 2605314"/>
                <a:gd name="connsiteX182" fmla="*/ 417749 w 5018777"/>
                <a:gd name="connsiteY182" fmla="*/ 2002971 h 2605314"/>
                <a:gd name="connsiteX183" fmla="*/ 526606 w 5018777"/>
                <a:gd name="connsiteY183" fmla="*/ 1995714 h 2605314"/>
                <a:gd name="connsiteX184" fmla="*/ 555635 w 5018777"/>
                <a:gd name="connsiteY184" fmla="*/ 1973942 h 2605314"/>
                <a:gd name="connsiteX185" fmla="*/ 599177 w 5018777"/>
                <a:gd name="connsiteY185" fmla="*/ 1944914 h 2605314"/>
                <a:gd name="connsiteX186" fmla="*/ 628206 w 5018777"/>
                <a:gd name="connsiteY186" fmla="*/ 1901371 h 2605314"/>
                <a:gd name="connsiteX187" fmla="*/ 613692 w 5018777"/>
                <a:gd name="connsiteY187" fmla="*/ 1836057 h 2605314"/>
                <a:gd name="connsiteX188" fmla="*/ 570149 w 5018777"/>
                <a:gd name="connsiteY188" fmla="*/ 1792514 h 2605314"/>
                <a:gd name="connsiteX189" fmla="*/ 528057 w 5018777"/>
                <a:gd name="connsiteY189" fmla="*/ 1800497 h 2605314"/>
                <a:gd name="connsiteX190" fmla="*/ 481249 w 5018777"/>
                <a:gd name="connsiteY190" fmla="*/ 1898468 h 2605314"/>
                <a:gd name="connsiteX191" fmla="*/ 555635 w 5018777"/>
                <a:gd name="connsiteY191" fmla="*/ 1995714 h 2605314"/>
                <a:gd name="connsiteX192" fmla="*/ 570149 w 5018777"/>
                <a:gd name="connsiteY192" fmla="*/ 2017485 h 2605314"/>
                <a:gd name="connsiteX193" fmla="*/ 700777 w 5018777"/>
                <a:gd name="connsiteY193" fmla="*/ 2068285 h 2605314"/>
                <a:gd name="connsiteX194" fmla="*/ 737063 w 5018777"/>
                <a:gd name="connsiteY194" fmla="*/ 2082800 h 2605314"/>
                <a:gd name="connsiteX195" fmla="*/ 867692 w 5018777"/>
                <a:gd name="connsiteY195" fmla="*/ 2119811 h 2605314"/>
                <a:gd name="connsiteX196" fmla="*/ 969292 w 5018777"/>
                <a:gd name="connsiteY196" fmla="*/ 2148114 h 2605314"/>
                <a:gd name="connsiteX197" fmla="*/ 1078149 w 5018777"/>
                <a:gd name="connsiteY197" fmla="*/ 2133600 h 2605314"/>
                <a:gd name="connsiteX198" fmla="*/ 1128949 w 5018777"/>
                <a:gd name="connsiteY198" fmla="*/ 2104571 h 2605314"/>
                <a:gd name="connsiteX199" fmla="*/ 1247603 w 5018777"/>
                <a:gd name="connsiteY199" fmla="*/ 2013494 h 2605314"/>
                <a:gd name="connsiteX200" fmla="*/ 1291509 w 5018777"/>
                <a:gd name="connsiteY200" fmla="*/ 1957251 h 2605314"/>
                <a:gd name="connsiteX201" fmla="*/ 1278083 w 5018777"/>
                <a:gd name="connsiteY201" fmla="*/ 1839322 h 2605314"/>
                <a:gd name="connsiteX202" fmla="*/ 1223292 w 5018777"/>
                <a:gd name="connsiteY202" fmla="*/ 1814285 h 2605314"/>
                <a:gd name="connsiteX203" fmla="*/ 1129675 w 5018777"/>
                <a:gd name="connsiteY203" fmla="*/ 1833154 h 2605314"/>
                <a:gd name="connsiteX204" fmla="*/ 1107177 w 5018777"/>
                <a:gd name="connsiteY204" fmla="*/ 1894114 h 2605314"/>
                <a:gd name="connsiteX205" fmla="*/ 1085406 w 5018777"/>
                <a:gd name="connsiteY205" fmla="*/ 2002971 h 2605314"/>
                <a:gd name="connsiteX206" fmla="*/ 1020092 w 5018777"/>
                <a:gd name="connsiteY206" fmla="*/ 1995714 h 2605314"/>
                <a:gd name="connsiteX207" fmla="*/ 984532 w 5018777"/>
                <a:gd name="connsiteY207" fmla="*/ 1911531 h 2605314"/>
                <a:gd name="connsiteX208" fmla="*/ 996869 w 5018777"/>
                <a:gd name="connsiteY208" fmla="*/ 1807754 h 2605314"/>
                <a:gd name="connsiteX209" fmla="*/ 1070529 w 5018777"/>
                <a:gd name="connsiteY209" fmla="*/ 1731554 h 2605314"/>
                <a:gd name="connsiteX210" fmla="*/ 1230549 w 5018777"/>
                <a:gd name="connsiteY210" fmla="*/ 1690914 h 2605314"/>
                <a:gd name="connsiteX211" fmla="*/ 1339406 w 5018777"/>
                <a:gd name="connsiteY211" fmla="*/ 1698171 h 2605314"/>
                <a:gd name="connsiteX212" fmla="*/ 1426492 w 5018777"/>
                <a:gd name="connsiteY212" fmla="*/ 1741714 h 2605314"/>
                <a:gd name="connsiteX213" fmla="*/ 1480557 w 5018777"/>
                <a:gd name="connsiteY213" fmla="*/ 1792514 h 2605314"/>
                <a:gd name="connsiteX214" fmla="*/ 1510312 w 5018777"/>
                <a:gd name="connsiteY214" fmla="*/ 1859642 h 2605314"/>
                <a:gd name="connsiteX215" fmla="*/ 1511037 w 5018777"/>
                <a:gd name="connsiteY215" fmla="*/ 1961968 h 2605314"/>
                <a:gd name="connsiteX216" fmla="*/ 1463866 w 5018777"/>
                <a:gd name="connsiteY216" fmla="*/ 2046877 h 2605314"/>
                <a:gd name="connsiteX217" fmla="*/ 1411977 w 5018777"/>
                <a:gd name="connsiteY217" fmla="*/ 2140857 h 2605314"/>
                <a:gd name="connsiteX218" fmla="*/ 1404720 w 5018777"/>
                <a:gd name="connsiteY218" fmla="*/ 2162628 h 2605314"/>
                <a:gd name="connsiteX219" fmla="*/ 1368435 w 5018777"/>
                <a:gd name="connsiteY219" fmla="*/ 2293257 h 2605314"/>
                <a:gd name="connsiteX220" fmla="*/ 1370975 w 5018777"/>
                <a:gd name="connsiteY220" fmla="*/ 2449285 h 2605314"/>
                <a:gd name="connsiteX221" fmla="*/ 1513577 w 5018777"/>
                <a:gd name="connsiteY221" fmla="*/ 2554514 h 2605314"/>
                <a:gd name="connsiteX222" fmla="*/ 1636949 w 5018777"/>
                <a:gd name="connsiteY222" fmla="*/ 2590800 h 2605314"/>
                <a:gd name="connsiteX223" fmla="*/ 1851397 w 5018777"/>
                <a:gd name="connsiteY223" fmla="*/ 2605314 h 2605314"/>
                <a:gd name="connsiteX224" fmla="*/ 1922155 w 5018777"/>
                <a:gd name="connsiteY224" fmla="*/ 2576285 h 2605314"/>
                <a:gd name="connsiteX225" fmla="*/ 1963520 w 5018777"/>
                <a:gd name="connsiteY225" fmla="*/ 2496457 h 2605314"/>
                <a:gd name="connsiteX226" fmla="*/ 2006337 w 5018777"/>
                <a:gd name="connsiteY226" fmla="*/ 2315028 h 2605314"/>
                <a:gd name="connsiteX227" fmla="*/ 2043349 w 5018777"/>
                <a:gd name="connsiteY227" fmla="*/ 2111828 h 2605314"/>
                <a:gd name="connsiteX228" fmla="*/ 2066572 w 5018777"/>
                <a:gd name="connsiteY228" fmla="*/ 2048691 h 2605314"/>
                <a:gd name="connsiteX229" fmla="*/ 2102495 w 5018777"/>
                <a:gd name="connsiteY229" fmla="*/ 1987731 h 2605314"/>
                <a:gd name="connsiteX230" fmla="*/ 2221512 w 5018777"/>
                <a:gd name="connsiteY230" fmla="*/ 1879237 h 2605314"/>
                <a:gd name="connsiteX231" fmla="*/ 2377177 w 5018777"/>
                <a:gd name="connsiteY231" fmla="*/ 1872342 h 2605314"/>
                <a:gd name="connsiteX232" fmla="*/ 2398949 w 5018777"/>
                <a:gd name="connsiteY232" fmla="*/ 1879600 h 2605314"/>
                <a:gd name="connsiteX233" fmla="*/ 2457006 w 5018777"/>
                <a:gd name="connsiteY233" fmla="*/ 1930400 h 2605314"/>
                <a:gd name="connsiteX234" fmla="*/ 2471520 w 5018777"/>
                <a:gd name="connsiteY234" fmla="*/ 1952171 h 2605314"/>
                <a:gd name="connsiteX235" fmla="*/ 2493292 w 5018777"/>
                <a:gd name="connsiteY235" fmla="*/ 1973942 h 2605314"/>
                <a:gd name="connsiteX236" fmla="*/ 2507806 w 5018777"/>
                <a:gd name="connsiteY236" fmla="*/ 2024742 h 2605314"/>
                <a:gd name="connsiteX237" fmla="*/ 2515063 w 5018777"/>
                <a:gd name="connsiteY237" fmla="*/ 2053771 h 2605314"/>
                <a:gd name="connsiteX238" fmla="*/ 2529577 w 5018777"/>
                <a:gd name="connsiteY238" fmla="*/ 2075542 h 2605314"/>
                <a:gd name="connsiteX239" fmla="*/ 2544092 w 5018777"/>
                <a:gd name="connsiteY239" fmla="*/ 2126342 h 2605314"/>
                <a:gd name="connsiteX240" fmla="*/ 2536835 w 5018777"/>
                <a:gd name="connsiteY240" fmla="*/ 2271485 h 2605314"/>
                <a:gd name="connsiteX241" fmla="*/ 2522320 w 5018777"/>
                <a:gd name="connsiteY241" fmla="*/ 2300514 h 2605314"/>
                <a:gd name="connsiteX242" fmla="*/ 2478777 w 5018777"/>
                <a:gd name="connsiteY242" fmla="*/ 2329542 h 2605314"/>
                <a:gd name="connsiteX243" fmla="*/ 2457006 w 5018777"/>
                <a:gd name="connsiteY243" fmla="*/ 2336800 h 2605314"/>
                <a:gd name="connsiteX244" fmla="*/ 2333635 w 5018777"/>
                <a:gd name="connsiteY244" fmla="*/ 2329542 h 2605314"/>
                <a:gd name="connsiteX245" fmla="*/ 2311863 w 5018777"/>
                <a:gd name="connsiteY245" fmla="*/ 2322285 h 2605314"/>
                <a:gd name="connsiteX246" fmla="*/ 2297349 w 5018777"/>
                <a:gd name="connsiteY246" fmla="*/ 2286000 h 2605314"/>
                <a:gd name="connsiteX247" fmla="*/ 2290092 w 5018777"/>
                <a:gd name="connsiteY247" fmla="*/ 2249714 h 2605314"/>
                <a:gd name="connsiteX248" fmla="*/ 2398949 w 5018777"/>
                <a:gd name="connsiteY248" fmla="*/ 2111828 h 2605314"/>
                <a:gd name="connsiteX249" fmla="*/ 2398949 w 5018777"/>
                <a:gd name="connsiteY249" fmla="*/ 2024742 h 2605314"/>
                <a:gd name="connsiteX250" fmla="*/ 2377177 w 5018777"/>
                <a:gd name="connsiteY250" fmla="*/ 2010228 h 2605314"/>
                <a:gd name="connsiteX251" fmla="*/ 2275577 w 5018777"/>
                <a:gd name="connsiteY251" fmla="*/ 2017485 h 2605314"/>
                <a:gd name="connsiteX252" fmla="*/ 2261063 w 5018777"/>
                <a:gd name="connsiteY252" fmla="*/ 2032000 h 2605314"/>
                <a:gd name="connsiteX253" fmla="*/ 2239292 w 5018777"/>
                <a:gd name="connsiteY253" fmla="*/ 2046514 h 2605314"/>
                <a:gd name="connsiteX254" fmla="*/ 2224777 w 5018777"/>
                <a:gd name="connsiteY254" fmla="*/ 2061028 h 2605314"/>
                <a:gd name="connsiteX255" fmla="*/ 2195749 w 5018777"/>
                <a:gd name="connsiteY255" fmla="*/ 2068285 h 2605314"/>
                <a:gd name="connsiteX256" fmla="*/ 2166720 w 5018777"/>
                <a:gd name="connsiteY256" fmla="*/ 2090057 h 2605314"/>
                <a:gd name="connsiteX257" fmla="*/ 2152206 w 5018777"/>
                <a:gd name="connsiteY257" fmla="*/ 2111828 h 2605314"/>
                <a:gd name="connsiteX258" fmla="*/ 2130435 w 5018777"/>
                <a:gd name="connsiteY258" fmla="*/ 2140857 h 2605314"/>
                <a:gd name="connsiteX259" fmla="*/ 2130435 w 5018777"/>
                <a:gd name="connsiteY259" fmla="*/ 2351314 h 2605314"/>
                <a:gd name="connsiteX260" fmla="*/ 2144949 w 5018777"/>
                <a:gd name="connsiteY260" fmla="*/ 2373085 h 2605314"/>
                <a:gd name="connsiteX261" fmla="*/ 2166720 w 5018777"/>
                <a:gd name="connsiteY261" fmla="*/ 2380342 h 2605314"/>
                <a:gd name="connsiteX262" fmla="*/ 2173977 w 5018777"/>
                <a:gd name="connsiteY262" fmla="*/ 2402114 h 2605314"/>
                <a:gd name="connsiteX263" fmla="*/ 2195749 w 5018777"/>
                <a:gd name="connsiteY263" fmla="*/ 2416628 h 2605314"/>
                <a:gd name="connsiteX264" fmla="*/ 2224777 w 5018777"/>
                <a:gd name="connsiteY264" fmla="*/ 2438400 h 2605314"/>
                <a:gd name="connsiteX265" fmla="*/ 2268320 w 5018777"/>
                <a:gd name="connsiteY265" fmla="*/ 2474685 h 2605314"/>
                <a:gd name="connsiteX266" fmla="*/ 2297349 w 5018777"/>
                <a:gd name="connsiteY266" fmla="*/ 2510971 h 2605314"/>
                <a:gd name="connsiteX267" fmla="*/ 2319120 w 5018777"/>
                <a:gd name="connsiteY267" fmla="*/ 2532742 h 2605314"/>
                <a:gd name="connsiteX268" fmla="*/ 2398949 w 5018777"/>
                <a:gd name="connsiteY268" fmla="*/ 2569028 h 2605314"/>
                <a:gd name="connsiteX269" fmla="*/ 2544092 w 5018777"/>
                <a:gd name="connsiteY269" fmla="*/ 2554514 h 2605314"/>
                <a:gd name="connsiteX270" fmla="*/ 2565863 w 5018777"/>
                <a:gd name="connsiteY270" fmla="*/ 2540000 h 2605314"/>
                <a:gd name="connsiteX271" fmla="*/ 2573120 w 5018777"/>
                <a:gd name="connsiteY271" fmla="*/ 2503714 h 2605314"/>
                <a:gd name="connsiteX272" fmla="*/ 2587635 w 5018777"/>
                <a:gd name="connsiteY272" fmla="*/ 2481942 h 2605314"/>
                <a:gd name="connsiteX273" fmla="*/ 2594892 w 5018777"/>
                <a:gd name="connsiteY273" fmla="*/ 2409371 h 2605314"/>
                <a:gd name="connsiteX274" fmla="*/ 2645692 w 5018777"/>
                <a:gd name="connsiteY274" fmla="*/ 2416628 h 2605314"/>
                <a:gd name="connsiteX275" fmla="*/ 2674720 w 5018777"/>
                <a:gd name="connsiteY275" fmla="*/ 2423885 h 2605314"/>
                <a:gd name="connsiteX276" fmla="*/ 2747292 w 5018777"/>
                <a:gd name="connsiteY276" fmla="*/ 2438400 h 2605314"/>
                <a:gd name="connsiteX277" fmla="*/ 2790835 w 5018777"/>
                <a:gd name="connsiteY277" fmla="*/ 2452914 h 2605314"/>
                <a:gd name="connsiteX278" fmla="*/ 2812606 w 5018777"/>
                <a:gd name="connsiteY278" fmla="*/ 2438400 h 2605314"/>
                <a:gd name="connsiteX279" fmla="*/ 2805349 w 5018777"/>
                <a:gd name="connsiteY279" fmla="*/ 2416628 h 2605314"/>
                <a:gd name="connsiteX280" fmla="*/ 2798092 w 5018777"/>
                <a:gd name="connsiteY280" fmla="*/ 2373085 h 2605314"/>
                <a:gd name="connsiteX281" fmla="*/ 2783577 w 5018777"/>
                <a:gd name="connsiteY281" fmla="*/ 2329542 h 2605314"/>
                <a:gd name="connsiteX282" fmla="*/ 2798092 w 5018777"/>
                <a:gd name="connsiteY282" fmla="*/ 2278742 h 2605314"/>
                <a:gd name="connsiteX283" fmla="*/ 2965006 w 5018777"/>
                <a:gd name="connsiteY283" fmla="*/ 2249714 h 2605314"/>
                <a:gd name="connsiteX284" fmla="*/ 2950492 w 5018777"/>
                <a:gd name="connsiteY284" fmla="*/ 2227942 h 2605314"/>
                <a:gd name="connsiteX285" fmla="*/ 2928720 w 5018777"/>
                <a:gd name="connsiteY285" fmla="*/ 2133600 h 2605314"/>
                <a:gd name="connsiteX286" fmla="*/ 2921463 w 5018777"/>
                <a:gd name="connsiteY286" fmla="*/ 2104571 h 2605314"/>
                <a:gd name="connsiteX287" fmla="*/ 2899692 w 5018777"/>
                <a:gd name="connsiteY287" fmla="*/ 2090057 h 2605314"/>
                <a:gd name="connsiteX288" fmla="*/ 2906949 w 5018777"/>
                <a:gd name="connsiteY288" fmla="*/ 2061028 h 2605314"/>
                <a:gd name="connsiteX289" fmla="*/ 3037577 w 5018777"/>
                <a:gd name="connsiteY289" fmla="*/ 2053771 h 2605314"/>
                <a:gd name="connsiteX290" fmla="*/ 3124663 w 5018777"/>
                <a:gd name="connsiteY290" fmla="*/ 2046514 h 2605314"/>
                <a:gd name="connsiteX291" fmla="*/ 3146435 w 5018777"/>
                <a:gd name="connsiteY291" fmla="*/ 2039257 h 2605314"/>
                <a:gd name="connsiteX292" fmla="*/ 3139177 w 5018777"/>
                <a:gd name="connsiteY292" fmla="*/ 2010228 h 2605314"/>
                <a:gd name="connsiteX293" fmla="*/ 3110149 w 5018777"/>
                <a:gd name="connsiteY293" fmla="*/ 1959428 h 2605314"/>
                <a:gd name="connsiteX294" fmla="*/ 3081120 w 5018777"/>
                <a:gd name="connsiteY294" fmla="*/ 1930400 h 2605314"/>
                <a:gd name="connsiteX295" fmla="*/ 3066606 w 5018777"/>
                <a:gd name="connsiteY295" fmla="*/ 1901371 h 2605314"/>
                <a:gd name="connsiteX296" fmla="*/ 3044835 w 5018777"/>
                <a:gd name="connsiteY296" fmla="*/ 1886857 h 2605314"/>
                <a:gd name="connsiteX297" fmla="*/ 3037577 w 5018777"/>
                <a:gd name="connsiteY297" fmla="*/ 1865085 h 2605314"/>
                <a:gd name="connsiteX298" fmla="*/ 3023063 w 5018777"/>
                <a:gd name="connsiteY298" fmla="*/ 1843314 h 2605314"/>
                <a:gd name="connsiteX299" fmla="*/ 3052092 w 5018777"/>
                <a:gd name="connsiteY299" fmla="*/ 1828800 h 2605314"/>
                <a:gd name="connsiteX300" fmla="*/ 3160949 w 5018777"/>
                <a:gd name="connsiteY300" fmla="*/ 1814285 h 2605314"/>
                <a:gd name="connsiteX301" fmla="*/ 3182720 w 5018777"/>
                <a:gd name="connsiteY301" fmla="*/ 1799771 h 2605314"/>
                <a:gd name="connsiteX302" fmla="*/ 3131920 w 5018777"/>
                <a:gd name="connsiteY302" fmla="*/ 1690914 h 2605314"/>
                <a:gd name="connsiteX303" fmla="*/ 3124663 w 5018777"/>
                <a:gd name="connsiteY303" fmla="*/ 1669142 h 2605314"/>
                <a:gd name="connsiteX304" fmla="*/ 3110149 w 5018777"/>
                <a:gd name="connsiteY304" fmla="*/ 1647371 h 2605314"/>
                <a:gd name="connsiteX305" fmla="*/ 3131920 w 5018777"/>
                <a:gd name="connsiteY305" fmla="*/ 1640114 h 2605314"/>
                <a:gd name="connsiteX306" fmla="*/ 3160949 w 5018777"/>
                <a:gd name="connsiteY306" fmla="*/ 1632857 h 2605314"/>
                <a:gd name="connsiteX307" fmla="*/ 3189977 w 5018777"/>
                <a:gd name="connsiteY307" fmla="*/ 1618342 h 2605314"/>
                <a:gd name="connsiteX308" fmla="*/ 3219006 w 5018777"/>
                <a:gd name="connsiteY308" fmla="*/ 1611085 h 2605314"/>
                <a:gd name="connsiteX309" fmla="*/ 3240777 w 5018777"/>
                <a:gd name="connsiteY309" fmla="*/ 1603828 h 2605314"/>
                <a:gd name="connsiteX310" fmla="*/ 3284320 w 5018777"/>
                <a:gd name="connsiteY310" fmla="*/ 1582057 h 2605314"/>
                <a:gd name="connsiteX311" fmla="*/ 3298835 w 5018777"/>
                <a:gd name="connsiteY311" fmla="*/ 1567542 h 2605314"/>
                <a:gd name="connsiteX312" fmla="*/ 3277063 w 5018777"/>
                <a:gd name="connsiteY312" fmla="*/ 1545771 h 2605314"/>
                <a:gd name="connsiteX313" fmla="*/ 3233520 w 5018777"/>
                <a:gd name="connsiteY313" fmla="*/ 1516742 h 2605314"/>
                <a:gd name="connsiteX314" fmla="*/ 3182720 w 5018777"/>
                <a:gd name="connsiteY314" fmla="*/ 1458685 h 2605314"/>
                <a:gd name="connsiteX315" fmla="*/ 3175463 w 5018777"/>
                <a:gd name="connsiteY315" fmla="*/ 1436914 h 2605314"/>
                <a:gd name="connsiteX316" fmla="*/ 3153692 w 5018777"/>
                <a:gd name="connsiteY316" fmla="*/ 1422400 h 2605314"/>
                <a:gd name="connsiteX317" fmla="*/ 3204492 w 5018777"/>
                <a:gd name="connsiteY317" fmla="*/ 1386114 h 2605314"/>
                <a:gd name="connsiteX318" fmla="*/ 3240777 w 5018777"/>
                <a:gd name="connsiteY318" fmla="*/ 1349828 h 2605314"/>
                <a:gd name="connsiteX319" fmla="*/ 3269806 w 5018777"/>
                <a:gd name="connsiteY319" fmla="*/ 1313542 h 2605314"/>
                <a:gd name="connsiteX320" fmla="*/ 3291577 w 5018777"/>
                <a:gd name="connsiteY320" fmla="*/ 1299028 h 2605314"/>
                <a:gd name="connsiteX321" fmla="*/ 3306092 w 5018777"/>
                <a:gd name="connsiteY321" fmla="*/ 1284514 h 2605314"/>
                <a:gd name="connsiteX322" fmla="*/ 3313349 w 5018777"/>
                <a:gd name="connsiteY322" fmla="*/ 1262742 h 2605314"/>
                <a:gd name="connsiteX323" fmla="*/ 3269806 w 5018777"/>
                <a:gd name="connsiteY323" fmla="*/ 1255485 h 2605314"/>
                <a:gd name="connsiteX324" fmla="*/ 3248035 w 5018777"/>
                <a:gd name="connsiteY324" fmla="*/ 1248228 h 2605314"/>
                <a:gd name="connsiteX325" fmla="*/ 3197235 w 5018777"/>
                <a:gd name="connsiteY325" fmla="*/ 1233714 h 2605314"/>
                <a:gd name="connsiteX326" fmla="*/ 3175463 w 5018777"/>
                <a:gd name="connsiteY326" fmla="*/ 1219200 h 2605314"/>
                <a:gd name="connsiteX327" fmla="*/ 3153692 w 5018777"/>
                <a:gd name="connsiteY327" fmla="*/ 1211942 h 2605314"/>
                <a:gd name="connsiteX328" fmla="*/ 3124663 w 5018777"/>
                <a:gd name="connsiteY328" fmla="*/ 1197428 h 2605314"/>
                <a:gd name="connsiteX329" fmla="*/ 3204492 w 5018777"/>
                <a:gd name="connsiteY329" fmla="*/ 1095828 h 2605314"/>
                <a:gd name="connsiteX330" fmla="*/ 3255292 w 5018777"/>
                <a:gd name="connsiteY330" fmla="*/ 1037771 h 2605314"/>
                <a:gd name="connsiteX331" fmla="*/ 3255292 w 5018777"/>
                <a:gd name="connsiteY331" fmla="*/ 994228 h 2605314"/>
                <a:gd name="connsiteX332" fmla="*/ 3211749 w 5018777"/>
                <a:gd name="connsiteY332" fmla="*/ 986971 h 2605314"/>
                <a:gd name="connsiteX333" fmla="*/ 3182720 w 5018777"/>
                <a:gd name="connsiteY333" fmla="*/ 979714 h 2605314"/>
                <a:gd name="connsiteX334" fmla="*/ 3124663 w 5018777"/>
                <a:gd name="connsiteY334" fmla="*/ 957942 h 2605314"/>
                <a:gd name="connsiteX335" fmla="*/ 3102892 w 5018777"/>
                <a:gd name="connsiteY335" fmla="*/ 950685 h 2605314"/>
                <a:gd name="connsiteX336" fmla="*/ 3052092 w 5018777"/>
                <a:gd name="connsiteY336" fmla="*/ 943428 h 2605314"/>
                <a:gd name="connsiteX337" fmla="*/ 3030320 w 5018777"/>
                <a:gd name="connsiteY337" fmla="*/ 936171 h 2605314"/>
                <a:gd name="connsiteX338" fmla="*/ 2994035 w 5018777"/>
                <a:gd name="connsiteY338" fmla="*/ 928914 h 2605314"/>
                <a:gd name="connsiteX339" fmla="*/ 2979520 w 5018777"/>
                <a:gd name="connsiteY339" fmla="*/ 914400 h 2605314"/>
                <a:gd name="connsiteX340" fmla="*/ 3037577 w 5018777"/>
                <a:gd name="connsiteY340" fmla="*/ 820057 h 2605314"/>
                <a:gd name="connsiteX341" fmla="*/ 3095635 w 5018777"/>
                <a:gd name="connsiteY341" fmla="*/ 747485 h 2605314"/>
                <a:gd name="connsiteX342" fmla="*/ 3131920 w 5018777"/>
                <a:gd name="connsiteY342" fmla="*/ 703942 h 2605314"/>
                <a:gd name="connsiteX343" fmla="*/ 3146435 w 5018777"/>
                <a:gd name="connsiteY343" fmla="*/ 682171 h 2605314"/>
                <a:gd name="connsiteX344" fmla="*/ 3037577 w 5018777"/>
                <a:gd name="connsiteY344" fmla="*/ 667657 h 2605314"/>
                <a:gd name="connsiteX345" fmla="*/ 2965006 w 5018777"/>
                <a:gd name="connsiteY345" fmla="*/ 660400 h 2605314"/>
                <a:gd name="connsiteX346" fmla="*/ 2892435 w 5018777"/>
                <a:gd name="connsiteY346" fmla="*/ 645885 h 2605314"/>
                <a:gd name="connsiteX347" fmla="*/ 2928720 w 5018777"/>
                <a:gd name="connsiteY347" fmla="*/ 609600 h 2605314"/>
                <a:gd name="connsiteX348" fmla="*/ 2965006 w 5018777"/>
                <a:gd name="connsiteY348" fmla="*/ 573314 h 2605314"/>
                <a:gd name="connsiteX349" fmla="*/ 2972263 w 5018777"/>
                <a:gd name="connsiteY349" fmla="*/ 529771 h 2605314"/>
                <a:gd name="connsiteX350" fmla="*/ 2986777 w 5018777"/>
                <a:gd name="connsiteY350" fmla="*/ 486228 h 2605314"/>
                <a:gd name="connsiteX351" fmla="*/ 3001292 w 5018777"/>
                <a:gd name="connsiteY351" fmla="*/ 435428 h 2605314"/>
                <a:gd name="connsiteX352" fmla="*/ 3015806 w 5018777"/>
                <a:gd name="connsiteY352" fmla="*/ 391885 h 2605314"/>
                <a:gd name="connsiteX353" fmla="*/ 2965006 w 5018777"/>
                <a:gd name="connsiteY353" fmla="*/ 399142 h 2605314"/>
                <a:gd name="connsiteX354" fmla="*/ 2921463 w 5018777"/>
                <a:gd name="connsiteY354" fmla="*/ 413657 h 2605314"/>
                <a:gd name="connsiteX355" fmla="*/ 2892435 w 5018777"/>
                <a:gd name="connsiteY355" fmla="*/ 420914 h 2605314"/>
                <a:gd name="connsiteX356" fmla="*/ 2856149 w 5018777"/>
                <a:gd name="connsiteY356" fmla="*/ 435428 h 2605314"/>
                <a:gd name="connsiteX357" fmla="*/ 2812606 w 5018777"/>
                <a:gd name="connsiteY357" fmla="*/ 442685 h 2605314"/>
                <a:gd name="connsiteX358" fmla="*/ 2783577 w 5018777"/>
                <a:gd name="connsiteY358" fmla="*/ 449942 h 2605314"/>
                <a:gd name="connsiteX359" fmla="*/ 2725520 w 5018777"/>
                <a:gd name="connsiteY359" fmla="*/ 442685 h 2605314"/>
                <a:gd name="connsiteX360" fmla="*/ 2732777 w 5018777"/>
                <a:gd name="connsiteY360" fmla="*/ 377371 h 2605314"/>
                <a:gd name="connsiteX361" fmla="*/ 2725520 w 5018777"/>
                <a:gd name="connsiteY361" fmla="*/ 290285 h 2605314"/>
                <a:gd name="connsiteX362" fmla="*/ 2711006 w 5018777"/>
                <a:gd name="connsiteY362" fmla="*/ 232228 h 2605314"/>
                <a:gd name="connsiteX363" fmla="*/ 2667463 w 5018777"/>
                <a:gd name="connsiteY363" fmla="*/ 210457 h 2605314"/>
                <a:gd name="connsiteX364" fmla="*/ 2660206 w 5018777"/>
                <a:gd name="connsiteY36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66706 w 5018777"/>
                <a:gd name="connsiteY76" fmla="*/ 46373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39640 w 5018777"/>
                <a:gd name="connsiteY74" fmla="*/ 48042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39640 w 5018777"/>
                <a:gd name="connsiteY73" fmla="*/ 480422 h 2605314"/>
                <a:gd name="connsiteX74" fmla="*/ 3866706 w 5018777"/>
                <a:gd name="connsiteY74" fmla="*/ 463731 h 2605314"/>
                <a:gd name="connsiteX75" fmla="*/ 3806835 w 5018777"/>
                <a:gd name="connsiteY75" fmla="*/ 478971 h 2605314"/>
                <a:gd name="connsiteX76" fmla="*/ 3763292 w 5018777"/>
                <a:gd name="connsiteY76" fmla="*/ 529771 h 2605314"/>
                <a:gd name="connsiteX77" fmla="*/ 3756035 w 5018777"/>
                <a:gd name="connsiteY77" fmla="*/ 551542 h 2605314"/>
                <a:gd name="connsiteX78" fmla="*/ 3763292 w 5018777"/>
                <a:gd name="connsiteY78" fmla="*/ 573314 h 2605314"/>
                <a:gd name="connsiteX79" fmla="*/ 3705235 w 5018777"/>
                <a:gd name="connsiteY79" fmla="*/ 602342 h 2605314"/>
                <a:gd name="connsiteX80" fmla="*/ 3661692 w 5018777"/>
                <a:gd name="connsiteY80" fmla="*/ 544285 h 2605314"/>
                <a:gd name="connsiteX81" fmla="*/ 3668949 w 5018777"/>
                <a:gd name="connsiteY81" fmla="*/ 435428 h 2605314"/>
                <a:gd name="connsiteX82" fmla="*/ 3705235 w 5018777"/>
                <a:gd name="connsiteY82" fmla="*/ 370114 h 2605314"/>
                <a:gd name="connsiteX83" fmla="*/ 3770549 w 5018777"/>
                <a:gd name="connsiteY83" fmla="*/ 341085 h 2605314"/>
                <a:gd name="connsiteX84" fmla="*/ 3792320 w 5018777"/>
                <a:gd name="connsiteY84" fmla="*/ 333828 h 2605314"/>
                <a:gd name="connsiteX85" fmla="*/ 3814092 w 5018777"/>
                <a:gd name="connsiteY85" fmla="*/ 326571 h 2605314"/>
                <a:gd name="connsiteX86" fmla="*/ 3959235 w 5018777"/>
                <a:gd name="connsiteY86" fmla="*/ 333828 h 2605314"/>
                <a:gd name="connsiteX87" fmla="*/ 4024549 w 5018777"/>
                <a:gd name="connsiteY87" fmla="*/ 377371 h 2605314"/>
                <a:gd name="connsiteX88" fmla="*/ 4060835 w 5018777"/>
                <a:gd name="connsiteY88" fmla="*/ 413657 h 2605314"/>
                <a:gd name="connsiteX89" fmla="*/ 4097120 w 5018777"/>
                <a:gd name="connsiteY89" fmla="*/ 478971 h 2605314"/>
                <a:gd name="connsiteX90" fmla="*/ 4111997 w 5018777"/>
                <a:gd name="connsiteY90" fmla="*/ 620848 h 2605314"/>
                <a:gd name="connsiteX91" fmla="*/ 4089863 w 5018777"/>
                <a:gd name="connsiteY91" fmla="*/ 732971 h 2605314"/>
                <a:gd name="connsiteX92" fmla="*/ 4060835 w 5018777"/>
                <a:gd name="connsiteY92" fmla="*/ 769257 h 2605314"/>
                <a:gd name="connsiteX93" fmla="*/ 3946897 w 5018777"/>
                <a:gd name="connsiteY93" fmla="*/ 851262 h 2605314"/>
                <a:gd name="connsiteX94" fmla="*/ 3843120 w 5018777"/>
                <a:gd name="connsiteY94" fmla="*/ 878114 h 2605314"/>
                <a:gd name="connsiteX95" fmla="*/ 3567349 w 5018777"/>
                <a:gd name="connsiteY95" fmla="*/ 863600 h 2605314"/>
                <a:gd name="connsiteX96" fmla="*/ 3422206 w 5018777"/>
                <a:gd name="connsiteY96" fmla="*/ 835660 h 2605314"/>
                <a:gd name="connsiteX97" fmla="*/ 3349635 w 5018777"/>
                <a:gd name="connsiteY97" fmla="*/ 776514 h 2605314"/>
                <a:gd name="connsiteX98" fmla="*/ 3313349 w 5018777"/>
                <a:gd name="connsiteY98" fmla="*/ 696685 h 2605314"/>
                <a:gd name="connsiteX99" fmla="*/ 3277063 w 5018777"/>
                <a:gd name="connsiteY99" fmla="*/ 587828 h 2605314"/>
                <a:gd name="connsiteX100" fmla="*/ 3233520 w 5018777"/>
                <a:gd name="connsiteY100" fmla="*/ 478971 h 2605314"/>
                <a:gd name="connsiteX101" fmla="*/ 3199412 w 5018777"/>
                <a:gd name="connsiteY101" fmla="*/ 367937 h 2605314"/>
                <a:gd name="connsiteX102" fmla="*/ 3139177 w 5018777"/>
                <a:gd name="connsiteY102" fmla="*/ 283028 h 2605314"/>
                <a:gd name="connsiteX103" fmla="*/ 3081120 w 5018777"/>
                <a:gd name="connsiteY103" fmla="*/ 232228 h 2605314"/>
                <a:gd name="connsiteX104" fmla="*/ 3008549 w 5018777"/>
                <a:gd name="connsiteY104" fmla="*/ 174171 h 2605314"/>
                <a:gd name="connsiteX105" fmla="*/ 2934889 w 5018777"/>
                <a:gd name="connsiteY105" fmla="*/ 124460 h 2605314"/>
                <a:gd name="connsiteX106" fmla="*/ 2827120 w 5018777"/>
                <a:gd name="connsiteY106" fmla="*/ 79828 h 2605314"/>
                <a:gd name="connsiteX107" fmla="*/ 2667463 w 5018777"/>
                <a:gd name="connsiteY107" fmla="*/ 50800 h 2605314"/>
                <a:gd name="connsiteX108" fmla="*/ 2500549 w 5018777"/>
                <a:gd name="connsiteY108" fmla="*/ 43542 h 2605314"/>
                <a:gd name="connsiteX109" fmla="*/ 2275577 w 5018777"/>
                <a:gd name="connsiteY109" fmla="*/ 21771 h 2605314"/>
                <a:gd name="connsiteX110" fmla="*/ 2036092 w 5018777"/>
                <a:gd name="connsiteY110" fmla="*/ 7257 h 2605314"/>
                <a:gd name="connsiteX111" fmla="*/ 1753063 w 5018777"/>
                <a:gd name="connsiteY111" fmla="*/ 29028 h 2605314"/>
                <a:gd name="connsiteX112" fmla="*/ 1519746 w 5018777"/>
                <a:gd name="connsiteY112" fmla="*/ 82005 h 2605314"/>
                <a:gd name="connsiteX113" fmla="*/ 1157977 w 5018777"/>
                <a:gd name="connsiteY113" fmla="*/ 190500 h 2605314"/>
                <a:gd name="connsiteX114" fmla="*/ 969292 w 5018777"/>
                <a:gd name="connsiteY114" fmla="*/ 261257 h 2605314"/>
                <a:gd name="connsiteX115" fmla="*/ 889463 w 5018777"/>
                <a:gd name="connsiteY115" fmla="*/ 319314 h 2605314"/>
                <a:gd name="connsiteX116" fmla="*/ 763189 w 5018777"/>
                <a:gd name="connsiteY116" fmla="*/ 420551 h 2605314"/>
                <a:gd name="connsiteX117" fmla="*/ 693520 w 5018777"/>
                <a:gd name="connsiteY117" fmla="*/ 500742 h 2605314"/>
                <a:gd name="connsiteX118" fmla="*/ 664492 w 5018777"/>
                <a:gd name="connsiteY118" fmla="*/ 544285 h 2605314"/>
                <a:gd name="connsiteX119" fmla="*/ 642720 w 5018777"/>
                <a:gd name="connsiteY119" fmla="*/ 609600 h 2605314"/>
                <a:gd name="connsiteX120" fmla="*/ 651792 w 5018777"/>
                <a:gd name="connsiteY120" fmla="*/ 740954 h 2605314"/>
                <a:gd name="connsiteX121" fmla="*/ 700052 w 5018777"/>
                <a:gd name="connsiteY121" fmla="*/ 804454 h 2605314"/>
                <a:gd name="connsiteX122" fmla="*/ 751577 w 5018777"/>
                <a:gd name="connsiteY122" fmla="*/ 804817 h 2605314"/>
                <a:gd name="connsiteX123" fmla="*/ 775889 w 5018777"/>
                <a:gd name="connsiteY123" fmla="*/ 748937 h 2605314"/>
                <a:gd name="connsiteX124" fmla="*/ 764640 w 5018777"/>
                <a:gd name="connsiteY124" fmla="*/ 679268 h 2605314"/>
                <a:gd name="connsiteX125" fmla="*/ 704769 w 5018777"/>
                <a:gd name="connsiteY125" fmla="*/ 644434 h 2605314"/>
                <a:gd name="connsiteX126" fmla="*/ 567246 w 5018777"/>
                <a:gd name="connsiteY126" fmla="*/ 638991 h 2605314"/>
                <a:gd name="connsiteX127" fmla="*/ 468549 w 5018777"/>
                <a:gd name="connsiteY127" fmla="*/ 682171 h 2605314"/>
                <a:gd name="connsiteX128" fmla="*/ 446777 w 5018777"/>
                <a:gd name="connsiteY128" fmla="*/ 754742 h 2605314"/>
                <a:gd name="connsiteX129" fmla="*/ 475806 w 5018777"/>
                <a:gd name="connsiteY129" fmla="*/ 849085 h 2605314"/>
                <a:gd name="connsiteX130" fmla="*/ 533863 w 5018777"/>
                <a:gd name="connsiteY130" fmla="*/ 841828 h 2605314"/>
                <a:gd name="connsiteX131" fmla="*/ 541120 w 5018777"/>
                <a:gd name="connsiteY131" fmla="*/ 820057 h 2605314"/>
                <a:gd name="connsiteX132" fmla="*/ 519349 w 5018777"/>
                <a:gd name="connsiteY132" fmla="*/ 740228 h 2605314"/>
                <a:gd name="connsiteX133" fmla="*/ 497577 w 5018777"/>
                <a:gd name="connsiteY133" fmla="*/ 725714 h 2605314"/>
                <a:gd name="connsiteX134" fmla="*/ 352435 w 5018777"/>
                <a:gd name="connsiteY134" fmla="*/ 732971 h 2605314"/>
                <a:gd name="connsiteX135" fmla="*/ 252286 w 5018777"/>
                <a:gd name="connsiteY135" fmla="*/ 791028 h 2605314"/>
                <a:gd name="connsiteX136" fmla="*/ 192777 w 5018777"/>
                <a:gd name="connsiteY136" fmla="*/ 892628 h 2605314"/>
                <a:gd name="connsiteX137" fmla="*/ 187335 w 5018777"/>
                <a:gd name="connsiteY137" fmla="*/ 1026522 h 2605314"/>
                <a:gd name="connsiteX138" fmla="*/ 218177 w 5018777"/>
                <a:gd name="connsiteY138" fmla="*/ 1070791 h 2605314"/>
                <a:gd name="connsiteX139" fmla="*/ 278049 w 5018777"/>
                <a:gd name="connsiteY139" fmla="*/ 1063534 h 2605314"/>
                <a:gd name="connsiteX140" fmla="*/ 297643 w 5018777"/>
                <a:gd name="connsiteY140" fmla="*/ 1022531 h 2605314"/>
                <a:gd name="connsiteX141" fmla="*/ 260995 w 5018777"/>
                <a:gd name="connsiteY141" fmla="*/ 957580 h 2605314"/>
                <a:gd name="connsiteX142" fmla="*/ 172095 w 5018777"/>
                <a:gd name="connsiteY142" fmla="*/ 952137 h 2605314"/>
                <a:gd name="connsiteX143" fmla="*/ 108957 w 5018777"/>
                <a:gd name="connsiteY143" fmla="*/ 996405 h 2605314"/>
                <a:gd name="connsiteX144" fmla="*/ 54892 w 5018777"/>
                <a:gd name="connsiteY144" fmla="*/ 1066800 h 2605314"/>
                <a:gd name="connsiteX145" fmla="*/ 14252 w 5018777"/>
                <a:gd name="connsiteY145" fmla="*/ 1156788 h 2605314"/>
                <a:gd name="connsiteX146" fmla="*/ 20783 w 5018777"/>
                <a:gd name="connsiteY146" fmla="*/ 1262017 h 2605314"/>
                <a:gd name="connsiteX147" fmla="*/ 69406 w 5018777"/>
                <a:gd name="connsiteY147" fmla="*/ 1313542 h 2605314"/>
                <a:gd name="connsiteX148" fmla="*/ 112949 w 5018777"/>
                <a:gd name="connsiteY148" fmla="*/ 1342571 h 2605314"/>
                <a:gd name="connsiteX149" fmla="*/ 159032 w 5018777"/>
                <a:gd name="connsiteY149" fmla="*/ 1341845 h 2605314"/>
                <a:gd name="connsiteX150" fmla="*/ 217089 w 5018777"/>
                <a:gd name="connsiteY150" fmla="*/ 1316445 h 2605314"/>
                <a:gd name="connsiteX151" fmla="*/ 199672 w 5018777"/>
                <a:gd name="connsiteY151" fmla="*/ 1243148 h 2605314"/>
                <a:gd name="connsiteX152" fmla="*/ 124197 w 5018777"/>
                <a:gd name="connsiteY152" fmla="*/ 1236254 h 2605314"/>
                <a:gd name="connsiteX153" fmla="*/ 54892 w 5018777"/>
                <a:gd name="connsiteY153" fmla="*/ 1262742 h 2605314"/>
                <a:gd name="connsiteX154" fmla="*/ 33120 w 5018777"/>
                <a:gd name="connsiteY154" fmla="*/ 1299028 h 2605314"/>
                <a:gd name="connsiteX155" fmla="*/ 18606 w 5018777"/>
                <a:gd name="connsiteY155" fmla="*/ 1320800 h 2605314"/>
                <a:gd name="connsiteX156" fmla="*/ 4092 w 5018777"/>
                <a:gd name="connsiteY156" fmla="*/ 1379582 h 2605314"/>
                <a:gd name="connsiteX157" fmla="*/ 3729 w 5018777"/>
                <a:gd name="connsiteY157" fmla="*/ 1436188 h 2605314"/>
                <a:gd name="connsiteX158" fmla="*/ 47635 w 5018777"/>
                <a:gd name="connsiteY158" fmla="*/ 1494971 h 2605314"/>
                <a:gd name="connsiteX159" fmla="*/ 91177 w 5018777"/>
                <a:gd name="connsiteY159" fmla="*/ 1524000 h 2605314"/>
                <a:gd name="connsiteX160" fmla="*/ 127100 w 5018777"/>
                <a:gd name="connsiteY160" fmla="*/ 1568268 h 2605314"/>
                <a:gd name="connsiteX161" fmla="*/ 171006 w 5018777"/>
                <a:gd name="connsiteY161" fmla="*/ 1582057 h 2605314"/>
                <a:gd name="connsiteX162" fmla="*/ 228337 w 5018777"/>
                <a:gd name="connsiteY162" fmla="*/ 1561737 h 2605314"/>
                <a:gd name="connsiteX163" fmla="*/ 236683 w 5018777"/>
                <a:gd name="connsiteY163" fmla="*/ 1483722 h 2605314"/>
                <a:gd name="connsiteX164" fmla="*/ 157217 w 5018777"/>
                <a:gd name="connsiteY164" fmla="*/ 1465580 h 2605314"/>
                <a:gd name="connsiteX165" fmla="*/ 105692 w 5018777"/>
                <a:gd name="connsiteY165" fmla="*/ 1502228 h 2605314"/>
                <a:gd name="connsiteX166" fmla="*/ 105692 w 5018777"/>
                <a:gd name="connsiteY166" fmla="*/ 1698171 h 2605314"/>
                <a:gd name="connsiteX167" fmla="*/ 141615 w 5018777"/>
                <a:gd name="connsiteY167" fmla="*/ 1749334 h 2605314"/>
                <a:gd name="connsiteX168" fmla="*/ 192777 w 5018777"/>
                <a:gd name="connsiteY168" fmla="*/ 1792514 h 2605314"/>
                <a:gd name="connsiteX169" fmla="*/ 250835 w 5018777"/>
                <a:gd name="connsiteY169" fmla="*/ 1828800 h 2605314"/>
                <a:gd name="connsiteX170" fmla="*/ 359692 w 5018777"/>
                <a:gd name="connsiteY170" fmla="*/ 1821542 h 2605314"/>
                <a:gd name="connsiteX171" fmla="*/ 394163 w 5018777"/>
                <a:gd name="connsiteY171" fmla="*/ 1796505 h 2605314"/>
                <a:gd name="connsiteX172" fmla="*/ 410492 w 5018777"/>
                <a:gd name="connsiteY172" fmla="*/ 1698171 h 2605314"/>
                <a:gd name="connsiteX173" fmla="*/ 366949 w 5018777"/>
                <a:gd name="connsiteY173" fmla="*/ 1683657 h 2605314"/>
                <a:gd name="connsiteX174" fmla="*/ 316149 w 5018777"/>
                <a:gd name="connsiteY174" fmla="*/ 1690914 h 2605314"/>
                <a:gd name="connsiteX175" fmla="*/ 279863 w 5018777"/>
                <a:gd name="connsiteY175" fmla="*/ 1719942 h 2605314"/>
                <a:gd name="connsiteX176" fmla="*/ 265349 w 5018777"/>
                <a:gd name="connsiteY176" fmla="*/ 1785257 h 2605314"/>
                <a:gd name="connsiteX177" fmla="*/ 276235 w 5018777"/>
                <a:gd name="connsiteY177" fmla="*/ 1939108 h 2605314"/>
                <a:gd name="connsiteX178" fmla="*/ 331026 w 5018777"/>
                <a:gd name="connsiteY178" fmla="*/ 1984465 h 2605314"/>
                <a:gd name="connsiteX179" fmla="*/ 417749 w 5018777"/>
                <a:gd name="connsiteY179" fmla="*/ 2002971 h 2605314"/>
                <a:gd name="connsiteX180" fmla="*/ 526606 w 5018777"/>
                <a:gd name="connsiteY180" fmla="*/ 1995714 h 2605314"/>
                <a:gd name="connsiteX181" fmla="*/ 555635 w 5018777"/>
                <a:gd name="connsiteY181" fmla="*/ 1973942 h 2605314"/>
                <a:gd name="connsiteX182" fmla="*/ 599177 w 5018777"/>
                <a:gd name="connsiteY182" fmla="*/ 1944914 h 2605314"/>
                <a:gd name="connsiteX183" fmla="*/ 628206 w 5018777"/>
                <a:gd name="connsiteY183" fmla="*/ 1901371 h 2605314"/>
                <a:gd name="connsiteX184" fmla="*/ 613692 w 5018777"/>
                <a:gd name="connsiteY184" fmla="*/ 1836057 h 2605314"/>
                <a:gd name="connsiteX185" fmla="*/ 570149 w 5018777"/>
                <a:gd name="connsiteY185" fmla="*/ 1792514 h 2605314"/>
                <a:gd name="connsiteX186" fmla="*/ 528057 w 5018777"/>
                <a:gd name="connsiteY186" fmla="*/ 1800497 h 2605314"/>
                <a:gd name="connsiteX187" fmla="*/ 481249 w 5018777"/>
                <a:gd name="connsiteY187" fmla="*/ 1898468 h 2605314"/>
                <a:gd name="connsiteX188" fmla="*/ 555635 w 5018777"/>
                <a:gd name="connsiteY188" fmla="*/ 1995714 h 2605314"/>
                <a:gd name="connsiteX189" fmla="*/ 570149 w 5018777"/>
                <a:gd name="connsiteY189" fmla="*/ 2017485 h 2605314"/>
                <a:gd name="connsiteX190" fmla="*/ 700777 w 5018777"/>
                <a:gd name="connsiteY190" fmla="*/ 2068285 h 2605314"/>
                <a:gd name="connsiteX191" fmla="*/ 737063 w 5018777"/>
                <a:gd name="connsiteY191" fmla="*/ 2082800 h 2605314"/>
                <a:gd name="connsiteX192" fmla="*/ 867692 w 5018777"/>
                <a:gd name="connsiteY192" fmla="*/ 2119811 h 2605314"/>
                <a:gd name="connsiteX193" fmla="*/ 969292 w 5018777"/>
                <a:gd name="connsiteY193" fmla="*/ 2148114 h 2605314"/>
                <a:gd name="connsiteX194" fmla="*/ 1078149 w 5018777"/>
                <a:gd name="connsiteY194" fmla="*/ 2133600 h 2605314"/>
                <a:gd name="connsiteX195" fmla="*/ 1128949 w 5018777"/>
                <a:gd name="connsiteY195" fmla="*/ 2104571 h 2605314"/>
                <a:gd name="connsiteX196" fmla="*/ 1247603 w 5018777"/>
                <a:gd name="connsiteY196" fmla="*/ 2013494 h 2605314"/>
                <a:gd name="connsiteX197" fmla="*/ 1291509 w 5018777"/>
                <a:gd name="connsiteY197" fmla="*/ 1957251 h 2605314"/>
                <a:gd name="connsiteX198" fmla="*/ 1278083 w 5018777"/>
                <a:gd name="connsiteY198" fmla="*/ 1839322 h 2605314"/>
                <a:gd name="connsiteX199" fmla="*/ 1223292 w 5018777"/>
                <a:gd name="connsiteY199" fmla="*/ 1814285 h 2605314"/>
                <a:gd name="connsiteX200" fmla="*/ 1129675 w 5018777"/>
                <a:gd name="connsiteY200" fmla="*/ 1833154 h 2605314"/>
                <a:gd name="connsiteX201" fmla="*/ 1107177 w 5018777"/>
                <a:gd name="connsiteY201" fmla="*/ 1894114 h 2605314"/>
                <a:gd name="connsiteX202" fmla="*/ 1085406 w 5018777"/>
                <a:gd name="connsiteY202" fmla="*/ 2002971 h 2605314"/>
                <a:gd name="connsiteX203" fmla="*/ 1020092 w 5018777"/>
                <a:gd name="connsiteY203" fmla="*/ 1995714 h 2605314"/>
                <a:gd name="connsiteX204" fmla="*/ 984532 w 5018777"/>
                <a:gd name="connsiteY204" fmla="*/ 1911531 h 2605314"/>
                <a:gd name="connsiteX205" fmla="*/ 996869 w 5018777"/>
                <a:gd name="connsiteY205" fmla="*/ 1807754 h 2605314"/>
                <a:gd name="connsiteX206" fmla="*/ 1070529 w 5018777"/>
                <a:gd name="connsiteY206" fmla="*/ 1731554 h 2605314"/>
                <a:gd name="connsiteX207" fmla="*/ 1230549 w 5018777"/>
                <a:gd name="connsiteY207" fmla="*/ 1690914 h 2605314"/>
                <a:gd name="connsiteX208" fmla="*/ 1339406 w 5018777"/>
                <a:gd name="connsiteY208" fmla="*/ 1698171 h 2605314"/>
                <a:gd name="connsiteX209" fmla="*/ 1426492 w 5018777"/>
                <a:gd name="connsiteY209" fmla="*/ 1741714 h 2605314"/>
                <a:gd name="connsiteX210" fmla="*/ 1480557 w 5018777"/>
                <a:gd name="connsiteY210" fmla="*/ 1792514 h 2605314"/>
                <a:gd name="connsiteX211" fmla="*/ 1510312 w 5018777"/>
                <a:gd name="connsiteY211" fmla="*/ 1859642 h 2605314"/>
                <a:gd name="connsiteX212" fmla="*/ 1511037 w 5018777"/>
                <a:gd name="connsiteY212" fmla="*/ 1961968 h 2605314"/>
                <a:gd name="connsiteX213" fmla="*/ 1463866 w 5018777"/>
                <a:gd name="connsiteY213" fmla="*/ 2046877 h 2605314"/>
                <a:gd name="connsiteX214" fmla="*/ 1411977 w 5018777"/>
                <a:gd name="connsiteY214" fmla="*/ 2140857 h 2605314"/>
                <a:gd name="connsiteX215" fmla="*/ 1404720 w 5018777"/>
                <a:gd name="connsiteY215" fmla="*/ 2162628 h 2605314"/>
                <a:gd name="connsiteX216" fmla="*/ 1368435 w 5018777"/>
                <a:gd name="connsiteY216" fmla="*/ 2293257 h 2605314"/>
                <a:gd name="connsiteX217" fmla="*/ 1370975 w 5018777"/>
                <a:gd name="connsiteY217" fmla="*/ 2449285 h 2605314"/>
                <a:gd name="connsiteX218" fmla="*/ 1513577 w 5018777"/>
                <a:gd name="connsiteY218" fmla="*/ 2554514 h 2605314"/>
                <a:gd name="connsiteX219" fmla="*/ 1636949 w 5018777"/>
                <a:gd name="connsiteY219" fmla="*/ 2590800 h 2605314"/>
                <a:gd name="connsiteX220" fmla="*/ 1851397 w 5018777"/>
                <a:gd name="connsiteY220" fmla="*/ 2605314 h 2605314"/>
                <a:gd name="connsiteX221" fmla="*/ 1922155 w 5018777"/>
                <a:gd name="connsiteY221" fmla="*/ 2576285 h 2605314"/>
                <a:gd name="connsiteX222" fmla="*/ 1963520 w 5018777"/>
                <a:gd name="connsiteY222" fmla="*/ 2496457 h 2605314"/>
                <a:gd name="connsiteX223" fmla="*/ 2006337 w 5018777"/>
                <a:gd name="connsiteY223" fmla="*/ 2315028 h 2605314"/>
                <a:gd name="connsiteX224" fmla="*/ 2043349 w 5018777"/>
                <a:gd name="connsiteY224" fmla="*/ 2111828 h 2605314"/>
                <a:gd name="connsiteX225" fmla="*/ 2066572 w 5018777"/>
                <a:gd name="connsiteY225" fmla="*/ 2048691 h 2605314"/>
                <a:gd name="connsiteX226" fmla="*/ 2102495 w 5018777"/>
                <a:gd name="connsiteY226" fmla="*/ 1987731 h 2605314"/>
                <a:gd name="connsiteX227" fmla="*/ 2221512 w 5018777"/>
                <a:gd name="connsiteY227" fmla="*/ 1879237 h 2605314"/>
                <a:gd name="connsiteX228" fmla="*/ 2377177 w 5018777"/>
                <a:gd name="connsiteY228" fmla="*/ 1872342 h 2605314"/>
                <a:gd name="connsiteX229" fmla="*/ 2398949 w 5018777"/>
                <a:gd name="connsiteY229" fmla="*/ 1879600 h 2605314"/>
                <a:gd name="connsiteX230" fmla="*/ 2457006 w 5018777"/>
                <a:gd name="connsiteY230" fmla="*/ 1930400 h 2605314"/>
                <a:gd name="connsiteX231" fmla="*/ 2471520 w 5018777"/>
                <a:gd name="connsiteY231" fmla="*/ 1952171 h 2605314"/>
                <a:gd name="connsiteX232" fmla="*/ 2493292 w 5018777"/>
                <a:gd name="connsiteY232" fmla="*/ 1973942 h 2605314"/>
                <a:gd name="connsiteX233" fmla="*/ 2507806 w 5018777"/>
                <a:gd name="connsiteY233" fmla="*/ 2024742 h 2605314"/>
                <a:gd name="connsiteX234" fmla="*/ 2515063 w 5018777"/>
                <a:gd name="connsiteY234" fmla="*/ 2053771 h 2605314"/>
                <a:gd name="connsiteX235" fmla="*/ 2529577 w 5018777"/>
                <a:gd name="connsiteY235" fmla="*/ 2075542 h 2605314"/>
                <a:gd name="connsiteX236" fmla="*/ 2544092 w 5018777"/>
                <a:gd name="connsiteY236" fmla="*/ 2126342 h 2605314"/>
                <a:gd name="connsiteX237" fmla="*/ 2536835 w 5018777"/>
                <a:gd name="connsiteY237" fmla="*/ 2271485 h 2605314"/>
                <a:gd name="connsiteX238" fmla="*/ 2522320 w 5018777"/>
                <a:gd name="connsiteY238" fmla="*/ 2300514 h 2605314"/>
                <a:gd name="connsiteX239" fmla="*/ 2478777 w 5018777"/>
                <a:gd name="connsiteY239" fmla="*/ 2329542 h 2605314"/>
                <a:gd name="connsiteX240" fmla="*/ 2457006 w 5018777"/>
                <a:gd name="connsiteY240" fmla="*/ 2336800 h 2605314"/>
                <a:gd name="connsiteX241" fmla="*/ 2333635 w 5018777"/>
                <a:gd name="connsiteY241" fmla="*/ 2329542 h 2605314"/>
                <a:gd name="connsiteX242" fmla="*/ 2311863 w 5018777"/>
                <a:gd name="connsiteY242" fmla="*/ 2322285 h 2605314"/>
                <a:gd name="connsiteX243" fmla="*/ 2297349 w 5018777"/>
                <a:gd name="connsiteY243" fmla="*/ 2286000 h 2605314"/>
                <a:gd name="connsiteX244" fmla="*/ 2290092 w 5018777"/>
                <a:gd name="connsiteY244" fmla="*/ 2249714 h 2605314"/>
                <a:gd name="connsiteX245" fmla="*/ 2398949 w 5018777"/>
                <a:gd name="connsiteY245" fmla="*/ 2111828 h 2605314"/>
                <a:gd name="connsiteX246" fmla="*/ 2398949 w 5018777"/>
                <a:gd name="connsiteY246" fmla="*/ 2024742 h 2605314"/>
                <a:gd name="connsiteX247" fmla="*/ 2377177 w 5018777"/>
                <a:gd name="connsiteY247" fmla="*/ 2010228 h 2605314"/>
                <a:gd name="connsiteX248" fmla="*/ 2275577 w 5018777"/>
                <a:gd name="connsiteY248" fmla="*/ 2017485 h 2605314"/>
                <a:gd name="connsiteX249" fmla="*/ 2261063 w 5018777"/>
                <a:gd name="connsiteY249" fmla="*/ 2032000 h 2605314"/>
                <a:gd name="connsiteX250" fmla="*/ 2239292 w 5018777"/>
                <a:gd name="connsiteY250" fmla="*/ 2046514 h 2605314"/>
                <a:gd name="connsiteX251" fmla="*/ 2224777 w 5018777"/>
                <a:gd name="connsiteY251" fmla="*/ 2061028 h 2605314"/>
                <a:gd name="connsiteX252" fmla="*/ 2195749 w 5018777"/>
                <a:gd name="connsiteY252" fmla="*/ 2068285 h 2605314"/>
                <a:gd name="connsiteX253" fmla="*/ 2166720 w 5018777"/>
                <a:gd name="connsiteY253" fmla="*/ 2090057 h 2605314"/>
                <a:gd name="connsiteX254" fmla="*/ 2152206 w 5018777"/>
                <a:gd name="connsiteY254" fmla="*/ 2111828 h 2605314"/>
                <a:gd name="connsiteX255" fmla="*/ 2130435 w 5018777"/>
                <a:gd name="connsiteY255" fmla="*/ 2140857 h 2605314"/>
                <a:gd name="connsiteX256" fmla="*/ 2130435 w 5018777"/>
                <a:gd name="connsiteY256" fmla="*/ 2351314 h 2605314"/>
                <a:gd name="connsiteX257" fmla="*/ 2144949 w 5018777"/>
                <a:gd name="connsiteY257" fmla="*/ 2373085 h 2605314"/>
                <a:gd name="connsiteX258" fmla="*/ 2166720 w 5018777"/>
                <a:gd name="connsiteY258" fmla="*/ 2380342 h 2605314"/>
                <a:gd name="connsiteX259" fmla="*/ 2173977 w 5018777"/>
                <a:gd name="connsiteY259" fmla="*/ 2402114 h 2605314"/>
                <a:gd name="connsiteX260" fmla="*/ 2195749 w 5018777"/>
                <a:gd name="connsiteY260" fmla="*/ 2416628 h 2605314"/>
                <a:gd name="connsiteX261" fmla="*/ 2224777 w 5018777"/>
                <a:gd name="connsiteY261" fmla="*/ 2438400 h 2605314"/>
                <a:gd name="connsiteX262" fmla="*/ 2268320 w 5018777"/>
                <a:gd name="connsiteY262" fmla="*/ 2474685 h 2605314"/>
                <a:gd name="connsiteX263" fmla="*/ 2297349 w 5018777"/>
                <a:gd name="connsiteY263" fmla="*/ 2510971 h 2605314"/>
                <a:gd name="connsiteX264" fmla="*/ 2319120 w 5018777"/>
                <a:gd name="connsiteY264" fmla="*/ 2532742 h 2605314"/>
                <a:gd name="connsiteX265" fmla="*/ 2398949 w 5018777"/>
                <a:gd name="connsiteY265" fmla="*/ 2569028 h 2605314"/>
                <a:gd name="connsiteX266" fmla="*/ 2544092 w 5018777"/>
                <a:gd name="connsiteY266" fmla="*/ 2554514 h 2605314"/>
                <a:gd name="connsiteX267" fmla="*/ 2565863 w 5018777"/>
                <a:gd name="connsiteY267" fmla="*/ 2540000 h 2605314"/>
                <a:gd name="connsiteX268" fmla="*/ 2573120 w 5018777"/>
                <a:gd name="connsiteY268" fmla="*/ 2503714 h 2605314"/>
                <a:gd name="connsiteX269" fmla="*/ 2587635 w 5018777"/>
                <a:gd name="connsiteY269" fmla="*/ 2481942 h 2605314"/>
                <a:gd name="connsiteX270" fmla="*/ 2594892 w 5018777"/>
                <a:gd name="connsiteY270" fmla="*/ 2409371 h 2605314"/>
                <a:gd name="connsiteX271" fmla="*/ 2645692 w 5018777"/>
                <a:gd name="connsiteY271" fmla="*/ 2416628 h 2605314"/>
                <a:gd name="connsiteX272" fmla="*/ 2674720 w 5018777"/>
                <a:gd name="connsiteY272" fmla="*/ 2423885 h 2605314"/>
                <a:gd name="connsiteX273" fmla="*/ 2747292 w 5018777"/>
                <a:gd name="connsiteY273" fmla="*/ 2438400 h 2605314"/>
                <a:gd name="connsiteX274" fmla="*/ 2790835 w 5018777"/>
                <a:gd name="connsiteY274" fmla="*/ 2452914 h 2605314"/>
                <a:gd name="connsiteX275" fmla="*/ 2812606 w 5018777"/>
                <a:gd name="connsiteY275" fmla="*/ 2438400 h 2605314"/>
                <a:gd name="connsiteX276" fmla="*/ 2805349 w 5018777"/>
                <a:gd name="connsiteY276" fmla="*/ 2416628 h 2605314"/>
                <a:gd name="connsiteX277" fmla="*/ 2798092 w 5018777"/>
                <a:gd name="connsiteY277" fmla="*/ 2373085 h 2605314"/>
                <a:gd name="connsiteX278" fmla="*/ 2783577 w 5018777"/>
                <a:gd name="connsiteY278" fmla="*/ 2329542 h 2605314"/>
                <a:gd name="connsiteX279" fmla="*/ 2798092 w 5018777"/>
                <a:gd name="connsiteY279" fmla="*/ 2278742 h 2605314"/>
                <a:gd name="connsiteX280" fmla="*/ 2965006 w 5018777"/>
                <a:gd name="connsiteY280" fmla="*/ 2249714 h 2605314"/>
                <a:gd name="connsiteX281" fmla="*/ 2950492 w 5018777"/>
                <a:gd name="connsiteY281" fmla="*/ 2227942 h 2605314"/>
                <a:gd name="connsiteX282" fmla="*/ 2928720 w 5018777"/>
                <a:gd name="connsiteY282" fmla="*/ 2133600 h 2605314"/>
                <a:gd name="connsiteX283" fmla="*/ 2921463 w 5018777"/>
                <a:gd name="connsiteY283" fmla="*/ 2104571 h 2605314"/>
                <a:gd name="connsiteX284" fmla="*/ 2899692 w 5018777"/>
                <a:gd name="connsiteY284" fmla="*/ 2090057 h 2605314"/>
                <a:gd name="connsiteX285" fmla="*/ 2906949 w 5018777"/>
                <a:gd name="connsiteY285" fmla="*/ 2061028 h 2605314"/>
                <a:gd name="connsiteX286" fmla="*/ 3037577 w 5018777"/>
                <a:gd name="connsiteY286" fmla="*/ 2053771 h 2605314"/>
                <a:gd name="connsiteX287" fmla="*/ 3124663 w 5018777"/>
                <a:gd name="connsiteY287" fmla="*/ 2046514 h 2605314"/>
                <a:gd name="connsiteX288" fmla="*/ 3146435 w 5018777"/>
                <a:gd name="connsiteY288" fmla="*/ 2039257 h 2605314"/>
                <a:gd name="connsiteX289" fmla="*/ 3139177 w 5018777"/>
                <a:gd name="connsiteY289" fmla="*/ 2010228 h 2605314"/>
                <a:gd name="connsiteX290" fmla="*/ 3110149 w 5018777"/>
                <a:gd name="connsiteY290" fmla="*/ 1959428 h 2605314"/>
                <a:gd name="connsiteX291" fmla="*/ 3081120 w 5018777"/>
                <a:gd name="connsiteY291" fmla="*/ 1930400 h 2605314"/>
                <a:gd name="connsiteX292" fmla="*/ 3066606 w 5018777"/>
                <a:gd name="connsiteY292" fmla="*/ 1901371 h 2605314"/>
                <a:gd name="connsiteX293" fmla="*/ 3044835 w 5018777"/>
                <a:gd name="connsiteY293" fmla="*/ 1886857 h 2605314"/>
                <a:gd name="connsiteX294" fmla="*/ 3037577 w 5018777"/>
                <a:gd name="connsiteY294" fmla="*/ 1865085 h 2605314"/>
                <a:gd name="connsiteX295" fmla="*/ 3023063 w 5018777"/>
                <a:gd name="connsiteY295" fmla="*/ 1843314 h 2605314"/>
                <a:gd name="connsiteX296" fmla="*/ 3052092 w 5018777"/>
                <a:gd name="connsiteY296" fmla="*/ 1828800 h 2605314"/>
                <a:gd name="connsiteX297" fmla="*/ 3160949 w 5018777"/>
                <a:gd name="connsiteY297" fmla="*/ 1814285 h 2605314"/>
                <a:gd name="connsiteX298" fmla="*/ 3182720 w 5018777"/>
                <a:gd name="connsiteY298" fmla="*/ 1799771 h 2605314"/>
                <a:gd name="connsiteX299" fmla="*/ 3131920 w 5018777"/>
                <a:gd name="connsiteY299" fmla="*/ 1690914 h 2605314"/>
                <a:gd name="connsiteX300" fmla="*/ 3124663 w 5018777"/>
                <a:gd name="connsiteY300" fmla="*/ 1669142 h 2605314"/>
                <a:gd name="connsiteX301" fmla="*/ 3110149 w 5018777"/>
                <a:gd name="connsiteY301" fmla="*/ 1647371 h 2605314"/>
                <a:gd name="connsiteX302" fmla="*/ 3131920 w 5018777"/>
                <a:gd name="connsiteY302" fmla="*/ 1640114 h 2605314"/>
                <a:gd name="connsiteX303" fmla="*/ 3160949 w 5018777"/>
                <a:gd name="connsiteY303" fmla="*/ 1632857 h 2605314"/>
                <a:gd name="connsiteX304" fmla="*/ 3189977 w 5018777"/>
                <a:gd name="connsiteY304" fmla="*/ 1618342 h 2605314"/>
                <a:gd name="connsiteX305" fmla="*/ 3219006 w 5018777"/>
                <a:gd name="connsiteY305" fmla="*/ 1611085 h 2605314"/>
                <a:gd name="connsiteX306" fmla="*/ 3240777 w 5018777"/>
                <a:gd name="connsiteY306" fmla="*/ 1603828 h 2605314"/>
                <a:gd name="connsiteX307" fmla="*/ 3284320 w 5018777"/>
                <a:gd name="connsiteY307" fmla="*/ 1582057 h 2605314"/>
                <a:gd name="connsiteX308" fmla="*/ 3298835 w 5018777"/>
                <a:gd name="connsiteY308" fmla="*/ 1567542 h 2605314"/>
                <a:gd name="connsiteX309" fmla="*/ 3277063 w 5018777"/>
                <a:gd name="connsiteY309" fmla="*/ 1545771 h 2605314"/>
                <a:gd name="connsiteX310" fmla="*/ 3233520 w 5018777"/>
                <a:gd name="connsiteY310" fmla="*/ 1516742 h 2605314"/>
                <a:gd name="connsiteX311" fmla="*/ 3182720 w 5018777"/>
                <a:gd name="connsiteY311" fmla="*/ 1458685 h 2605314"/>
                <a:gd name="connsiteX312" fmla="*/ 3175463 w 5018777"/>
                <a:gd name="connsiteY312" fmla="*/ 1436914 h 2605314"/>
                <a:gd name="connsiteX313" fmla="*/ 3153692 w 5018777"/>
                <a:gd name="connsiteY313" fmla="*/ 1422400 h 2605314"/>
                <a:gd name="connsiteX314" fmla="*/ 3204492 w 5018777"/>
                <a:gd name="connsiteY314" fmla="*/ 1386114 h 2605314"/>
                <a:gd name="connsiteX315" fmla="*/ 3240777 w 5018777"/>
                <a:gd name="connsiteY315" fmla="*/ 1349828 h 2605314"/>
                <a:gd name="connsiteX316" fmla="*/ 3269806 w 5018777"/>
                <a:gd name="connsiteY316" fmla="*/ 1313542 h 2605314"/>
                <a:gd name="connsiteX317" fmla="*/ 3291577 w 5018777"/>
                <a:gd name="connsiteY317" fmla="*/ 1299028 h 2605314"/>
                <a:gd name="connsiteX318" fmla="*/ 3306092 w 5018777"/>
                <a:gd name="connsiteY318" fmla="*/ 1284514 h 2605314"/>
                <a:gd name="connsiteX319" fmla="*/ 3313349 w 5018777"/>
                <a:gd name="connsiteY319" fmla="*/ 1262742 h 2605314"/>
                <a:gd name="connsiteX320" fmla="*/ 3269806 w 5018777"/>
                <a:gd name="connsiteY320" fmla="*/ 1255485 h 2605314"/>
                <a:gd name="connsiteX321" fmla="*/ 3248035 w 5018777"/>
                <a:gd name="connsiteY321" fmla="*/ 1248228 h 2605314"/>
                <a:gd name="connsiteX322" fmla="*/ 3197235 w 5018777"/>
                <a:gd name="connsiteY322" fmla="*/ 1233714 h 2605314"/>
                <a:gd name="connsiteX323" fmla="*/ 3175463 w 5018777"/>
                <a:gd name="connsiteY323" fmla="*/ 1219200 h 2605314"/>
                <a:gd name="connsiteX324" fmla="*/ 3153692 w 5018777"/>
                <a:gd name="connsiteY324" fmla="*/ 1211942 h 2605314"/>
                <a:gd name="connsiteX325" fmla="*/ 3124663 w 5018777"/>
                <a:gd name="connsiteY325" fmla="*/ 1197428 h 2605314"/>
                <a:gd name="connsiteX326" fmla="*/ 3204492 w 5018777"/>
                <a:gd name="connsiteY326" fmla="*/ 1095828 h 2605314"/>
                <a:gd name="connsiteX327" fmla="*/ 3255292 w 5018777"/>
                <a:gd name="connsiteY327" fmla="*/ 1037771 h 2605314"/>
                <a:gd name="connsiteX328" fmla="*/ 3255292 w 5018777"/>
                <a:gd name="connsiteY328" fmla="*/ 994228 h 2605314"/>
                <a:gd name="connsiteX329" fmla="*/ 3211749 w 5018777"/>
                <a:gd name="connsiteY329" fmla="*/ 986971 h 2605314"/>
                <a:gd name="connsiteX330" fmla="*/ 3182720 w 5018777"/>
                <a:gd name="connsiteY330" fmla="*/ 979714 h 2605314"/>
                <a:gd name="connsiteX331" fmla="*/ 3124663 w 5018777"/>
                <a:gd name="connsiteY331" fmla="*/ 957942 h 2605314"/>
                <a:gd name="connsiteX332" fmla="*/ 3102892 w 5018777"/>
                <a:gd name="connsiteY332" fmla="*/ 950685 h 2605314"/>
                <a:gd name="connsiteX333" fmla="*/ 3052092 w 5018777"/>
                <a:gd name="connsiteY333" fmla="*/ 943428 h 2605314"/>
                <a:gd name="connsiteX334" fmla="*/ 3030320 w 5018777"/>
                <a:gd name="connsiteY334" fmla="*/ 936171 h 2605314"/>
                <a:gd name="connsiteX335" fmla="*/ 2994035 w 5018777"/>
                <a:gd name="connsiteY335" fmla="*/ 928914 h 2605314"/>
                <a:gd name="connsiteX336" fmla="*/ 2979520 w 5018777"/>
                <a:gd name="connsiteY336" fmla="*/ 914400 h 2605314"/>
                <a:gd name="connsiteX337" fmla="*/ 3037577 w 5018777"/>
                <a:gd name="connsiteY337" fmla="*/ 820057 h 2605314"/>
                <a:gd name="connsiteX338" fmla="*/ 3095635 w 5018777"/>
                <a:gd name="connsiteY338" fmla="*/ 747485 h 2605314"/>
                <a:gd name="connsiteX339" fmla="*/ 3131920 w 5018777"/>
                <a:gd name="connsiteY339" fmla="*/ 703942 h 2605314"/>
                <a:gd name="connsiteX340" fmla="*/ 3146435 w 5018777"/>
                <a:gd name="connsiteY340" fmla="*/ 682171 h 2605314"/>
                <a:gd name="connsiteX341" fmla="*/ 3037577 w 5018777"/>
                <a:gd name="connsiteY341" fmla="*/ 667657 h 2605314"/>
                <a:gd name="connsiteX342" fmla="*/ 2965006 w 5018777"/>
                <a:gd name="connsiteY342" fmla="*/ 660400 h 2605314"/>
                <a:gd name="connsiteX343" fmla="*/ 2892435 w 5018777"/>
                <a:gd name="connsiteY343" fmla="*/ 645885 h 2605314"/>
                <a:gd name="connsiteX344" fmla="*/ 2928720 w 5018777"/>
                <a:gd name="connsiteY344" fmla="*/ 609600 h 2605314"/>
                <a:gd name="connsiteX345" fmla="*/ 2965006 w 5018777"/>
                <a:gd name="connsiteY345" fmla="*/ 573314 h 2605314"/>
                <a:gd name="connsiteX346" fmla="*/ 2972263 w 5018777"/>
                <a:gd name="connsiteY346" fmla="*/ 529771 h 2605314"/>
                <a:gd name="connsiteX347" fmla="*/ 2986777 w 5018777"/>
                <a:gd name="connsiteY347" fmla="*/ 486228 h 2605314"/>
                <a:gd name="connsiteX348" fmla="*/ 3001292 w 5018777"/>
                <a:gd name="connsiteY348" fmla="*/ 435428 h 2605314"/>
                <a:gd name="connsiteX349" fmla="*/ 3015806 w 5018777"/>
                <a:gd name="connsiteY349" fmla="*/ 391885 h 2605314"/>
                <a:gd name="connsiteX350" fmla="*/ 2965006 w 5018777"/>
                <a:gd name="connsiteY350" fmla="*/ 399142 h 2605314"/>
                <a:gd name="connsiteX351" fmla="*/ 2921463 w 5018777"/>
                <a:gd name="connsiteY351" fmla="*/ 413657 h 2605314"/>
                <a:gd name="connsiteX352" fmla="*/ 2892435 w 5018777"/>
                <a:gd name="connsiteY352" fmla="*/ 420914 h 2605314"/>
                <a:gd name="connsiteX353" fmla="*/ 2856149 w 5018777"/>
                <a:gd name="connsiteY353" fmla="*/ 435428 h 2605314"/>
                <a:gd name="connsiteX354" fmla="*/ 2812606 w 5018777"/>
                <a:gd name="connsiteY354" fmla="*/ 442685 h 2605314"/>
                <a:gd name="connsiteX355" fmla="*/ 2783577 w 5018777"/>
                <a:gd name="connsiteY355" fmla="*/ 449942 h 2605314"/>
                <a:gd name="connsiteX356" fmla="*/ 2725520 w 5018777"/>
                <a:gd name="connsiteY356" fmla="*/ 442685 h 2605314"/>
                <a:gd name="connsiteX357" fmla="*/ 2732777 w 5018777"/>
                <a:gd name="connsiteY357" fmla="*/ 377371 h 2605314"/>
                <a:gd name="connsiteX358" fmla="*/ 2725520 w 5018777"/>
                <a:gd name="connsiteY358" fmla="*/ 290285 h 2605314"/>
                <a:gd name="connsiteX359" fmla="*/ 2711006 w 5018777"/>
                <a:gd name="connsiteY359" fmla="*/ 232228 h 2605314"/>
                <a:gd name="connsiteX360" fmla="*/ 2667463 w 5018777"/>
                <a:gd name="connsiteY360" fmla="*/ 210457 h 2605314"/>
                <a:gd name="connsiteX361" fmla="*/ 2660206 w 5018777"/>
                <a:gd name="connsiteY36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2777 w 5018777"/>
                <a:gd name="connsiteY71" fmla="*/ 59508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0643 w 5018777"/>
                <a:gd name="connsiteY70" fmla="*/ 65894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80643 w 5018777"/>
                <a:gd name="connsiteY69" fmla="*/ 658948 h 2605314"/>
                <a:gd name="connsiteX70" fmla="*/ 4000237 w 5018777"/>
                <a:gd name="connsiteY70" fmla="*/ 577305 h 2605314"/>
                <a:gd name="connsiteX71" fmla="*/ 3939640 w 5018777"/>
                <a:gd name="connsiteY71" fmla="*/ 480422 h 2605314"/>
                <a:gd name="connsiteX72" fmla="*/ 3866706 w 5018777"/>
                <a:gd name="connsiteY72" fmla="*/ 463731 h 2605314"/>
                <a:gd name="connsiteX73" fmla="*/ 3806835 w 5018777"/>
                <a:gd name="connsiteY73" fmla="*/ 478971 h 2605314"/>
                <a:gd name="connsiteX74" fmla="*/ 3763292 w 5018777"/>
                <a:gd name="connsiteY74" fmla="*/ 529771 h 2605314"/>
                <a:gd name="connsiteX75" fmla="*/ 3756035 w 5018777"/>
                <a:gd name="connsiteY75" fmla="*/ 551542 h 2605314"/>
                <a:gd name="connsiteX76" fmla="*/ 3763292 w 5018777"/>
                <a:gd name="connsiteY76" fmla="*/ 573314 h 2605314"/>
                <a:gd name="connsiteX77" fmla="*/ 3705235 w 5018777"/>
                <a:gd name="connsiteY77" fmla="*/ 602342 h 2605314"/>
                <a:gd name="connsiteX78" fmla="*/ 3661692 w 5018777"/>
                <a:gd name="connsiteY78" fmla="*/ 544285 h 2605314"/>
                <a:gd name="connsiteX79" fmla="*/ 3668949 w 5018777"/>
                <a:gd name="connsiteY79" fmla="*/ 435428 h 2605314"/>
                <a:gd name="connsiteX80" fmla="*/ 3705235 w 5018777"/>
                <a:gd name="connsiteY80" fmla="*/ 370114 h 2605314"/>
                <a:gd name="connsiteX81" fmla="*/ 3770549 w 5018777"/>
                <a:gd name="connsiteY81" fmla="*/ 341085 h 2605314"/>
                <a:gd name="connsiteX82" fmla="*/ 3792320 w 5018777"/>
                <a:gd name="connsiteY82" fmla="*/ 333828 h 2605314"/>
                <a:gd name="connsiteX83" fmla="*/ 3814092 w 5018777"/>
                <a:gd name="connsiteY83" fmla="*/ 326571 h 2605314"/>
                <a:gd name="connsiteX84" fmla="*/ 3959235 w 5018777"/>
                <a:gd name="connsiteY84" fmla="*/ 333828 h 2605314"/>
                <a:gd name="connsiteX85" fmla="*/ 4024549 w 5018777"/>
                <a:gd name="connsiteY85" fmla="*/ 377371 h 2605314"/>
                <a:gd name="connsiteX86" fmla="*/ 4060835 w 5018777"/>
                <a:gd name="connsiteY86" fmla="*/ 413657 h 2605314"/>
                <a:gd name="connsiteX87" fmla="*/ 4097120 w 5018777"/>
                <a:gd name="connsiteY87" fmla="*/ 478971 h 2605314"/>
                <a:gd name="connsiteX88" fmla="*/ 4111997 w 5018777"/>
                <a:gd name="connsiteY88" fmla="*/ 620848 h 2605314"/>
                <a:gd name="connsiteX89" fmla="*/ 4089863 w 5018777"/>
                <a:gd name="connsiteY89" fmla="*/ 732971 h 2605314"/>
                <a:gd name="connsiteX90" fmla="*/ 4060835 w 5018777"/>
                <a:gd name="connsiteY90" fmla="*/ 769257 h 2605314"/>
                <a:gd name="connsiteX91" fmla="*/ 3946897 w 5018777"/>
                <a:gd name="connsiteY91" fmla="*/ 851262 h 2605314"/>
                <a:gd name="connsiteX92" fmla="*/ 3843120 w 5018777"/>
                <a:gd name="connsiteY92" fmla="*/ 878114 h 2605314"/>
                <a:gd name="connsiteX93" fmla="*/ 3567349 w 5018777"/>
                <a:gd name="connsiteY93" fmla="*/ 863600 h 2605314"/>
                <a:gd name="connsiteX94" fmla="*/ 3422206 w 5018777"/>
                <a:gd name="connsiteY94" fmla="*/ 835660 h 2605314"/>
                <a:gd name="connsiteX95" fmla="*/ 3349635 w 5018777"/>
                <a:gd name="connsiteY95" fmla="*/ 776514 h 2605314"/>
                <a:gd name="connsiteX96" fmla="*/ 3313349 w 5018777"/>
                <a:gd name="connsiteY96" fmla="*/ 696685 h 2605314"/>
                <a:gd name="connsiteX97" fmla="*/ 3277063 w 5018777"/>
                <a:gd name="connsiteY97" fmla="*/ 587828 h 2605314"/>
                <a:gd name="connsiteX98" fmla="*/ 3233520 w 5018777"/>
                <a:gd name="connsiteY98" fmla="*/ 478971 h 2605314"/>
                <a:gd name="connsiteX99" fmla="*/ 3199412 w 5018777"/>
                <a:gd name="connsiteY99" fmla="*/ 367937 h 2605314"/>
                <a:gd name="connsiteX100" fmla="*/ 3139177 w 5018777"/>
                <a:gd name="connsiteY100" fmla="*/ 283028 h 2605314"/>
                <a:gd name="connsiteX101" fmla="*/ 3081120 w 5018777"/>
                <a:gd name="connsiteY101" fmla="*/ 232228 h 2605314"/>
                <a:gd name="connsiteX102" fmla="*/ 3008549 w 5018777"/>
                <a:gd name="connsiteY102" fmla="*/ 174171 h 2605314"/>
                <a:gd name="connsiteX103" fmla="*/ 2934889 w 5018777"/>
                <a:gd name="connsiteY103" fmla="*/ 124460 h 2605314"/>
                <a:gd name="connsiteX104" fmla="*/ 2827120 w 5018777"/>
                <a:gd name="connsiteY104" fmla="*/ 79828 h 2605314"/>
                <a:gd name="connsiteX105" fmla="*/ 2667463 w 5018777"/>
                <a:gd name="connsiteY105" fmla="*/ 50800 h 2605314"/>
                <a:gd name="connsiteX106" fmla="*/ 2500549 w 5018777"/>
                <a:gd name="connsiteY106" fmla="*/ 43542 h 2605314"/>
                <a:gd name="connsiteX107" fmla="*/ 2275577 w 5018777"/>
                <a:gd name="connsiteY107" fmla="*/ 21771 h 2605314"/>
                <a:gd name="connsiteX108" fmla="*/ 2036092 w 5018777"/>
                <a:gd name="connsiteY108" fmla="*/ 7257 h 2605314"/>
                <a:gd name="connsiteX109" fmla="*/ 1753063 w 5018777"/>
                <a:gd name="connsiteY109" fmla="*/ 29028 h 2605314"/>
                <a:gd name="connsiteX110" fmla="*/ 1519746 w 5018777"/>
                <a:gd name="connsiteY110" fmla="*/ 82005 h 2605314"/>
                <a:gd name="connsiteX111" fmla="*/ 1157977 w 5018777"/>
                <a:gd name="connsiteY111" fmla="*/ 190500 h 2605314"/>
                <a:gd name="connsiteX112" fmla="*/ 969292 w 5018777"/>
                <a:gd name="connsiteY112" fmla="*/ 261257 h 2605314"/>
                <a:gd name="connsiteX113" fmla="*/ 889463 w 5018777"/>
                <a:gd name="connsiteY113" fmla="*/ 319314 h 2605314"/>
                <a:gd name="connsiteX114" fmla="*/ 763189 w 5018777"/>
                <a:gd name="connsiteY114" fmla="*/ 420551 h 2605314"/>
                <a:gd name="connsiteX115" fmla="*/ 693520 w 5018777"/>
                <a:gd name="connsiteY115" fmla="*/ 500742 h 2605314"/>
                <a:gd name="connsiteX116" fmla="*/ 664492 w 5018777"/>
                <a:gd name="connsiteY116" fmla="*/ 544285 h 2605314"/>
                <a:gd name="connsiteX117" fmla="*/ 642720 w 5018777"/>
                <a:gd name="connsiteY117" fmla="*/ 609600 h 2605314"/>
                <a:gd name="connsiteX118" fmla="*/ 651792 w 5018777"/>
                <a:gd name="connsiteY118" fmla="*/ 740954 h 2605314"/>
                <a:gd name="connsiteX119" fmla="*/ 700052 w 5018777"/>
                <a:gd name="connsiteY119" fmla="*/ 804454 h 2605314"/>
                <a:gd name="connsiteX120" fmla="*/ 751577 w 5018777"/>
                <a:gd name="connsiteY120" fmla="*/ 804817 h 2605314"/>
                <a:gd name="connsiteX121" fmla="*/ 775889 w 5018777"/>
                <a:gd name="connsiteY121" fmla="*/ 748937 h 2605314"/>
                <a:gd name="connsiteX122" fmla="*/ 764640 w 5018777"/>
                <a:gd name="connsiteY122" fmla="*/ 679268 h 2605314"/>
                <a:gd name="connsiteX123" fmla="*/ 704769 w 5018777"/>
                <a:gd name="connsiteY123" fmla="*/ 644434 h 2605314"/>
                <a:gd name="connsiteX124" fmla="*/ 567246 w 5018777"/>
                <a:gd name="connsiteY124" fmla="*/ 638991 h 2605314"/>
                <a:gd name="connsiteX125" fmla="*/ 468549 w 5018777"/>
                <a:gd name="connsiteY125" fmla="*/ 682171 h 2605314"/>
                <a:gd name="connsiteX126" fmla="*/ 446777 w 5018777"/>
                <a:gd name="connsiteY126" fmla="*/ 754742 h 2605314"/>
                <a:gd name="connsiteX127" fmla="*/ 475806 w 5018777"/>
                <a:gd name="connsiteY127" fmla="*/ 849085 h 2605314"/>
                <a:gd name="connsiteX128" fmla="*/ 533863 w 5018777"/>
                <a:gd name="connsiteY128" fmla="*/ 841828 h 2605314"/>
                <a:gd name="connsiteX129" fmla="*/ 541120 w 5018777"/>
                <a:gd name="connsiteY129" fmla="*/ 820057 h 2605314"/>
                <a:gd name="connsiteX130" fmla="*/ 519349 w 5018777"/>
                <a:gd name="connsiteY130" fmla="*/ 740228 h 2605314"/>
                <a:gd name="connsiteX131" fmla="*/ 497577 w 5018777"/>
                <a:gd name="connsiteY131" fmla="*/ 725714 h 2605314"/>
                <a:gd name="connsiteX132" fmla="*/ 352435 w 5018777"/>
                <a:gd name="connsiteY132" fmla="*/ 732971 h 2605314"/>
                <a:gd name="connsiteX133" fmla="*/ 252286 w 5018777"/>
                <a:gd name="connsiteY133" fmla="*/ 791028 h 2605314"/>
                <a:gd name="connsiteX134" fmla="*/ 192777 w 5018777"/>
                <a:gd name="connsiteY134" fmla="*/ 892628 h 2605314"/>
                <a:gd name="connsiteX135" fmla="*/ 187335 w 5018777"/>
                <a:gd name="connsiteY135" fmla="*/ 1026522 h 2605314"/>
                <a:gd name="connsiteX136" fmla="*/ 218177 w 5018777"/>
                <a:gd name="connsiteY136" fmla="*/ 1070791 h 2605314"/>
                <a:gd name="connsiteX137" fmla="*/ 278049 w 5018777"/>
                <a:gd name="connsiteY137" fmla="*/ 1063534 h 2605314"/>
                <a:gd name="connsiteX138" fmla="*/ 297643 w 5018777"/>
                <a:gd name="connsiteY138" fmla="*/ 1022531 h 2605314"/>
                <a:gd name="connsiteX139" fmla="*/ 260995 w 5018777"/>
                <a:gd name="connsiteY139" fmla="*/ 957580 h 2605314"/>
                <a:gd name="connsiteX140" fmla="*/ 172095 w 5018777"/>
                <a:gd name="connsiteY140" fmla="*/ 952137 h 2605314"/>
                <a:gd name="connsiteX141" fmla="*/ 108957 w 5018777"/>
                <a:gd name="connsiteY141" fmla="*/ 996405 h 2605314"/>
                <a:gd name="connsiteX142" fmla="*/ 54892 w 5018777"/>
                <a:gd name="connsiteY142" fmla="*/ 1066800 h 2605314"/>
                <a:gd name="connsiteX143" fmla="*/ 14252 w 5018777"/>
                <a:gd name="connsiteY143" fmla="*/ 1156788 h 2605314"/>
                <a:gd name="connsiteX144" fmla="*/ 20783 w 5018777"/>
                <a:gd name="connsiteY144" fmla="*/ 1262017 h 2605314"/>
                <a:gd name="connsiteX145" fmla="*/ 69406 w 5018777"/>
                <a:gd name="connsiteY145" fmla="*/ 1313542 h 2605314"/>
                <a:gd name="connsiteX146" fmla="*/ 112949 w 5018777"/>
                <a:gd name="connsiteY146" fmla="*/ 1342571 h 2605314"/>
                <a:gd name="connsiteX147" fmla="*/ 159032 w 5018777"/>
                <a:gd name="connsiteY147" fmla="*/ 1341845 h 2605314"/>
                <a:gd name="connsiteX148" fmla="*/ 217089 w 5018777"/>
                <a:gd name="connsiteY148" fmla="*/ 1316445 h 2605314"/>
                <a:gd name="connsiteX149" fmla="*/ 199672 w 5018777"/>
                <a:gd name="connsiteY149" fmla="*/ 1243148 h 2605314"/>
                <a:gd name="connsiteX150" fmla="*/ 124197 w 5018777"/>
                <a:gd name="connsiteY150" fmla="*/ 1236254 h 2605314"/>
                <a:gd name="connsiteX151" fmla="*/ 54892 w 5018777"/>
                <a:gd name="connsiteY151" fmla="*/ 1262742 h 2605314"/>
                <a:gd name="connsiteX152" fmla="*/ 33120 w 5018777"/>
                <a:gd name="connsiteY152" fmla="*/ 1299028 h 2605314"/>
                <a:gd name="connsiteX153" fmla="*/ 18606 w 5018777"/>
                <a:gd name="connsiteY153" fmla="*/ 1320800 h 2605314"/>
                <a:gd name="connsiteX154" fmla="*/ 4092 w 5018777"/>
                <a:gd name="connsiteY154" fmla="*/ 1379582 h 2605314"/>
                <a:gd name="connsiteX155" fmla="*/ 3729 w 5018777"/>
                <a:gd name="connsiteY155" fmla="*/ 1436188 h 2605314"/>
                <a:gd name="connsiteX156" fmla="*/ 47635 w 5018777"/>
                <a:gd name="connsiteY156" fmla="*/ 1494971 h 2605314"/>
                <a:gd name="connsiteX157" fmla="*/ 91177 w 5018777"/>
                <a:gd name="connsiteY157" fmla="*/ 1524000 h 2605314"/>
                <a:gd name="connsiteX158" fmla="*/ 127100 w 5018777"/>
                <a:gd name="connsiteY158" fmla="*/ 1568268 h 2605314"/>
                <a:gd name="connsiteX159" fmla="*/ 171006 w 5018777"/>
                <a:gd name="connsiteY159" fmla="*/ 1582057 h 2605314"/>
                <a:gd name="connsiteX160" fmla="*/ 228337 w 5018777"/>
                <a:gd name="connsiteY160" fmla="*/ 1561737 h 2605314"/>
                <a:gd name="connsiteX161" fmla="*/ 236683 w 5018777"/>
                <a:gd name="connsiteY161" fmla="*/ 1483722 h 2605314"/>
                <a:gd name="connsiteX162" fmla="*/ 157217 w 5018777"/>
                <a:gd name="connsiteY162" fmla="*/ 1465580 h 2605314"/>
                <a:gd name="connsiteX163" fmla="*/ 105692 w 5018777"/>
                <a:gd name="connsiteY163" fmla="*/ 1502228 h 2605314"/>
                <a:gd name="connsiteX164" fmla="*/ 105692 w 5018777"/>
                <a:gd name="connsiteY164" fmla="*/ 1698171 h 2605314"/>
                <a:gd name="connsiteX165" fmla="*/ 141615 w 5018777"/>
                <a:gd name="connsiteY165" fmla="*/ 1749334 h 2605314"/>
                <a:gd name="connsiteX166" fmla="*/ 192777 w 5018777"/>
                <a:gd name="connsiteY166" fmla="*/ 1792514 h 2605314"/>
                <a:gd name="connsiteX167" fmla="*/ 250835 w 5018777"/>
                <a:gd name="connsiteY167" fmla="*/ 1828800 h 2605314"/>
                <a:gd name="connsiteX168" fmla="*/ 359692 w 5018777"/>
                <a:gd name="connsiteY168" fmla="*/ 1821542 h 2605314"/>
                <a:gd name="connsiteX169" fmla="*/ 394163 w 5018777"/>
                <a:gd name="connsiteY169" fmla="*/ 1796505 h 2605314"/>
                <a:gd name="connsiteX170" fmla="*/ 410492 w 5018777"/>
                <a:gd name="connsiteY170" fmla="*/ 1698171 h 2605314"/>
                <a:gd name="connsiteX171" fmla="*/ 366949 w 5018777"/>
                <a:gd name="connsiteY171" fmla="*/ 1683657 h 2605314"/>
                <a:gd name="connsiteX172" fmla="*/ 316149 w 5018777"/>
                <a:gd name="connsiteY172" fmla="*/ 1690914 h 2605314"/>
                <a:gd name="connsiteX173" fmla="*/ 279863 w 5018777"/>
                <a:gd name="connsiteY173" fmla="*/ 1719942 h 2605314"/>
                <a:gd name="connsiteX174" fmla="*/ 265349 w 5018777"/>
                <a:gd name="connsiteY174" fmla="*/ 1785257 h 2605314"/>
                <a:gd name="connsiteX175" fmla="*/ 276235 w 5018777"/>
                <a:gd name="connsiteY175" fmla="*/ 1939108 h 2605314"/>
                <a:gd name="connsiteX176" fmla="*/ 331026 w 5018777"/>
                <a:gd name="connsiteY176" fmla="*/ 1984465 h 2605314"/>
                <a:gd name="connsiteX177" fmla="*/ 417749 w 5018777"/>
                <a:gd name="connsiteY177" fmla="*/ 2002971 h 2605314"/>
                <a:gd name="connsiteX178" fmla="*/ 526606 w 5018777"/>
                <a:gd name="connsiteY178" fmla="*/ 1995714 h 2605314"/>
                <a:gd name="connsiteX179" fmla="*/ 555635 w 5018777"/>
                <a:gd name="connsiteY179" fmla="*/ 1973942 h 2605314"/>
                <a:gd name="connsiteX180" fmla="*/ 599177 w 5018777"/>
                <a:gd name="connsiteY180" fmla="*/ 1944914 h 2605314"/>
                <a:gd name="connsiteX181" fmla="*/ 628206 w 5018777"/>
                <a:gd name="connsiteY181" fmla="*/ 1901371 h 2605314"/>
                <a:gd name="connsiteX182" fmla="*/ 613692 w 5018777"/>
                <a:gd name="connsiteY182" fmla="*/ 1836057 h 2605314"/>
                <a:gd name="connsiteX183" fmla="*/ 570149 w 5018777"/>
                <a:gd name="connsiteY183" fmla="*/ 1792514 h 2605314"/>
                <a:gd name="connsiteX184" fmla="*/ 528057 w 5018777"/>
                <a:gd name="connsiteY184" fmla="*/ 1800497 h 2605314"/>
                <a:gd name="connsiteX185" fmla="*/ 481249 w 5018777"/>
                <a:gd name="connsiteY185" fmla="*/ 1898468 h 2605314"/>
                <a:gd name="connsiteX186" fmla="*/ 555635 w 5018777"/>
                <a:gd name="connsiteY186" fmla="*/ 1995714 h 2605314"/>
                <a:gd name="connsiteX187" fmla="*/ 570149 w 5018777"/>
                <a:gd name="connsiteY187" fmla="*/ 2017485 h 2605314"/>
                <a:gd name="connsiteX188" fmla="*/ 700777 w 5018777"/>
                <a:gd name="connsiteY188" fmla="*/ 2068285 h 2605314"/>
                <a:gd name="connsiteX189" fmla="*/ 737063 w 5018777"/>
                <a:gd name="connsiteY189" fmla="*/ 2082800 h 2605314"/>
                <a:gd name="connsiteX190" fmla="*/ 867692 w 5018777"/>
                <a:gd name="connsiteY190" fmla="*/ 2119811 h 2605314"/>
                <a:gd name="connsiteX191" fmla="*/ 969292 w 5018777"/>
                <a:gd name="connsiteY191" fmla="*/ 2148114 h 2605314"/>
                <a:gd name="connsiteX192" fmla="*/ 1078149 w 5018777"/>
                <a:gd name="connsiteY192" fmla="*/ 2133600 h 2605314"/>
                <a:gd name="connsiteX193" fmla="*/ 1128949 w 5018777"/>
                <a:gd name="connsiteY193" fmla="*/ 2104571 h 2605314"/>
                <a:gd name="connsiteX194" fmla="*/ 1247603 w 5018777"/>
                <a:gd name="connsiteY194" fmla="*/ 2013494 h 2605314"/>
                <a:gd name="connsiteX195" fmla="*/ 1291509 w 5018777"/>
                <a:gd name="connsiteY195" fmla="*/ 1957251 h 2605314"/>
                <a:gd name="connsiteX196" fmla="*/ 1278083 w 5018777"/>
                <a:gd name="connsiteY196" fmla="*/ 1839322 h 2605314"/>
                <a:gd name="connsiteX197" fmla="*/ 1223292 w 5018777"/>
                <a:gd name="connsiteY197" fmla="*/ 1814285 h 2605314"/>
                <a:gd name="connsiteX198" fmla="*/ 1129675 w 5018777"/>
                <a:gd name="connsiteY198" fmla="*/ 1833154 h 2605314"/>
                <a:gd name="connsiteX199" fmla="*/ 1107177 w 5018777"/>
                <a:gd name="connsiteY199" fmla="*/ 1894114 h 2605314"/>
                <a:gd name="connsiteX200" fmla="*/ 1085406 w 5018777"/>
                <a:gd name="connsiteY200" fmla="*/ 2002971 h 2605314"/>
                <a:gd name="connsiteX201" fmla="*/ 1020092 w 5018777"/>
                <a:gd name="connsiteY201" fmla="*/ 1995714 h 2605314"/>
                <a:gd name="connsiteX202" fmla="*/ 984532 w 5018777"/>
                <a:gd name="connsiteY202" fmla="*/ 1911531 h 2605314"/>
                <a:gd name="connsiteX203" fmla="*/ 996869 w 5018777"/>
                <a:gd name="connsiteY203" fmla="*/ 1807754 h 2605314"/>
                <a:gd name="connsiteX204" fmla="*/ 1070529 w 5018777"/>
                <a:gd name="connsiteY204" fmla="*/ 1731554 h 2605314"/>
                <a:gd name="connsiteX205" fmla="*/ 1230549 w 5018777"/>
                <a:gd name="connsiteY205" fmla="*/ 1690914 h 2605314"/>
                <a:gd name="connsiteX206" fmla="*/ 1339406 w 5018777"/>
                <a:gd name="connsiteY206" fmla="*/ 1698171 h 2605314"/>
                <a:gd name="connsiteX207" fmla="*/ 1426492 w 5018777"/>
                <a:gd name="connsiteY207" fmla="*/ 1741714 h 2605314"/>
                <a:gd name="connsiteX208" fmla="*/ 1480557 w 5018777"/>
                <a:gd name="connsiteY208" fmla="*/ 1792514 h 2605314"/>
                <a:gd name="connsiteX209" fmla="*/ 1510312 w 5018777"/>
                <a:gd name="connsiteY209" fmla="*/ 1859642 h 2605314"/>
                <a:gd name="connsiteX210" fmla="*/ 1511037 w 5018777"/>
                <a:gd name="connsiteY210" fmla="*/ 1961968 h 2605314"/>
                <a:gd name="connsiteX211" fmla="*/ 1463866 w 5018777"/>
                <a:gd name="connsiteY211" fmla="*/ 2046877 h 2605314"/>
                <a:gd name="connsiteX212" fmla="*/ 1411977 w 5018777"/>
                <a:gd name="connsiteY212" fmla="*/ 2140857 h 2605314"/>
                <a:gd name="connsiteX213" fmla="*/ 1404720 w 5018777"/>
                <a:gd name="connsiteY213" fmla="*/ 2162628 h 2605314"/>
                <a:gd name="connsiteX214" fmla="*/ 1368435 w 5018777"/>
                <a:gd name="connsiteY214" fmla="*/ 2293257 h 2605314"/>
                <a:gd name="connsiteX215" fmla="*/ 1370975 w 5018777"/>
                <a:gd name="connsiteY215" fmla="*/ 2449285 h 2605314"/>
                <a:gd name="connsiteX216" fmla="*/ 1513577 w 5018777"/>
                <a:gd name="connsiteY216" fmla="*/ 2554514 h 2605314"/>
                <a:gd name="connsiteX217" fmla="*/ 1636949 w 5018777"/>
                <a:gd name="connsiteY217" fmla="*/ 2590800 h 2605314"/>
                <a:gd name="connsiteX218" fmla="*/ 1851397 w 5018777"/>
                <a:gd name="connsiteY218" fmla="*/ 2605314 h 2605314"/>
                <a:gd name="connsiteX219" fmla="*/ 1922155 w 5018777"/>
                <a:gd name="connsiteY219" fmla="*/ 2576285 h 2605314"/>
                <a:gd name="connsiteX220" fmla="*/ 1963520 w 5018777"/>
                <a:gd name="connsiteY220" fmla="*/ 2496457 h 2605314"/>
                <a:gd name="connsiteX221" fmla="*/ 2006337 w 5018777"/>
                <a:gd name="connsiteY221" fmla="*/ 2315028 h 2605314"/>
                <a:gd name="connsiteX222" fmla="*/ 2043349 w 5018777"/>
                <a:gd name="connsiteY222" fmla="*/ 2111828 h 2605314"/>
                <a:gd name="connsiteX223" fmla="*/ 2066572 w 5018777"/>
                <a:gd name="connsiteY223" fmla="*/ 2048691 h 2605314"/>
                <a:gd name="connsiteX224" fmla="*/ 2102495 w 5018777"/>
                <a:gd name="connsiteY224" fmla="*/ 1987731 h 2605314"/>
                <a:gd name="connsiteX225" fmla="*/ 2221512 w 5018777"/>
                <a:gd name="connsiteY225" fmla="*/ 1879237 h 2605314"/>
                <a:gd name="connsiteX226" fmla="*/ 2377177 w 5018777"/>
                <a:gd name="connsiteY226" fmla="*/ 1872342 h 2605314"/>
                <a:gd name="connsiteX227" fmla="*/ 2398949 w 5018777"/>
                <a:gd name="connsiteY227" fmla="*/ 1879600 h 2605314"/>
                <a:gd name="connsiteX228" fmla="*/ 2457006 w 5018777"/>
                <a:gd name="connsiteY228" fmla="*/ 1930400 h 2605314"/>
                <a:gd name="connsiteX229" fmla="*/ 2471520 w 5018777"/>
                <a:gd name="connsiteY229" fmla="*/ 1952171 h 2605314"/>
                <a:gd name="connsiteX230" fmla="*/ 2493292 w 5018777"/>
                <a:gd name="connsiteY230" fmla="*/ 1973942 h 2605314"/>
                <a:gd name="connsiteX231" fmla="*/ 2507806 w 5018777"/>
                <a:gd name="connsiteY231" fmla="*/ 2024742 h 2605314"/>
                <a:gd name="connsiteX232" fmla="*/ 2515063 w 5018777"/>
                <a:gd name="connsiteY232" fmla="*/ 2053771 h 2605314"/>
                <a:gd name="connsiteX233" fmla="*/ 2529577 w 5018777"/>
                <a:gd name="connsiteY233" fmla="*/ 2075542 h 2605314"/>
                <a:gd name="connsiteX234" fmla="*/ 2544092 w 5018777"/>
                <a:gd name="connsiteY234" fmla="*/ 2126342 h 2605314"/>
                <a:gd name="connsiteX235" fmla="*/ 2536835 w 5018777"/>
                <a:gd name="connsiteY235" fmla="*/ 2271485 h 2605314"/>
                <a:gd name="connsiteX236" fmla="*/ 2522320 w 5018777"/>
                <a:gd name="connsiteY236" fmla="*/ 2300514 h 2605314"/>
                <a:gd name="connsiteX237" fmla="*/ 2478777 w 5018777"/>
                <a:gd name="connsiteY237" fmla="*/ 2329542 h 2605314"/>
                <a:gd name="connsiteX238" fmla="*/ 2457006 w 5018777"/>
                <a:gd name="connsiteY238" fmla="*/ 2336800 h 2605314"/>
                <a:gd name="connsiteX239" fmla="*/ 2333635 w 5018777"/>
                <a:gd name="connsiteY239" fmla="*/ 2329542 h 2605314"/>
                <a:gd name="connsiteX240" fmla="*/ 2311863 w 5018777"/>
                <a:gd name="connsiteY240" fmla="*/ 2322285 h 2605314"/>
                <a:gd name="connsiteX241" fmla="*/ 2297349 w 5018777"/>
                <a:gd name="connsiteY241" fmla="*/ 2286000 h 2605314"/>
                <a:gd name="connsiteX242" fmla="*/ 2290092 w 5018777"/>
                <a:gd name="connsiteY242" fmla="*/ 2249714 h 2605314"/>
                <a:gd name="connsiteX243" fmla="*/ 2398949 w 5018777"/>
                <a:gd name="connsiteY243" fmla="*/ 2111828 h 2605314"/>
                <a:gd name="connsiteX244" fmla="*/ 2398949 w 5018777"/>
                <a:gd name="connsiteY244" fmla="*/ 2024742 h 2605314"/>
                <a:gd name="connsiteX245" fmla="*/ 2377177 w 5018777"/>
                <a:gd name="connsiteY245" fmla="*/ 2010228 h 2605314"/>
                <a:gd name="connsiteX246" fmla="*/ 2275577 w 5018777"/>
                <a:gd name="connsiteY246" fmla="*/ 2017485 h 2605314"/>
                <a:gd name="connsiteX247" fmla="*/ 2261063 w 5018777"/>
                <a:gd name="connsiteY247" fmla="*/ 2032000 h 2605314"/>
                <a:gd name="connsiteX248" fmla="*/ 2239292 w 5018777"/>
                <a:gd name="connsiteY248" fmla="*/ 2046514 h 2605314"/>
                <a:gd name="connsiteX249" fmla="*/ 2224777 w 5018777"/>
                <a:gd name="connsiteY249" fmla="*/ 2061028 h 2605314"/>
                <a:gd name="connsiteX250" fmla="*/ 2195749 w 5018777"/>
                <a:gd name="connsiteY250" fmla="*/ 2068285 h 2605314"/>
                <a:gd name="connsiteX251" fmla="*/ 2166720 w 5018777"/>
                <a:gd name="connsiteY251" fmla="*/ 2090057 h 2605314"/>
                <a:gd name="connsiteX252" fmla="*/ 2152206 w 5018777"/>
                <a:gd name="connsiteY252" fmla="*/ 2111828 h 2605314"/>
                <a:gd name="connsiteX253" fmla="*/ 2130435 w 5018777"/>
                <a:gd name="connsiteY253" fmla="*/ 2140857 h 2605314"/>
                <a:gd name="connsiteX254" fmla="*/ 2130435 w 5018777"/>
                <a:gd name="connsiteY254" fmla="*/ 2351314 h 2605314"/>
                <a:gd name="connsiteX255" fmla="*/ 2144949 w 5018777"/>
                <a:gd name="connsiteY255" fmla="*/ 2373085 h 2605314"/>
                <a:gd name="connsiteX256" fmla="*/ 2166720 w 5018777"/>
                <a:gd name="connsiteY256" fmla="*/ 2380342 h 2605314"/>
                <a:gd name="connsiteX257" fmla="*/ 2173977 w 5018777"/>
                <a:gd name="connsiteY257" fmla="*/ 2402114 h 2605314"/>
                <a:gd name="connsiteX258" fmla="*/ 2195749 w 5018777"/>
                <a:gd name="connsiteY258" fmla="*/ 2416628 h 2605314"/>
                <a:gd name="connsiteX259" fmla="*/ 2224777 w 5018777"/>
                <a:gd name="connsiteY259" fmla="*/ 2438400 h 2605314"/>
                <a:gd name="connsiteX260" fmla="*/ 2268320 w 5018777"/>
                <a:gd name="connsiteY260" fmla="*/ 2474685 h 2605314"/>
                <a:gd name="connsiteX261" fmla="*/ 2297349 w 5018777"/>
                <a:gd name="connsiteY261" fmla="*/ 2510971 h 2605314"/>
                <a:gd name="connsiteX262" fmla="*/ 2319120 w 5018777"/>
                <a:gd name="connsiteY262" fmla="*/ 2532742 h 2605314"/>
                <a:gd name="connsiteX263" fmla="*/ 2398949 w 5018777"/>
                <a:gd name="connsiteY263" fmla="*/ 2569028 h 2605314"/>
                <a:gd name="connsiteX264" fmla="*/ 2544092 w 5018777"/>
                <a:gd name="connsiteY264" fmla="*/ 2554514 h 2605314"/>
                <a:gd name="connsiteX265" fmla="*/ 2565863 w 5018777"/>
                <a:gd name="connsiteY265" fmla="*/ 2540000 h 2605314"/>
                <a:gd name="connsiteX266" fmla="*/ 2573120 w 5018777"/>
                <a:gd name="connsiteY266" fmla="*/ 2503714 h 2605314"/>
                <a:gd name="connsiteX267" fmla="*/ 2587635 w 5018777"/>
                <a:gd name="connsiteY267" fmla="*/ 2481942 h 2605314"/>
                <a:gd name="connsiteX268" fmla="*/ 2594892 w 5018777"/>
                <a:gd name="connsiteY268" fmla="*/ 2409371 h 2605314"/>
                <a:gd name="connsiteX269" fmla="*/ 2645692 w 5018777"/>
                <a:gd name="connsiteY269" fmla="*/ 2416628 h 2605314"/>
                <a:gd name="connsiteX270" fmla="*/ 2674720 w 5018777"/>
                <a:gd name="connsiteY270" fmla="*/ 2423885 h 2605314"/>
                <a:gd name="connsiteX271" fmla="*/ 2747292 w 5018777"/>
                <a:gd name="connsiteY271" fmla="*/ 2438400 h 2605314"/>
                <a:gd name="connsiteX272" fmla="*/ 2790835 w 5018777"/>
                <a:gd name="connsiteY272" fmla="*/ 2452914 h 2605314"/>
                <a:gd name="connsiteX273" fmla="*/ 2812606 w 5018777"/>
                <a:gd name="connsiteY273" fmla="*/ 2438400 h 2605314"/>
                <a:gd name="connsiteX274" fmla="*/ 2805349 w 5018777"/>
                <a:gd name="connsiteY274" fmla="*/ 2416628 h 2605314"/>
                <a:gd name="connsiteX275" fmla="*/ 2798092 w 5018777"/>
                <a:gd name="connsiteY275" fmla="*/ 2373085 h 2605314"/>
                <a:gd name="connsiteX276" fmla="*/ 2783577 w 5018777"/>
                <a:gd name="connsiteY276" fmla="*/ 2329542 h 2605314"/>
                <a:gd name="connsiteX277" fmla="*/ 2798092 w 5018777"/>
                <a:gd name="connsiteY277" fmla="*/ 2278742 h 2605314"/>
                <a:gd name="connsiteX278" fmla="*/ 2965006 w 5018777"/>
                <a:gd name="connsiteY278" fmla="*/ 2249714 h 2605314"/>
                <a:gd name="connsiteX279" fmla="*/ 2950492 w 5018777"/>
                <a:gd name="connsiteY279" fmla="*/ 2227942 h 2605314"/>
                <a:gd name="connsiteX280" fmla="*/ 2928720 w 5018777"/>
                <a:gd name="connsiteY280" fmla="*/ 2133600 h 2605314"/>
                <a:gd name="connsiteX281" fmla="*/ 2921463 w 5018777"/>
                <a:gd name="connsiteY281" fmla="*/ 2104571 h 2605314"/>
                <a:gd name="connsiteX282" fmla="*/ 2899692 w 5018777"/>
                <a:gd name="connsiteY282" fmla="*/ 2090057 h 2605314"/>
                <a:gd name="connsiteX283" fmla="*/ 2906949 w 5018777"/>
                <a:gd name="connsiteY283" fmla="*/ 2061028 h 2605314"/>
                <a:gd name="connsiteX284" fmla="*/ 3037577 w 5018777"/>
                <a:gd name="connsiteY284" fmla="*/ 2053771 h 2605314"/>
                <a:gd name="connsiteX285" fmla="*/ 3124663 w 5018777"/>
                <a:gd name="connsiteY285" fmla="*/ 2046514 h 2605314"/>
                <a:gd name="connsiteX286" fmla="*/ 3146435 w 5018777"/>
                <a:gd name="connsiteY286" fmla="*/ 2039257 h 2605314"/>
                <a:gd name="connsiteX287" fmla="*/ 3139177 w 5018777"/>
                <a:gd name="connsiteY287" fmla="*/ 2010228 h 2605314"/>
                <a:gd name="connsiteX288" fmla="*/ 3110149 w 5018777"/>
                <a:gd name="connsiteY288" fmla="*/ 1959428 h 2605314"/>
                <a:gd name="connsiteX289" fmla="*/ 3081120 w 5018777"/>
                <a:gd name="connsiteY289" fmla="*/ 1930400 h 2605314"/>
                <a:gd name="connsiteX290" fmla="*/ 3066606 w 5018777"/>
                <a:gd name="connsiteY290" fmla="*/ 1901371 h 2605314"/>
                <a:gd name="connsiteX291" fmla="*/ 3044835 w 5018777"/>
                <a:gd name="connsiteY291" fmla="*/ 1886857 h 2605314"/>
                <a:gd name="connsiteX292" fmla="*/ 3037577 w 5018777"/>
                <a:gd name="connsiteY292" fmla="*/ 1865085 h 2605314"/>
                <a:gd name="connsiteX293" fmla="*/ 3023063 w 5018777"/>
                <a:gd name="connsiteY293" fmla="*/ 1843314 h 2605314"/>
                <a:gd name="connsiteX294" fmla="*/ 3052092 w 5018777"/>
                <a:gd name="connsiteY294" fmla="*/ 1828800 h 2605314"/>
                <a:gd name="connsiteX295" fmla="*/ 3160949 w 5018777"/>
                <a:gd name="connsiteY295" fmla="*/ 1814285 h 2605314"/>
                <a:gd name="connsiteX296" fmla="*/ 3182720 w 5018777"/>
                <a:gd name="connsiteY296" fmla="*/ 1799771 h 2605314"/>
                <a:gd name="connsiteX297" fmla="*/ 3131920 w 5018777"/>
                <a:gd name="connsiteY297" fmla="*/ 1690914 h 2605314"/>
                <a:gd name="connsiteX298" fmla="*/ 3124663 w 5018777"/>
                <a:gd name="connsiteY298" fmla="*/ 1669142 h 2605314"/>
                <a:gd name="connsiteX299" fmla="*/ 3110149 w 5018777"/>
                <a:gd name="connsiteY299" fmla="*/ 1647371 h 2605314"/>
                <a:gd name="connsiteX300" fmla="*/ 3131920 w 5018777"/>
                <a:gd name="connsiteY300" fmla="*/ 1640114 h 2605314"/>
                <a:gd name="connsiteX301" fmla="*/ 3160949 w 5018777"/>
                <a:gd name="connsiteY301" fmla="*/ 1632857 h 2605314"/>
                <a:gd name="connsiteX302" fmla="*/ 3189977 w 5018777"/>
                <a:gd name="connsiteY302" fmla="*/ 1618342 h 2605314"/>
                <a:gd name="connsiteX303" fmla="*/ 3219006 w 5018777"/>
                <a:gd name="connsiteY303" fmla="*/ 1611085 h 2605314"/>
                <a:gd name="connsiteX304" fmla="*/ 3240777 w 5018777"/>
                <a:gd name="connsiteY304" fmla="*/ 1603828 h 2605314"/>
                <a:gd name="connsiteX305" fmla="*/ 3284320 w 5018777"/>
                <a:gd name="connsiteY305" fmla="*/ 1582057 h 2605314"/>
                <a:gd name="connsiteX306" fmla="*/ 3298835 w 5018777"/>
                <a:gd name="connsiteY306" fmla="*/ 1567542 h 2605314"/>
                <a:gd name="connsiteX307" fmla="*/ 3277063 w 5018777"/>
                <a:gd name="connsiteY307" fmla="*/ 1545771 h 2605314"/>
                <a:gd name="connsiteX308" fmla="*/ 3233520 w 5018777"/>
                <a:gd name="connsiteY308" fmla="*/ 1516742 h 2605314"/>
                <a:gd name="connsiteX309" fmla="*/ 3182720 w 5018777"/>
                <a:gd name="connsiteY309" fmla="*/ 1458685 h 2605314"/>
                <a:gd name="connsiteX310" fmla="*/ 3175463 w 5018777"/>
                <a:gd name="connsiteY310" fmla="*/ 1436914 h 2605314"/>
                <a:gd name="connsiteX311" fmla="*/ 3153692 w 5018777"/>
                <a:gd name="connsiteY311" fmla="*/ 1422400 h 2605314"/>
                <a:gd name="connsiteX312" fmla="*/ 3204492 w 5018777"/>
                <a:gd name="connsiteY312" fmla="*/ 1386114 h 2605314"/>
                <a:gd name="connsiteX313" fmla="*/ 3240777 w 5018777"/>
                <a:gd name="connsiteY313" fmla="*/ 1349828 h 2605314"/>
                <a:gd name="connsiteX314" fmla="*/ 3269806 w 5018777"/>
                <a:gd name="connsiteY314" fmla="*/ 1313542 h 2605314"/>
                <a:gd name="connsiteX315" fmla="*/ 3291577 w 5018777"/>
                <a:gd name="connsiteY315" fmla="*/ 1299028 h 2605314"/>
                <a:gd name="connsiteX316" fmla="*/ 3306092 w 5018777"/>
                <a:gd name="connsiteY316" fmla="*/ 1284514 h 2605314"/>
                <a:gd name="connsiteX317" fmla="*/ 3313349 w 5018777"/>
                <a:gd name="connsiteY317" fmla="*/ 1262742 h 2605314"/>
                <a:gd name="connsiteX318" fmla="*/ 3269806 w 5018777"/>
                <a:gd name="connsiteY318" fmla="*/ 1255485 h 2605314"/>
                <a:gd name="connsiteX319" fmla="*/ 3248035 w 5018777"/>
                <a:gd name="connsiteY319" fmla="*/ 1248228 h 2605314"/>
                <a:gd name="connsiteX320" fmla="*/ 3197235 w 5018777"/>
                <a:gd name="connsiteY320" fmla="*/ 1233714 h 2605314"/>
                <a:gd name="connsiteX321" fmla="*/ 3175463 w 5018777"/>
                <a:gd name="connsiteY321" fmla="*/ 1219200 h 2605314"/>
                <a:gd name="connsiteX322" fmla="*/ 3153692 w 5018777"/>
                <a:gd name="connsiteY322" fmla="*/ 1211942 h 2605314"/>
                <a:gd name="connsiteX323" fmla="*/ 3124663 w 5018777"/>
                <a:gd name="connsiteY323" fmla="*/ 1197428 h 2605314"/>
                <a:gd name="connsiteX324" fmla="*/ 3204492 w 5018777"/>
                <a:gd name="connsiteY324" fmla="*/ 1095828 h 2605314"/>
                <a:gd name="connsiteX325" fmla="*/ 3255292 w 5018777"/>
                <a:gd name="connsiteY325" fmla="*/ 1037771 h 2605314"/>
                <a:gd name="connsiteX326" fmla="*/ 3255292 w 5018777"/>
                <a:gd name="connsiteY326" fmla="*/ 994228 h 2605314"/>
                <a:gd name="connsiteX327" fmla="*/ 3211749 w 5018777"/>
                <a:gd name="connsiteY327" fmla="*/ 986971 h 2605314"/>
                <a:gd name="connsiteX328" fmla="*/ 3182720 w 5018777"/>
                <a:gd name="connsiteY328" fmla="*/ 979714 h 2605314"/>
                <a:gd name="connsiteX329" fmla="*/ 3124663 w 5018777"/>
                <a:gd name="connsiteY329" fmla="*/ 957942 h 2605314"/>
                <a:gd name="connsiteX330" fmla="*/ 3102892 w 5018777"/>
                <a:gd name="connsiteY330" fmla="*/ 950685 h 2605314"/>
                <a:gd name="connsiteX331" fmla="*/ 3052092 w 5018777"/>
                <a:gd name="connsiteY331" fmla="*/ 943428 h 2605314"/>
                <a:gd name="connsiteX332" fmla="*/ 3030320 w 5018777"/>
                <a:gd name="connsiteY332" fmla="*/ 936171 h 2605314"/>
                <a:gd name="connsiteX333" fmla="*/ 2994035 w 5018777"/>
                <a:gd name="connsiteY333" fmla="*/ 928914 h 2605314"/>
                <a:gd name="connsiteX334" fmla="*/ 2979520 w 5018777"/>
                <a:gd name="connsiteY334" fmla="*/ 914400 h 2605314"/>
                <a:gd name="connsiteX335" fmla="*/ 3037577 w 5018777"/>
                <a:gd name="connsiteY335" fmla="*/ 820057 h 2605314"/>
                <a:gd name="connsiteX336" fmla="*/ 3095635 w 5018777"/>
                <a:gd name="connsiteY336" fmla="*/ 747485 h 2605314"/>
                <a:gd name="connsiteX337" fmla="*/ 3131920 w 5018777"/>
                <a:gd name="connsiteY337" fmla="*/ 703942 h 2605314"/>
                <a:gd name="connsiteX338" fmla="*/ 3146435 w 5018777"/>
                <a:gd name="connsiteY338" fmla="*/ 682171 h 2605314"/>
                <a:gd name="connsiteX339" fmla="*/ 3037577 w 5018777"/>
                <a:gd name="connsiteY339" fmla="*/ 667657 h 2605314"/>
                <a:gd name="connsiteX340" fmla="*/ 2965006 w 5018777"/>
                <a:gd name="connsiteY340" fmla="*/ 660400 h 2605314"/>
                <a:gd name="connsiteX341" fmla="*/ 2892435 w 5018777"/>
                <a:gd name="connsiteY341" fmla="*/ 645885 h 2605314"/>
                <a:gd name="connsiteX342" fmla="*/ 2928720 w 5018777"/>
                <a:gd name="connsiteY342" fmla="*/ 609600 h 2605314"/>
                <a:gd name="connsiteX343" fmla="*/ 2965006 w 5018777"/>
                <a:gd name="connsiteY343" fmla="*/ 573314 h 2605314"/>
                <a:gd name="connsiteX344" fmla="*/ 2972263 w 5018777"/>
                <a:gd name="connsiteY344" fmla="*/ 529771 h 2605314"/>
                <a:gd name="connsiteX345" fmla="*/ 2986777 w 5018777"/>
                <a:gd name="connsiteY345" fmla="*/ 486228 h 2605314"/>
                <a:gd name="connsiteX346" fmla="*/ 3001292 w 5018777"/>
                <a:gd name="connsiteY346" fmla="*/ 435428 h 2605314"/>
                <a:gd name="connsiteX347" fmla="*/ 3015806 w 5018777"/>
                <a:gd name="connsiteY347" fmla="*/ 391885 h 2605314"/>
                <a:gd name="connsiteX348" fmla="*/ 2965006 w 5018777"/>
                <a:gd name="connsiteY348" fmla="*/ 399142 h 2605314"/>
                <a:gd name="connsiteX349" fmla="*/ 2921463 w 5018777"/>
                <a:gd name="connsiteY349" fmla="*/ 413657 h 2605314"/>
                <a:gd name="connsiteX350" fmla="*/ 2892435 w 5018777"/>
                <a:gd name="connsiteY350" fmla="*/ 420914 h 2605314"/>
                <a:gd name="connsiteX351" fmla="*/ 2856149 w 5018777"/>
                <a:gd name="connsiteY351" fmla="*/ 435428 h 2605314"/>
                <a:gd name="connsiteX352" fmla="*/ 2812606 w 5018777"/>
                <a:gd name="connsiteY352" fmla="*/ 442685 h 2605314"/>
                <a:gd name="connsiteX353" fmla="*/ 2783577 w 5018777"/>
                <a:gd name="connsiteY353" fmla="*/ 449942 h 2605314"/>
                <a:gd name="connsiteX354" fmla="*/ 2725520 w 5018777"/>
                <a:gd name="connsiteY354" fmla="*/ 442685 h 2605314"/>
                <a:gd name="connsiteX355" fmla="*/ 2732777 w 5018777"/>
                <a:gd name="connsiteY355" fmla="*/ 377371 h 2605314"/>
                <a:gd name="connsiteX356" fmla="*/ 2725520 w 5018777"/>
                <a:gd name="connsiteY356" fmla="*/ 290285 h 2605314"/>
                <a:gd name="connsiteX357" fmla="*/ 2711006 w 5018777"/>
                <a:gd name="connsiteY357" fmla="*/ 232228 h 2605314"/>
                <a:gd name="connsiteX358" fmla="*/ 2667463 w 5018777"/>
                <a:gd name="connsiteY358" fmla="*/ 210457 h 2605314"/>
                <a:gd name="connsiteX359" fmla="*/ 2660206 w 5018777"/>
                <a:gd name="connsiteY35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76206 w 5018777"/>
                <a:gd name="connsiteY65" fmla="*/ 740228 h 2605314"/>
                <a:gd name="connsiteX66" fmla="*/ 3697977 w 5018777"/>
                <a:gd name="connsiteY66" fmla="*/ 747485 h 2605314"/>
                <a:gd name="connsiteX67" fmla="*/ 3886663 w 5018777"/>
                <a:gd name="connsiteY67" fmla="*/ 740228 h 2605314"/>
                <a:gd name="connsiteX68" fmla="*/ 3980643 w 5018777"/>
                <a:gd name="connsiteY68" fmla="*/ 658948 h 2605314"/>
                <a:gd name="connsiteX69" fmla="*/ 4000237 w 5018777"/>
                <a:gd name="connsiteY69" fmla="*/ 577305 h 2605314"/>
                <a:gd name="connsiteX70" fmla="*/ 3939640 w 5018777"/>
                <a:gd name="connsiteY70" fmla="*/ 480422 h 2605314"/>
                <a:gd name="connsiteX71" fmla="*/ 3866706 w 5018777"/>
                <a:gd name="connsiteY71" fmla="*/ 463731 h 2605314"/>
                <a:gd name="connsiteX72" fmla="*/ 3806835 w 5018777"/>
                <a:gd name="connsiteY72" fmla="*/ 478971 h 2605314"/>
                <a:gd name="connsiteX73" fmla="*/ 3763292 w 5018777"/>
                <a:gd name="connsiteY73" fmla="*/ 529771 h 2605314"/>
                <a:gd name="connsiteX74" fmla="*/ 3756035 w 5018777"/>
                <a:gd name="connsiteY74" fmla="*/ 551542 h 2605314"/>
                <a:gd name="connsiteX75" fmla="*/ 3763292 w 5018777"/>
                <a:gd name="connsiteY75" fmla="*/ 573314 h 2605314"/>
                <a:gd name="connsiteX76" fmla="*/ 3705235 w 5018777"/>
                <a:gd name="connsiteY76" fmla="*/ 602342 h 2605314"/>
                <a:gd name="connsiteX77" fmla="*/ 3661692 w 5018777"/>
                <a:gd name="connsiteY77" fmla="*/ 544285 h 2605314"/>
                <a:gd name="connsiteX78" fmla="*/ 3668949 w 5018777"/>
                <a:gd name="connsiteY78" fmla="*/ 435428 h 2605314"/>
                <a:gd name="connsiteX79" fmla="*/ 3705235 w 5018777"/>
                <a:gd name="connsiteY79" fmla="*/ 370114 h 2605314"/>
                <a:gd name="connsiteX80" fmla="*/ 3770549 w 5018777"/>
                <a:gd name="connsiteY80" fmla="*/ 341085 h 2605314"/>
                <a:gd name="connsiteX81" fmla="*/ 3792320 w 5018777"/>
                <a:gd name="connsiteY81" fmla="*/ 333828 h 2605314"/>
                <a:gd name="connsiteX82" fmla="*/ 3814092 w 5018777"/>
                <a:gd name="connsiteY82" fmla="*/ 326571 h 2605314"/>
                <a:gd name="connsiteX83" fmla="*/ 3959235 w 5018777"/>
                <a:gd name="connsiteY83" fmla="*/ 333828 h 2605314"/>
                <a:gd name="connsiteX84" fmla="*/ 4024549 w 5018777"/>
                <a:gd name="connsiteY84" fmla="*/ 377371 h 2605314"/>
                <a:gd name="connsiteX85" fmla="*/ 4060835 w 5018777"/>
                <a:gd name="connsiteY85" fmla="*/ 413657 h 2605314"/>
                <a:gd name="connsiteX86" fmla="*/ 4097120 w 5018777"/>
                <a:gd name="connsiteY86" fmla="*/ 478971 h 2605314"/>
                <a:gd name="connsiteX87" fmla="*/ 4111997 w 5018777"/>
                <a:gd name="connsiteY87" fmla="*/ 620848 h 2605314"/>
                <a:gd name="connsiteX88" fmla="*/ 4089863 w 5018777"/>
                <a:gd name="connsiteY88" fmla="*/ 732971 h 2605314"/>
                <a:gd name="connsiteX89" fmla="*/ 4060835 w 5018777"/>
                <a:gd name="connsiteY89" fmla="*/ 769257 h 2605314"/>
                <a:gd name="connsiteX90" fmla="*/ 3946897 w 5018777"/>
                <a:gd name="connsiteY90" fmla="*/ 851262 h 2605314"/>
                <a:gd name="connsiteX91" fmla="*/ 3843120 w 5018777"/>
                <a:gd name="connsiteY91" fmla="*/ 878114 h 2605314"/>
                <a:gd name="connsiteX92" fmla="*/ 3567349 w 5018777"/>
                <a:gd name="connsiteY92" fmla="*/ 863600 h 2605314"/>
                <a:gd name="connsiteX93" fmla="*/ 3422206 w 5018777"/>
                <a:gd name="connsiteY93" fmla="*/ 835660 h 2605314"/>
                <a:gd name="connsiteX94" fmla="*/ 3349635 w 5018777"/>
                <a:gd name="connsiteY94" fmla="*/ 776514 h 2605314"/>
                <a:gd name="connsiteX95" fmla="*/ 3313349 w 5018777"/>
                <a:gd name="connsiteY95" fmla="*/ 696685 h 2605314"/>
                <a:gd name="connsiteX96" fmla="*/ 3277063 w 5018777"/>
                <a:gd name="connsiteY96" fmla="*/ 587828 h 2605314"/>
                <a:gd name="connsiteX97" fmla="*/ 3233520 w 5018777"/>
                <a:gd name="connsiteY97" fmla="*/ 478971 h 2605314"/>
                <a:gd name="connsiteX98" fmla="*/ 3199412 w 5018777"/>
                <a:gd name="connsiteY98" fmla="*/ 367937 h 2605314"/>
                <a:gd name="connsiteX99" fmla="*/ 3139177 w 5018777"/>
                <a:gd name="connsiteY99" fmla="*/ 283028 h 2605314"/>
                <a:gd name="connsiteX100" fmla="*/ 3081120 w 5018777"/>
                <a:gd name="connsiteY100" fmla="*/ 232228 h 2605314"/>
                <a:gd name="connsiteX101" fmla="*/ 3008549 w 5018777"/>
                <a:gd name="connsiteY101" fmla="*/ 174171 h 2605314"/>
                <a:gd name="connsiteX102" fmla="*/ 2934889 w 5018777"/>
                <a:gd name="connsiteY102" fmla="*/ 124460 h 2605314"/>
                <a:gd name="connsiteX103" fmla="*/ 2827120 w 5018777"/>
                <a:gd name="connsiteY103" fmla="*/ 79828 h 2605314"/>
                <a:gd name="connsiteX104" fmla="*/ 2667463 w 5018777"/>
                <a:gd name="connsiteY104" fmla="*/ 50800 h 2605314"/>
                <a:gd name="connsiteX105" fmla="*/ 2500549 w 5018777"/>
                <a:gd name="connsiteY105" fmla="*/ 43542 h 2605314"/>
                <a:gd name="connsiteX106" fmla="*/ 2275577 w 5018777"/>
                <a:gd name="connsiteY106" fmla="*/ 21771 h 2605314"/>
                <a:gd name="connsiteX107" fmla="*/ 2036092 w 5018777"/>
                <a:gd name="connsiteY107" fmla="*/ 7257 h 2605314"/>
                <a:gd name="connsiteX108" fmla="*/ 1753063 w 5018777"/>
                <a:gd name="connsiteY108" fmla="*/ 29028 h 2605314"/>
                <a:gd name="connsiteX109" fmla="*/ 1519746 w 5018777"/>
                <a:gd name="connsiteY109" fmla="*/ 82005 h 2605314"/>
                <a:gd name="connsiteX110" fmla="*/ 1157977 w 5018777"/>
                <a:gd name="connsiteY110" fmla="*/ 190500 h 2605314"/>
                <a:gd name="connsiteX111" fmla="*/ 969292 w 5018777"/>
                <a:gd name="connsiteY111" fmla="*/ 261257 h 2605314"/>
                <a:gd name="connsiteX112" fmla="*/ 889463 w 5018777"/>
                <a:gd name="connsiteY112" fmla="*/ 319314 h 2605314"/>
                <a:gd name="connsiteX113" fmla="*/ 763189 w 5018777"/>
                <a:gd name="connsiteY113" fmla="*/ 420551 h 2605314"/>
                <a:gd name="connsiteX114" fmla="*/ 693520 w 5018777"/>
                <a:gd name="connsiteY114" fmla="*/ 500742 h 2605314"/>
                <a:gd name="connsiteX115" fmla="*/ 664492 w 5018777"/>
                <a:gd name="connsiteY115" fmla="*/ 544285 h 2605314"/>
                <a:gd name="connsiteX116" fmla="*/ 642720 w 5018777"/>
                <a:gd name="connsiteY116" fmla="*/ 609600 h 2605314"/>
                <a:gd name="connsiteX117" fmla="*/ 651792 w 5018777"/>
                <a:gd name="connsiteY117" fmla="*/ 740954 h 2605314"/>
                <a:gd name="connsiteX118" fmla="*/ 700052 w 5018777"/>
                <a:gd name="connsiteY118" fmla="*/ 804454 h 2605314"/>
                <a:gd name="connsiteX119" fmla="*/ 751577 w 5018777"/>
                <a:gd name="connsiteY119" fmla="*/ 804817 h 2605314"/>
                <a:gd name="connsiteX120" fmla="*/ 775889 w 5018777"/>
                <a:gd name="connsiteY120" fmla="*/ 748937 h 2605314"/>
                <a:gd name="connsiteX121" fmla="*/ 764640 w 5018777"/>
                <a:gd name="connsiteY121" fmla="*/ 679268 h 2605314"/>
                <a:gd name="connsiteX122" fmla="*/ 704769 w 5018777"/>
                <a:gd name="connsiteY122" fmla="*/ 644434 h 2605314"/>
                <a:gd name="connsiteX123" fmla="*/ 567246 w 5018777"/>
                <a:gd name="connsiteY123" fmla="*/ 638991 h 2605314"/>
                <a:gd name="connsiteX124" fmla="*/ 468549 w 5018777"/>
                <a:gd name="connsiteY124" fmla="*/ 682171 h 2605314"/>
                <a:gd name="connsiteX125" fmla="*/ 446777 w 5018777"/>
                <a:gd name="connsiteY125" fmla="*/ 754742 h 2605314"/>
                <a:gd name="connsiteX126" fmla="*/ 475806 w 5018777"/>
                <a:gd name="connsiteY126" fmla="*/ 849085 h 2605314"/>
                <a:gd name="connsiteX127" fmla="*/ 533863 w 5018777"/>
                <a:gd name="connsiteY127" fmla="*/ 841828 h 2605314"/>
                <a:gd name="connsiteX128" fmla="*/ 541120 w 5018777"/>
                <a:gd name="connsiteY128" fmla="*/ 820057 h 2605314"/>
                <a:gd name="connsiteX129" fmla="*/ 519349 w 5018777"/>
                <a:gd name="connsiteY129" fmla="*/ 740228 h 2605314"/>
                <a:gd name="connsiteX130" fmla="*/ 497577 w 5018777"/>
                <a:gd name="connsiteY130" fmla="*/ 725714 h 2605314"/>
                <a:gd name="connsiteX131" fmla="*/ 352435 w 5018777"/>
                <a:gd name="connsiteY131" fmla="*/ 732971 h 2605314"/>
                <a:gd name="connsiteX132" fmla="*/ 252286 w 5018777"/>
                <a:gd name="connsiteY132" fmla="*/ 791028 h 2605314"/>
                <a:gd name="connsiteX133" fmla="*/ 192777 w 5018777"/>
                <a:gd name="connsiteY133" fmla="*/ 892628 h 2605314"/>
                <a:gd name="connsiteX134" fmla="*/ 187335 w 5018777"/>
                <a:gd name="connsiteY134" fmla="*/ 1026522 h 2605314"/>
                <a:gd name="connsiteX135" fmla="*/ 218177 w 5018777"/>
                <a:gd name="connsiteY135" fmla="*/ 1070791 h 2605314"/>
                <a:gd name="connsiteX136" fmla="*/ 278049 w 5018777"/>
                <a:gd name="connsiteY136" fmla="*/ 1063534 h 2605314"/>
                <a:gd name="connsiteX137" fmla="*/ 297643 w 5018777"/>
                <a:gd name="connsiteY137" fmla="*/ 1022531 h 2605314"/>
                <a:gd name="connsiteX138" fmla="*/ 260995 w 5018777"/>
                <a:gd name="connsiteY138" fmla="*/ 957580 h 2605314"/>
                <a:gd name="connsiteX139" fmla="*/ 172095 w 5018777"/>
                <a:gd name="connsiteY139" fmla="*/ 952137 h 2605314"/>
                <a:gd name="connsiteX140" fmla="*/ 108957 w 5018777"/>
                <a:gd name="connsiteY140" fmla="*/ 996405 h 2605314"/>
                <a:gd name="connsiteX141" fmla="*/ 54892 w 5018777"/>
                <a:gd name="connsiteY141" fmla="*/ 1066800 h 2605314"/>
                <a:gd name="connsiteX142" fmla="*/ 14252 w 5018777"/>
                <a:gd name="connsiteY142" fmla="*/ 1156788 h 2605314"/>
                <a:gd name="connsiteX143" fmla="*/ 20783 w 5018777"/>
                <a:gd name="connsiteY143" fmla="*/ 1262017 h 2605314"/>
                <a:gd name="connsiteX144" fmla="*/ 69406 w 5018777"/>
                <a:gd name="connsiteY144" fmla="*/ 1313542 h 2605314"/>
                <a:gd name="connsiteX145" fmla="*/ 112949 w 5018777"/>
                <a:gd name="connsiteY145" fmla="*/ 1342571 h 2605314"/>
                <a:gd name="connsiteX146" fmla="*/ 159032 w 5018777"/>
                <a:gd name="connsiteY146" fmla="*/ 1341845 h 2605314"/>
                <a:gd name="connsiteX147" fmla="*/ 217089 w 5018777"/>
                <a:gd name="connsiteY147" fmla="*/ 1316445 h 2605314"/>
                <a:gd name="connsiteX148" fmla="*/ 199672 w 5018777"/>
                <a:gd name="connsiteY148" fmla="*/ 1243148 h 2605314"/>
                <a:gd name="connsiteX149" fmla="*/ 124197 w 5018777"/>
                <a:gd name="connsiteY149" fmla="*/ 1236254 h 2605314"/>
                <a:gd name="connsiteX150" fmla="*/ 54892 w 5018777"/>
                <a:gd name="connsiteY150" fmla="*/ 1262742 h 2605314"/>
                <a:gd name="connsiteX151" fmla="*/ 33120 w 5018777"/>
                <a:gd name="connsiteY151" fmla="*/ 1299028 h 2605314"/>
                <a:gd name="connsiteX152" fmla="*/ 18606 w 5018777"/>
                <a:gd name="connsiteY152" fmla="*/ 1320800 h 2605314"/>
                <a:gd name="connsiteX153" fmla="*/ 4092 w 5018777"/>
                <a:gd name="connsiteY153" fmla="*/ 1379582 h 2605314"/>
                <a:gd name="connsiteX154" fmla="*/ 3729 w 5018777"/>
                <a:gd name="connsiteY154" fmla="*/ 1436188 h 2605314"/>
                <a:gd name="connsiteX155" fmla="*/ 47635 w 5018777"/>
                <a:gd name="connsiteY155" fmla="*/ 1494971 h 2605314"/>
                <a:gd name="connsiteX156" fmla="*/ 91177 w 5018777"/>
                <a:gd name="connsiteY156" fmla="*/ 1524000 h 2605314"/>
                <a:gd name="connsiteX157" fmla="*/ 127100 w 5018777"/>
                <a:gd name="connsiteY157" fmla="*/ 1568268 h 2605314"/>
                <a:gd name="connsiteX158" fmla="*/ 171006 w 5018777"/>
                <a:gd name="connsiteY158" fmla="*/ 1582057 h 2605314"/>
                <a:gd name="connsiteX159" fmla="*/ 228337 w 5018777"/>
                <a:gd name="connsiteY159" fmla="*/ 1561737 h 2605314"/>
                <a:gd name="connsiteX160" fmla="*/ 236683 w 5018777"/>
                <a:gd name="connsiteY160" fmla="*/ 1483722 h 2605314"/>
                <a:gd name="connsiteX161" fmla="*/ 157217 w 5018777"/>
                <a:gd name="connsiteY161" fmla="*/ 1465580 h 2605314"/>
                <a:gd name="connsiteX162" fmla="*/ 105692 w 5018777"/>
                <a:gd name="connsiteY162" fmla="*/ 1502228 h 2605314"/>
                <a:gd name="connsiteX163" fmla="*/ 105692 w 5018777"/>
                <a:gd name="connsiteY163" fmla="*/ 1698171 h 2605314"/>
                <a:gd name="connsiteX164" fmla="*/ 141615 w 5018777"/>
                <a:gd name="connsiteY164" fmla="*/ 1749334 h 2605314"/>
                <a:gd name="connsiteX165" fmla="*/ 192777 w 5018777"/>
                <a:gd name="connsiteY165" fmla="*/ 1792514 h 2605314"/>
                <a:gd name="connsiteX166" fmla="*/ 250835 w 5018777"/>
                <a:gd name="connsiteY166" fmla="*/ 1828800 h 2605314"/>
                <a:gd name="connsiteX167" fmla="*/ 359692 w 5018777"/>
                <a:gd name="connsiteY167" fmla="*/ 1821542 h 2605314"/>
                <a:gd name="connsiteX168" fmla="*/ 394163 w 5018777"/>
                <a:gd name="connsiteY168" fmla="*/ 1796505 h 2605314"/>
                <a:gd name="connsiteX169" fmla="*/ 410492 w 5018777"/>
                <a:gd name="connsiteY169" fmla="*/ 1698171 h 2605314"/>
                <a:gd name="connsiteX170" fmla="*/ 366949 w 5018777"/>
                <a:gd name="connsiteY170" fmla="*/ 1683657 h 2605314"/>
                <a:gd name="connsiteX171" fmla="*/ 316149 w 5018777"/>
                <a:gd name="connsiteY171" fmla="*/ 1690914 h 2605314"/>
                <a:gd name="connsiteX172" fmla="*/ 279863 w 5018777"/>
                <a:gd name="connsiteY172" fmla="*/ 1719942 h 2605314"/>
                <a:gd name="connsiteX173" fmla="*/ 265349 w 5018777"/>
                <a:gd name="connsiteY173" fmla="*/ 1785257 h 2605314"/>
                <a:gd name="connsiteX174" fmla="*/ 276235 w 5018777"/>
                <a:gd name="connsiteY174" fmla="*/ 1939108 h 2605314"/>
                <a:gd name="connsiteX175" fmla="*/ 331026 w 5018777"/>
                <a:gd name="connsiteY175" fmla="*/ 1984465 h 2605314"/>
                <a:gd name="connsiteX176" fmla="*/ 417749 w 5018777"/>
                <a:gd name="connsiteY176" fmla="*/ 2002971 h 2605314"/>
                <a:gd name="connsiteX177" fmla="*/ 526606 w 5018777"/>
                <a:gd name="connsiteY177" fmla="*/ 1995714 h 2605314"/>
                <a:gd name="connsiteX178" fmla="*/ 555635 w 5018777"/>
                <a:gd name="connsiteY178" fmla="*/ 1973942 h 2605314"/>
                <a:gd name="connsiteX179" fmla="*/ 599177 w 5018777"/>
                <a:gd name="connsiteY179" fmla="*/ 1944914 h 2605314"/>
                <a:gd name="connsiteX180" fmla="*/ 628206 w 5018777"/>
                <a:gd name="connsiteY180" fmla="*/ 1901371 h 2605314"/>
                <a:gd name="connsiteX181" fmla="*/ 613692 w 5018777"/>
                <a:gd name="connsiteY181" fmla="*/ 1836057 h 2605314"/>
                <a:gd name="connsiteX182" fmla="*/ 570149 w 5018777"/>
                <a:gd name="connsiteY182" fmla="*/ 1792514 h 2605314"/>
                <a:gd name="connsiteX183" fmla="*/ 528057 w 5018777"/>
                <a:gd name="connsiteY183" fmla="*/ 1800497 h 2605314"/>
                <a:gd name="connsiteX184" fmla="*/ 481249 w 5018777"/>
                <a:gd name="connsiteY184" fmla="*/ 1898468 h 2605314"/>
                <a:gd name="connsiteX185" fmla="*/ 555635 w 5018777"/>
                <a:gd name="connsiteY185" fmla="*/ 1995714 h 2605314"/>
                <a:gd name="connsiteX186" fmla="*/ 570149 w 5018777"/>
                <a:gd name="connsiteY186" fmla="*/ 2017485 h 2605314"/>
                <a:gd name="connsiteX187" fmla="*/ 700777 w 5018777"/>
                <a:gd name="connsiteY187" fmla="*/ 2068285 h 2605314"/>
                <a:gd name="connsiteX188" fmla="*/ 737063 w 5018777"/>
                <a:gd name="connsiteY188" fmla="*/ 2082800 h 2605314"/>
                <a:gd name="connsiteX189" fmla="*/ 867692 w 5018777"/>
                <a:gd name="connsiteY189" fmla="*/ 2119811 h 2605314"/>
                <a:gd name="connsiteX190" fmla="*/ 969292 w 5018777"/>
                <a:gd name="connsiteY190" fmla="*/ 2148114 h 2605314"/>
                <a:gd name="connsiteX191" fmla="*/ 1078149 w 5018777"/>
                <a:gd name="connsiteY191" fmla="*/ 2133600 h 2605314"/>
                <a:gd name="connsiteX192" fmla="*/ 1128949 w 5018777"/>
                <a:gd name="connsiteY192" fmla="*/ 2104571 h 2605314"/>
                <a:gd name="connsiteX193" fmla="*/ 1247603 w 5018777"/>
                <a:gd name="connsiteY193" fmla="*/ 2013494 h 2605314"/>
                <a:gd name="connsiteX194" fmla="*/ 1291509 w 5018777"/>
                <a:gd name="connsiteY194" fmla="*/ 1957251 h 2605314"/>
                <a:gd name="connsiteX195" fmla="*/ 1278083 w 5018777"/>
                <a:gd name="connsiteY195" fmla="*/ 1839322 h 2605314"/>
                <a:gd name="connsiteX196" fmla="*/ 1223292 w 5018777"/>
                <a:gd name="connsiteY196" fmla="*/ 1814285 h 2605314"/>
                <a:gd name="connsiteX197" fmla="*/ 1129675 w 5018777"/>
                <a:gd name="connsiteY197" fmla="*/ 1833154 h 2605314"/>
                <a:gd name="connsiteX198" fmla="*/ 1107177 w 5018777"/>
                <a:gd name="connsiteY198" fmla="*/ 1894114 h 2605314"/>
                <a:gd name="connsiteX199" fmla="*/ 1085406 w 5018777"/>
                <a:gd name="connsiteY199" fmla="*/ 2002971 h 2605314"/>
                <a:gd name="connsiteX200" fmla="*/ 1020092 w 5018777"/>
                <a:gd name="connsiteY200" fmla="*/ 1995714 h 2605314"/>
                <a:gd name="connsiteX201" fmla="*/ 984532 w 5018777"/>
                <a:gd name="connsiteY201" fmla="*/ 1911531 h 2605314"/>
                <a:gd name="connsiteX202" fmla="*/ 996869 w 5018777"/>
                <a:gd name="connsiteY202" fmla="*/ 1807754 h 2605314"/>
                <a:gd name="connsiteX203" fmla="*/ 1070529 w 5018777"/>
                <a:gd name="connsiteY203" fmla="*/ 1731554 h 2605314"/>
                <a:gd name="connsiteX204" fmla="*/ 1230549 w 5018777"/>
                <a:gd name="connsiteY204" fmla="*/ 1690914 h 2605314"/>
                <a:gd name="connsiteX205" fmla="*/ 1339406 w 5018777"/>
                <a:gd name="connsiteY205" fmla="*/ 1698171 h 2605314"/>
                <a:gd name="connsiteX206" fmla="*/ 1426492 w 5018777"/>
                <a:gd name="connsiteY206" fmla="*/ 1741714 h 2605314"/>
                <a:gd name="connsiteX207" fmla="*/ 1480557 w 5018777"/>
                <a:gd name="connsiteY207" fmla="*/ 1792514 h 2605314"/>
                <a:gd name="connsiteX208" fmla="*/ 1510312 w 5018777"/>
                <a:gd name="connsiteY208" fmla="*/ 1859642 h 2605314"/>
                <a:gd name="connsiteX209" fmla="*/ 1511037 w 5018777"/>
                <a:gd name="connsiteY209" fmla="*/ 1961968 h 2605314"/>
                <a:gd name="connsiteX210" fmla="*/ 1463866 w 5018777"/>
                <a:gd name="connsiteY210" fmla="*/ 2046877 h 2605314"/>
                <a:gd name="connsiteX211" fmla="*/ 1411977 w 5018777"/>
                <a:gd name="connsiteY211" fmla="*/ 2140857 h 2605314"/>
                <a:gd name="connsiteX212" fmla="*/ 1404720 w 5018777"/>
                <a:gd name="connsiteY212" fmla="*/ 2162628 h 2605314"/>
                <a:gd name="connsiteX213" fmla="*/ 1368435 w 5018777"/>
                <a:gd name="connsiteY213" fmla="*/ 2293257 h 2605314"/>
                <a:gd name="connsiteX214" fmla="*/ 1370975 w 5018777"/>
                <a:gd name="connsiteY214" fmla="*/ 2449285 h 2605314"/>
                <a:gd name="connsiteX215" fmla="*/ 1513577 w 5018777"/>
                <a:gd name="connsiteY215" fmla="*/ 2554514 h 2605314"/>
                <a:gd name="connsiteX216" fmla="*/ 1636949 w 5018777"/>
                <a:gd name="connsiteY216" fmla="*/ 2590800 h 2605314"/>
                <a:gd name="connsiteX217" fmla="*/ 1851397 w 5018777"/>
                <a:gd name="connsiteY217" fmla="*/ 2605314 h 2605314"/>
                <a:gd name="connsiteX218" fmla="*/ 1922155 w 5018777"/>
                <a:gd name="connsiteY218" fmla="*/ 2576285 h 2605314"/>
                <a:gd name="connsiteX219" fmla="*/ 1963520 w 5018777"/>
                <a:gd name="connsiteY219" fmla="*/ 2496457 h 2605314"/>
                <a:gd name="connsiteX220" fmla="*/ 2006337 w 5018777"/>
                <a:gd name="connsiteY220" fmla="*/ 2315028 h 2605314"/>
                <a:gd name="connsiteX221" fmla="*/ 2043349 w 5018777"/>
                <a:gd name="connsiteY221" fmla="*/ 2111828 h 2605314"/>
                <a:gd name="connsiteX222" fmla="*/ 2066572 w 5018777"/>
                <a:gd name="connsiteY222" fmla="*/ 2048691 h 2605314"/>
                <a:gd name="connsiteX223" fmla="*/ 2102495 w 5018777"/>
                <a:gd name="connsiteY223" fmla="*/ 1987731 h 2605314"/>
                <a:gd name="connsiteX224" fmla="*/ 2221512 w 5018777"/>
                <a:gd name="connsiteY224" fmla="*/ 1879237 h 2605314"/>
                <a:gd name="connsiteX225" fmla="*/ 2377177 w 5018777"/>
                <a:gd name="connsiteY225" fmla="*/ 1872342 h 2605314"/>
                <a:gd name="connsiteX226" fmla="*/ 2398949 w 5018777"/>
                <a:gd name="connsiteY226" fmla="*/ 1879600 h 2605314"/>
                <a:gd name="connsiteX227" fmla="*/ 2457006 w 5018777"/>
                <a:gd name="connsiteY227" fmla="*/ 1930400 h 2605314"/>
                <a:gd name="connsiteX228" fmla="*/ 2471520 w 5018777"/>
                <a:gd name="connsiteY228" fmla="*/ 1952171 h 2605314"/>
                <a:gd name="connsiteX229" fmla="*/ 2493292 w 5018777"/>
                <a:gd name="connsiteY229" fmla="*/ 1973942 h 2605314"/>
                <a:gd name="connsiteX230" fmla="*/ 2507806 w 5018777"/>
                <a:gd name="connsiteY230" fmla="*/ 2024742 h 2605314"/>
                <a:gd name="connsiteX231" fmla="*/ 2515063 w 5018777"/>
                <a:gd name="connsiteY231" fmla="*/ 2053771 h 2605314"/>
                <a:gd name="connsiteX232" fmla="*/ 2529577 w 5018777"/>
                <a:gd name="connsiteY232" fmla="*/ 2075542 h 2605314"/>
                <a:gd name="connsiteX233" fmla="*/ 2544092 w 5018777"/>
                <a:gd name="connsiteY233" fmla="*/ 2126342 h 2605314"/>
                <a:gd name="connsiteX234" fmla="*/ 2536835 w 5018777"/>
                <a:gd name="connsiteY234" fmla="*/ 2271485 h 2605314"/>
                <a:gd name="connsiteX235" fmla="*/ 2522320 w 5018777"/>
                <a:gd name="connsiteY235" fmla="*/ 2300514 h 2605314"/>
                <a:gd name="connsiteX236" fmla="*/ 2478777 w 5018777"/>
                <a:gd name="connsiteY236" fmla="*/ 2329542 h 2605314"/>
                <a:gd name="connsiteX237" fmla="*/ 2457006 w 5018777"/>
                <a:gd name="connsiteY237" fmla="*/ 2336800 h 2605314"/>
                <a:gd name="connsiteX238" fmla="*/ 2333635 w 5018777"/>
                <a:gd name="connsiteY238" fmla="*/ 2329542 h 2605314"/>
                <a:gd name="connsiteX239" fmla="*/ 2311863 w 5018777"/>
                <a:gd name="connsiteY239" fmla="*/ 2322285 h 2605314"/>
                <a:gd name="connsiteX240" fmla="*/ 2297349 w 5018777"/>
                <a:gd name="connsiteY240" fmla="*/ 2286000 h 2605314"/>
                <a:gd name="connsiteX241" fmla="*/ 2290092 w 5018777"/>
                <a:gd name="connsiteY241" fmla="*/ 2249714 h 2605314"/>
                <a:gd name="connsiteX242" fmla="*/ 2398949 w 5018777"/>
                <a:gd name="connsiteY242" fmla="*/ 2111828 h 2605314"/>
                <a:gd name="connsiteX243" fmla="*/ 2398949 w 5018777"/>
                <a:gd name="connsiteY243" fmla="*/ 2024742 h 2605314"/>
                <a:gd name="connsiteX244" fmla="*/ 2377177 w 5018777"/>
                <a:gd name="connsiteY244" fmla="*/ 2010228 h 2605314"/>
                <a:gd name="connsiteX245" fmla="*/ 2275577 w 5018777"/>
                <a:gd name="connsiteY245" fmla="*/ 2017485 h 2605314"/>
                <a:gd name="connsiteX246" fmla="*/ 2261063 w 5018777"/>
                <a:gd name="connsiteY246" fmla="*/ 2032000 h 2605314"/>
                <a:gd name="connsiteX247" fmla="*/ 2239292 w 5018777"/>
                <a:gd name="connsiteY247" fmla="*/ 2046514 h 2605314"/>
                <a:gd name="connsiteX248" fmla="*/ 2224777 w 5018777"/>
                <a:gd name="connsiteY248" fmla="*/ 2061028 h 2605314"/>
                <a:gd name="connsiteX249" fmla="*/ 2195749 w 5018777"/>
                <a:gd name="connsiteY249" fmla="*/ 2068285 h 2605314"/>
                <a:gd name="connsiteX250" fmla="*/ 2166720 w 5018777"/>
                <a:gd name="connsiteY250" fmla="*/ 2090057 h 2605314"/>
                <a:gd name="connsiteX251" fmla="*/ 2152206 w 5018777"/>
                <a:gd name="connsiteY251" fmla="*/ 2111828 h 2605314"/>
                <a:gd name="connsiteX252" fmla="*/ 2130435 w 5018777"/>
                <a:gd name="connsiteY252" fmla="*/ 2140857 h 2605314"/>
                <a:gd name="connsiteX253" fmla="*/ 2130435 w 5018777"/>
                <a:gd name="connsiteY253" fmla="*/ 2351314 h 2605314"/>
                <a:gd name="connsiteX254" fmla="*/ 2144949 w 5018777"/>
                <a:gd name="connsiteY254" fmla="*/ 2373085 h 2605314"/>
                <a:gd name="connsiteX255" fmla="*/ 2166720 w 5018777"/>
                <a:gd name="connsiteY255" fmla="*/ 2380342 h 2605314"/>
                <a:gd name="connsiteX256" fmla="*/ 2173977 w 5018777"/>
                <a:gd name="connsiteY256" fmla="*/ 2402114 h 2605314"/>
                <a:gd name="connsiteX257" fmla="*/ 2195749 w 5018777"/>
                <a:gd name="connsiteY257" fmla="*/ 2416628 h 2605314"/>
                <a:gd name="connsiteX258" fmla="*/ 2224777 w 5018777"/>
                <a:gd name="connsiteY258" fmla="*/ 2438400 h 2605314"/>
                <a:gd name="connsiteX259" fmla="*/ 2268320 w 5018777"/>
                <a:gd name="connsiteY259" fmla="*/ 2474685 h 2605314"/>
                <a:gd name="connsiteX260" fmla="*/ 2297349 w 5018777"/>
                <a:gd name="connsiteY260" fmla="*/ 2510971 h 2605314"/>
                <a:gd name="connsiteX261" fmla="*/ 2319120 w 5018777"/>
                <a:gd name="connsiteY261" fmla="*/ 2532742 h 2605314"/>
                <a:gd name="connsiteX262" fmla="*/ 2398949 w 5018777"/>
                <a:gd name="connsiteY262" fmla="*/ 2569028 h 2605314"/>
                <a:gd name="connsiteX263" fmla="*/ 2544092 w 5018777"/>
                <a:gd name="connsiteY263" fmla="*/ 2554514 h 2605314"/>
                <a:gd name="connsiteX264" fmla="*/ 2565863 w 5018777"/>
                <a:gd name="connsiteY264" fmla="*/ 2540000 h 2605314"/>
                <a:gd name="connsiteX265" fmla="*/ 2573120 w 5018777"/>
                <a:gd name="connsiteY265" fmla="*/ 2503714 h 2605314"/>
                <a:gd name="connsiteX266" fmla="*/ 2587635 w 5018777"/>
                <a:gd name="connsiteY266" fmla="*/ 2481942 h 2605314"/>
                <a:gd name="connsiteX267" fmla="*/ 2594892 w 5018777"/>
                <a:gd name="connsiteY267" fmla="*/ 2409371 h 2605314"/>
                <a:gd name="connsiteX268" fmla="*/ 2645692 w 5018777"/>
                <a:gd name="connsiteY268" fmla="*/ 2416628 h 2605314"/>
                <a:gd name="connsiteX269" fmla="*/ 2674720 w 5018777"/>
                <a:gd name="connsiteY269" fmla="*/ 2423885 h 2605314"/>
                <a:gd name="connsiteX270" fmla="*/ 2747292 w 5018777"/>
                <a:gd name="connsiteY270" fmla="*/ 2438400 h 2605314"/>
                <a:gd name="connsiteX271" fmla="*/ 2790835 w 5018777"/>
                <a:gd name="connsiteY271" fmla="*/ 2452914 h 2605314"/>
                <a:gd name="connsiteX272" fmla="*/ 2812606 w 5018777"/>
                <a:gd name="connsiteY272" fmla="*/ 2438400 h 2605314"/>
                <a:gd name="connsiteX273" fmla="*/ 2805349 w 5018777"/>
                <a:gd name="connsiteY273" fmla="*/ 2416628 h 2605314"/>
                <a:gd name="connsiteX274" fmla="*/ 2798092 w 5018777"/>
                <a:gd name="connsiteY274" fmla="*/ 2373085 h 2605314"/>
                <a:gd name="connsiteX275" fmla="*/ 2783577 w 5018777"/>
                <a:gd name="connsiteY275" fmla="*/ 2329542 h 2605314"/>
                <a:gd name="connsiteX276" fmla="*/ 2798092 w 5018777"/>
                <a:gd name="connsiteY276" fmla="*/ 2278742 h 2605314"/>
                <a:gd name="connsiteX277" fmla="*/ 2965006 w 5018777"/>
                <a:gd name="connsiteY277" fmla="*/ 2249714 h 2605314"/>
                <a:gd name="connsiteX278" fmla="*/ 2950492 w 5018777"/>
                <a:gd name="connsiteY278" fmla="*/ 2227942 h 2605314"/>
                <a:gd name="connsiteX279" fmla="*/ 2928720 w 5018777"/>
                <a:gd name="connsiteY279" fmla="*/ 2133600 h 2605314"/>
                <a:gd name="connsiteX280" fmla="*/ 2921463 w 5018777"/>
                <a:gd name="connsiteY280" fmla="*/ 2104571 h 2605314"/>
                <a:gd name="connsiteX281" fmla="*/ 2899692 w 5018777"/>
                <a:gd name="connsiteY281" fmla="*/ 2090057 h 2605314"/>
                <a:gd name="connsiteX282" fmla="*/ 2906949 w 5018777"/>
                <a:gd name="connsiteY282" fmla="*/ 2061028 h 2605314"/>
                <a:gd name="connsiteX283" fmla="*/ 3037577 w 5018777"/>
                <a:gd name="connsiteY283" fmla="*/ 2053771 h 2605314"/>
                <a:gd name="connsiteX284" fmla="*/ 3124663 w 5018777"/>
                <a:gd name="connsiteY284" fmla="*/ 2046514 h 2605314"/>
                <a:gd name="connsiteX285" fmla="*/ 3146435 w 5018777"/>
                <a:gd name="connsiteY285" fmla="*/ 2039257 h 2605314"/>
                <a:gd name="connsiteX286" fmla="*/ 3139177 w 5018777"/>
                <a:gd name="connsiteY286" fmla="*/ 2010228 h 2605314"/>
                <a:gd name="connsiteX287" fmla="*/ 3110149 w 5018777"/>
                <a:gd name="connsiteY287" fmla="*/ 1959428 h 2605314"/>
                <a:gd name="connsiteX288" fmla="*/ 3081120 w 5018777"/>
                <a:gd name="connsiteY288" fmla="*/ 1930400 h 2605314"/>
                <a:gd name="connsiteX289" fmla="*/ 3066606 w 5018777"/>
                <a:gd name="connsiteY289" fmla="*/ 1901371 h 2605314"/>
                <a:gd name="connsiteX290" fmla="*/ 3044835 w 5018777"/>
                <a:gd name="connsiteY290" fmla="*/ 1886857 h 2605314"/>
                <a:gd name="connsiteX291" fmla="*/ 3037577 w 5018777"/>
                <a:gd name="connsiteY291" fmla="*/ 1865085 h 2605314"/>
                <a:gd name="connsiteX292" fmla="*/ 3023063 w 5018777"/>
                <a:gd name="connsiteY292" fmla="*/ 1843314 h 2605314"/>
                <a:gd name="connsiteX293" fmla="*/ 3052092 w 5018777"/>
                <a:gd name="connsiteY293" fmla="*/ 1828800 h 2605314"/>
                <a:gd name="connsiteX294" fmla="*/ 3160949 w 5018777"/>
                <a:gd name="connsiteY294" fmla="*/ 1814285 h 2605314"/>
                <a:gd name="connsiteX295" fmla="*/ 3182720 w 5018777"/>
                <a:gd name="connsiteY295" fmla="*/ 1799771 h 2605314"/>
                <a:gd name="connsiteX296" fmla="*/ 3131920 w 5018777"/>
                <a:gd name="connsiteY296" fmla="*/ 1690914 h 2605314"/>
                <a:gd name="connsiteX297" fmla="*/ 3124663 w 5018777"/>
                <a:gd name="connsiteY297" fmla="*/ 1669142 h 2605314"/>
                <a:gd name="connsiteX298" fmla="*/ 3110149 w 5018777"/>
                <a:gd name="connsiteY298" fmla="*/ 1647371 h 2605314"/>
                <a:gd name="connsiteX299" fmla="*/ 3131920 w 5018777"/>
                <a:gd name="connsiteY299" fmla="*/ 1640114 h 2605314"/>
                <a:gd name="connsiteX300" fmla="*/ 3160949 w 5018777"/>
                <a:gd name="connsiteY300" fmla="*/ 1632857 h 2605314"/>
                <a:gd name="connsiteX301" fmla="*/ 3189977 w 5018777"/>
                <a:gd name="connsiteY301" fmla="*/ 1618342 h 2605314"/>
                <a:gd name="connsiteX302" fmla="*/ 3219006 w 5018777"/>
                <a:gd name="connsiteY302" fmla="*/ 1611085 h 2605314"/>
                <a:gd name="connsiteX303" fmla="*/ 3240777 w 5018777"/>
                <a:gd name="connsiteY303" fmla="*/ 1603828 h 2605314"/>
                <a:gd name="connsiteX304" fmla="*/ 3284320 w 5018777"/>
                <a:gd name="connsiteY304" fmla="*/ 1582057 h 2605314"/>
                <a:gd name="connsiteX305" fmla="*/ 3298835 w 5018777"/>
                <a:gd name="connsiteY305" fmla="*/ 1567542 h 2605314"/>
                <a:gd name="connsiteX306" fmla="*/ 3277063 w 5018777"/>
                <a:gd name="connsiteY306" fmla="*/ 1545771 h 2605314"/>
                <a:gd name="connsiteX307" fmla="*/ 3233520 w 5018777"/>
                <a:gd name="connsiteY307" fmla="*/ 1516742 h 2605314"/>
                <a:gd name="connsiteX308" fmla="*/ 3182720 w 5018777"/>
                <a:gd name="connsiteY308" fmla="*/ 1458685 h 2605314"/>
                <a:gd name="connsiteX309" fmla="*/ 3175463 w 5018777"/>
                <a:gd name="connsiteY309" fmla="*/ 1436914 h 2605314"/>
                <a:gd name="connsiteX310" fmla="*/ 3153692 w 5018777"/>
                <a:gd name="connsiteY310" fmla="*/ 1422400 h 2605314"/>
                <a:gd name="connsiteX311" fmla="*/ 3204492 w 5018777"/>
                <a:gd name="connsiteY311" fmla="*/ 1386114 h 2605314"/>
                <a:gd name="connsiteX312" fmla="*/ 3240777 w 5018777"/>
                <a:gd name="connsiteY312" fmla="*/ 1349828 h 2605314"/>
                <a:gd name="connsiteX313" fmla="*/ 3269806 w 5018777"/>
                <a:gd name="connsiteY313" fmla="*/ 1313542 h 2605314"/>
                <a:gd name="connsiteX314" fmla="*/ 3291577 w 5018777"/>
                <a:gd name="connsiteY314" fmla="*/ 1299028 h 2605314"/>
                <a:gd name="connsiteX315" fmla="*/ 3306092 w 5018777"/>
                <a:gd name="connsiteY315" fmla="*/ 1284514 h 2605314"/>
                <a:gd name="connsiteX316" fmla="*/ 3313349 w 5018777"/>
                <a:gd name="connsiteY316" fmla="*/ 1262742 h 2605314"/>
                <a:gd name="connsiteX317" fmla="*/ 3269806 w 5018777"/>
                <a:gd name="connsiteY317" fmla="*/ 1255485 h 2605314"/>
                <a:gd name="connsiteX318" fmla="*/ 3248035 w 5018777"/>
                <a:gd name="connsiteY318" fmla="*/ 1248228 h 2605314"/>
                <a:gd name="connsiteX319" fmla="*/ 3197235 w 5018777"/>
                <a:gd name="connsiteY319" fmla="*/ 1233714 h 2605314"/>
                <a:gd name="connsiteX320" fmla="*/ 3175463 w 5018777"/>
                <a:gd name="connsiteY320" fmla="*/ 1219200 h 2605314"/>
                <a:gd name="connsiteX321" fmla="*/ 3153692 w 5018777"/>
                <a:gd name="connsiteY321" fmla="*/ 1211942 h 2605314"/>
                <a:gd name="connsiteX322" fmla="*/ 3124663 w 5018777"/>
                <a:gd name="connsiteY322" fmla="*/ 1197428 h 2605314"/>
                <a:gd name="connsiteX323" fmla="*/ 3204492 w 5018777"/>
                <a:gd name="connsiteY323" fmla="*/ 1095828 h 2605314"/>
                <a:gd name="connsiteX324" fmla="*/ 3255292 w 5018777"/>
                <a:gd name="connsiteY324" fmla="*/ 1037771 h 2605314"/>
                <a:gd name="connsiteX325" fmla="*/ 3255292 w 5018777"/>
                <a:gd name="connsiteY325" fmla="*/ 994228 h 2605314"/>
                <a:gd name="connsiteX326" fmla="*/ 3211749 w 5018777"/>
                <a:gd name="connsiteY326" fmla="*/ 986971 h 2605314"/>
                <a:gd name="connsiteX327" fmla="*/ 3182720 w 5018777"/>
                <a:gd name="connsiteY327" fmla="*/ 979714 h 2605314"/>
                <a:gd name="connsiteX328" fmla="*/ 3124663 w 5018777"/>
                <a:gd name="connsiteY328" fmla="*/ 957942 h 2605314"/>
                <a:gd name="connsiteX329" fmla="*/ 3102892 w 5018777"/>
                <a:gd name="connsiteY329" fmla="*/ 950685 h 2605314"/>
                <a:gd name="connsiteX330" fmla="*/ 3052092 w 5018777"/>
                <a:gd name="connsiteY330" fmla="*/ 943428 h 2605314"/>
                <a:gd name="connsiteX331" fmla="*/ 3030320 w 5018777"/>
                <a:gd name="connsiteY331" fmla="*/ 936171 h 2605314"/>
                <a:gd name="connsiteX332" fmla="*/ 2994035 w 5018777"/>
                <a:gd name="connsiteY332" fmla="*/ 928914 h 2605314"/>
                <a:gd name="connsiteX333" fmla="*/ 2979520 w 5018777"/>
                <a:gd name="connsiteY333" fmla="*/ 914400 h 2605314"/>
                <a:gd name="connsiteX334" fmla="*/ 3037577 w 5018777"/>
                <a:gd name="connsiteY334" fmla="*/ 820057 h 2605314"/>
                <a:gd name="connsiteX335" fmla="*/ 3095635 w 5018777"/>
                <a:gd name="connsiteY335" fmla="*/ 747485 h 2605314"/>
                <a:gd name="connsiteX336" fmla="*/ 3131920 w 5018777"/>
                <a:gd name="connsiteY336" fmla="*/ 703942 h 2605314"/>
                <a:gd name="connsiteX337" fmla="*/ 3146435 w 5018777"/>
                <a:gd name="connsiteY337" fmla="*/ 682171 h 2605314"/>
                <a:gd name="connsiteX338" fmla="*/ 3037577 w 5018777"/>
                <a:gd name="connsiteY338" fmla="*/ 667657 h 2605314"/>
                <a:gd name="connsiteX339" fmla="*/ 2965006 w 5018777"/>
                <a:gd name="connsiteY339" fmla="*/ 660400 h 2605314"/>
                <a:gd name="connsiteX340" fmla="*/ 2892435 w 5018777"/>
                <a:gd name="connsiteY340" fmla="*/ 645885 h 2605314"/>
                <a:gd name="connsiteX341" fmla="*/ 2928720 w 5018777"/>
                <a:gd name="connsiteY341" fmla="*/ 609600 h 2605314"/>
                <a:gd name="connsiteX342" fmla="*/ 2965006 w 5018777"/>
                <a:gd name="connsiteY342" fmla="*/ 573314 h 2605314"/>
                <a:gd name="connsiteX343" fmla="*/ 2972263 w 5018777"/>
                <a:gd name="connsiteY343" fmla="*/ 529771 h 2605314"/>
                <a:gd name="connsiteX344" fmla="*/ 2986777 w 5018777"/>
                <a:gd name="connsiteY344" fmla="*/ 486228 h 2605314"/>
                <a:gd name="connsiteX345" fmla="*/ 3001292 w 5018777"/>
                <a:gd name="connsiteY345" fmla="*/ 435428 h 2605314"/>
                <a:gd name="connsiteX346" fmla="*/ 3015806 w 5018777"/>
                <a:gd name="connsiteY346" fmla="*/ 391885 h 2605314"/>
                <a:gd name="connsiteX347" fmla="*/ 2965006 w 5018777"/>
                <a:gd name="connsiteY347" fmla="*/ 399142 h 2605314"/>
                <a:gd name="connsiteX348" fmla="*/ 2921463 w 5018777"/>
                <a:gd name="connsiteY348" fmla="*/ 413657 h 2605314"/>
                <a:gd name="connsiteX349" fmla="*/ 2892435 w 5018777"/>
                <a:gd name="connsiteY349" fmla="*/ 420914 h 2605314"/>
                <a:gd name="connsiteX350" fmla="*/ 2856149 w 5018777"/>
                <a:gd name="connsiteY350" fmla="*/ 435428 h 2605314"/>
                <a:gd name="connsiteX351" fmla="*/ 2812606 w 5018777"/>
                <a:gd name="connsiteY351" fmla="*/ 442685 h 2605314"/>
                <a:gd name="connsiteX352" fmla="*/ 2783577 w 5018777"/>
                <a:gd name="connsiteY352" fmla="*/ 449942 h 2605314"/>
                <a:gd name="connsiteX353" fmla="*/ 2725520 w 5018777"/>
                <a:gd name="connsiteY353" fmla="*/ 442685 h 2605314"/>
                <a:gd name="connsiteX354" fmla="*/ 2732777 w 5018777"/>
                <a:gd name="connsiteY354" fmla="*/ 377371 h 2605314"/>
                <a:gd name="connsiteX355" fmla="*/ 2725520 w 5018777"/>
                <a:gd name="connsiteY355" fmla="*/ 290285 h 2605314"/>
                <a:gd name="connsiteX356" fmla="*/ 2711006 w 5018777"/>
                <a:gd name="connsiteY356" fmla="*/ 232228 h 2605314"/>
                <a:gd name="connsiteX357" fmla="*/ 2667463 w 5018777"/>
                <a:gd name="connsiteY357" fmla="*/ 210457 h 2605314"/>
                <a:gd name="connsiteX358" fmla="*/ 2660206 w 5018777"/>
                <a:gd name="connsiteY35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697977 w 5018777"/>
                <a:gd name="connsiteY65" fmla="*/ 74748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38106 w 5018777"/>
                <a:gd name="connsiteY64" fmla="*/ 73006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638106 w 5018777"/>
                <a:gd name="connsiteY63" fmla="*/ 730068 h 2605314"/>
                <a:gd name="connsiteX64" fmla="*/ 3756397 w 5018777"/>
                <a:gd name="connsiteY64" fmla="*/ 752565 h 2605314"/>
                <a:gd name="connsiteX65" fmla="*/ 3886663 w 5018777"/>
                <a:gd name="connsiteY65" fmla="*/ 740228 h 2605314"/>
                <a:gd name="connsiteX66" fmla="*/ 3980643 w 5018777"/>
                <a:gd name="connsiteY66" fmla="*/ 658948 h 2605314"/>
                <a:gd name="connsiteX67" fmla="*/ 4000237 w 5018777"/>
                <a:gd name="connsiteY67" fmla="*/ 577305 h 2605314"/>
                <a:gd name="connsiteX68" fmla="*/ 3939640 w 5018777"/>
                <a:gd name="connsiteY68" fmla="*/ 480422 h 2605314"/>
                <a:gd name="connsiteX69" fmla="*/ 3866706 w 5018777"/>
                <a:gd name="connsiteY69" fmla="*/ 463731 h 2605314"/>
                <a:gd name="connsiteX70" fmla="*/ 3806835 w 5018777"/>
                <a:gd name="connsiteY70" fmla="*/ 478971 h 2605314"/>
                <a:gd name="connsiteX71" fmla="*/ 3763292 w 5018777"/>
                <a:gd name="connsiteY71" fmla="*/ 529771 h 2605314"/>
                <a:gd name="connsiteX72" fmla="*/ 3756035 w 5018777"/>
                <a:gd name="connsiteY72" fmla="*/ 551542 h 2605314"/>
                <a:gd name="connsiteX73" fmla="*/ 3763292 w 5018777"/>
                <a:gd name="connsiteY73" fmla="*/ 573314 h 2605314"/>
                <a:gd name="connsiteX74" fmla="*/ 3705235 w 5018777"/>
                <a:gd name="connsiteY74" fmla="*/ 602342 h 2605314"/>
                <a:gd name="connsiteX75" fmla="*/ 3661692 w 5018777"/>
                <a:gd name="connsiteY75" fmla="*/ 544285 h 2605314"/>
                <a:gd name="connsiteX76" fmla="*/ 3668949 w 5018777"/>
                <a:gd name="connsiteY76" fmla="*/ 435428 h 2605314"/>
                <a:gd name="connsiteX77" fmla="*/ 3705235 w 5018777"/>
                <a:gd name="connsiteY77" fmla="*/ 370114 h 2605314"/>
                <a:gd name="connsiteX78" fmla="*/ 3770549 w 5018777"/>
                <a:gd name="connsiteY78" fmla="*/ 341085 h 2605314"/>
                <a:gd name="connsiteX79" fmla="*/ 3792320 w 5018777"/>
                <a:gd name="connsiteY79" fmla="*/ 333828 h 2605314"/>
                <a:gd name="connsiteX80" fmla="*/ 3814092 w 5018777"/>
                <a:gd name="connsiteY80" fmla="*/ 326571 h 2605314"/>
                <a:gd name="connsiteX81" fmla="*/ 3959235 w 5018777"/>
                <a:gd name="connsiteY81" fmla="*/ 333828 h 2605314"/>
                <a:gd name="connsiteX82" fmla="*/ 4024549 w 5018777"/>
                <a:gd name="connsiteY82" fmla="*/ 377371 h 2605314"/>
                <a:gd name="connsiteX83" fmla="*/ 4060835 w 5018777"/>
                <a:gd name="connsiteY83" fmla="*/ 413657 h 2605314"/>
                <a:gd name="connsiteX84" fmla="*/ 4097120 w 5018777"/>
                <a:gd name="connsiteY84" fmla="*/ 478971 h 2605314"/>
                <a:gd name="connsiteX85" fmla="*/ 4111997 w 5018777"/>
                <a:gd name="connsiteY85" fmla="*/ 620848 h 2605314"/>
                <a:gd name="connsiteX86" fmla="*/ 4089863 w 5018777"/>
                <a:gd name="connsiteY86" fmla="*/ 732971 h 2605314"/>
                <a:gd name="connsiteX87" fmla="*/ 4060835 w 5018777"/>
                <a:gd name="connsiteY87" fmla="*/ 769257 h 2605314"/>
                <a:gd name="connsiteX88" fmla="*/ 3946897 w 5018777"/>
                <a:gd name="connsiteY88" fmla="*/ 851262 h 2605314"/>
                <a:gd name="connsiteX89" fmla="*/ 3843120 w 5018777"/>
                <a:gd name="connsiteY89" fmla="*/ 878114 h 2605314"/>
                <a:gd name="connsiteX90" fmla="*/ 3567349 w 5018777"/>
                <a:gd name="connsiteY90" fmla="*/ 863600 h 2605314"/>
                <a:gd name="connsiteX91" fmla="*/ 3422206 w 5018777"/>
                <a:gd name="connsiteY91" fmla="*/ 835660 h 2605314"/>
                <a:gd name="connsiteX92" fmla="*/ 3349635 w 5018777"/>
                <a:gd name="connsiteY92" fmla="*/ 776514 h 2605314"/>
                <a:gd name="connsiteX93" fmla="*/ 3313349 w 5018777"/>
                <a:gd name="connsiteY93" fmla="*/ 696685 h 2605314"/>
                <a:gd name="connsiteX94" fmla="*/ 3277063 w 5018777"/>
                <a:gd name="connsiteY94" fmla="*/ 587828 h 2605314"/>
                <a:gd name="connsiteX95" fmla="*/ 3233520 w 5018777"/>
                <a:gd name="connsiteY95" fmla="*/ 478971 h 2605314"/>
                <a:gd name="connsiteX96" fmla="*/ 3199412 w 5018777"/>
                <a:gd name="connsiteY96" fmla="*/ 367937 h 2605314"/>
                <a:gd name="connsiteX97" fmla="*/ 3139177 w 5018777"/>
                <a:gd name="connsiteY97" fmla="*/ 283028 h 2605314"/>
                <a:gd name="connsiteX98" fmla="*/ 3081120 w 5018777"/>
                <a:gd name="connsiteY98" fmla="*/ 232228 h 2605314"/>
                <a:gd name="connsiteX99" fmla="*/ 3008549 w 5018777"/>
                <a:gd name="connsiteY99" fmla="*/ 174171 h 2605314"/>
                <a:gd name="connsiteX100" fmla="*/ 2934889 w 5018777"/>
                <a:gd name="connsiteY100" fmla="*/ 124460 h 2605314"/>
                <a:gd name="connsiteX101" fmla="*/ 2827120 w 5018777"/>
                <a:gd name="connsiteY101" fmla="*/ 79828 h 2605314"/>
                <a:gd name="connsiteX102" fmla="*/ 2667463 w 5018777"/>
                <a:gd name="connsiteY102" fmla="*/ 50800 h 2605314"/>
                <a:gd name="connsiteX103" fmla="*/ 2500549 w 5018777"/>
                <a:gd name="connsiteY103" fmla="*/ 43542 h 2605314"/>
                <a:gd name="connsiteX104" fmla="*/ 2275577 w 5018777"/>
                <a:gd name="connsiteY104" fmla="*/ 21771 h 2605314"/>
                <a:gd name="connsiteX105" fmla="*/ 2036092 w 5018777"/>
                <a:gd name="connsiteY105" fmla="*/ 7257 h 2605314"/>
                <a:gd name="connsiteX106" fmla="*/ 1753063 w 5018777"/>
                <a:gd name="connsiteY106" fmla="*/ 29028 h 2605314"/>
                <a:gd name="connsiteX107" fmla="*/ 1519746 w 5018777"/>
                <a:gd name="connsiteY107" fmla="*/ 82005 h 2605314"/>
                <a:gd name="connsiteX108" fmla="*/ 1157977 w 5018777"/>
                <a:gd name="connsiteY108" fmla="*/ 190500 h 2605314"/>
                <a:gd name="connsiteX109" fmla="*/ 969292 w 5018777"/>
                <a:gd name="connsiteY109" fmla="*/ 261257 h 2605314"/>
                <a:gd name="connsiteX110" fmla="*/ 889463 w 5018777"/>
                <a:gd name="connsiteY110" fmla="*/ 319314 h 2605314"/>
                <a:gd name="connsiteX111" fmla="*/ 763189 w 5018777"/>
                <a:gd name="connsiteY111" fmla="*/ 420551 h 2605314"/>
                <a:gd name="connsiteX112" fmla="*/ 693520 w 5018777"/>
                <a:gd name="connsiteY112" fmla="*/ 500742 h 2605314"/>
                <a:gd name="connsiteX113" fmla="*/ 664492 w 5018777"/>
                <a:gd name="connsiteY113" fmla="*/ 544285 h 2605314"/>
                <a:gd name="connsiteX114" fmla="*/ 642720 w 5018777"/>
                <a:gd name="connsiteY114" fmla="*/ 609600 h 2605314"/>
                <a:gd name="connsiteX115" fmla="*/ 651792 w 5018777"/>
                <a:gd name="connsiteY115" fmla="*/ 740954 h 2605314"/>
                <a:gd name="connsiteX116" fmla="*/ 700052 w 5018777"/>
                <a:gd name="connsiteY116" fmla="*/ 804454 h 2605314"/>
                <a:gd name="connsiteX117" fmla="*/ 751577 w 5018777"/>
                <a:gd name="connsiteY117" fmla="*/ 804817 h 2605314"/>
                <a:gd name="connsiteX118" fmla="*/ 775889 w 5018777"/>
                <a:gd name="connsiteY118" fmla="*/ 748937 h 2605314"/>
                <a:gd name="connsiteX119" fmla="*/ 764640 w 5018777"/>
                <a:gd name="connsiteY119" fmla="*/ 679268 h 2605314"/>
                <a:gd name="connsiteX120" fmla="*/ 704769 w 5018777"/>
                <a:gd name="connsiteY120" fmla="*/ 644434 h 2605314"/>
                <a:gd name="connsiteX121" fmla="*/ 567246 w 5018777"/>
                <a:gd name="connsiteY121" fmla="*/ 638991 h 2605314"/>
                <a:gd name="connsiteX122" fmla="*/ 468549 w 5018777"/>
                <a:gd name="connsiteY122" fmla="*/ 682171 h 2605314"/>
                <a:gd name="connsiteX123" fmla="*/ 446777 w 5018777"/>
                <a:gd name="connsiteY123" fmla="*/ 754742 h 2605314"/>
                <a:gd name="connsiteX124" fmla="*/ 475806 w 5018777"/>
                <a:gd name="connsiteY124" fmla="*/ 849085 h 2605314"/>
                <a:gd name="connsiteX125" fmla="*/ 533863 w 5018777"/>
                <a:gd name="connsiteY125" fmla="*/ 841828 h 2605314"/>
                <a:gd name="connsiteX126" fmla="*/ 541120 w 5018777"/>
                <a:gd name="connsiteY126" fmla="*/ 820057 h 2605314"/>
                <a:gd name="connsiteX127" fmla="*/ 519349 w 5018777"/>
                <a:gd name="connsiteY127" fmla="*/ 740228 h 2605314"/>
                <a:gd name="connsiteX128" fmla="*/ 497577 w 5018777"/>
                <a:gd name="connsiteY128" fmla="*/ 725714 h 2605314"/>
                <a:gd name="connsiteX129" fmla="*/ 352435 w 5018777"/>
                <a:gd name="connsiteY129" fmla="*/ 732971 h 2605314"/>
                <a:gd name="connsiteX130" fmla="*/ 252286 w 5018777"/>
                <a:gd name="connsiteY130" fmla="*/ 791028 h 2605314"/>
                <a:gd name="connsiteX131" fmla="*/ 192777 w 5018777"/>
                <a:gd name="connsiteY131" fmla="*/ 892628 h 2605314"/>
                <a:gd name="connsiteX132" fmla="*/ 187335 w 5018777"/>
                <a:gd name="connsiteY132" fmla="*/ 1026522 h 2605314"/>
                <a:gd name="connsiteX133" fmla="*/ 218177 w 5018777"/>
                <a:gd name="connsiteY133" fmla="*/ 1070791 h 2605314"/>
                <a:gd name="connsiteX134" fmla="*/ 278049 w 5018777"/>
                <a:gd name="connsiteY134" fmla="*/ 1063534 h 2605314"/>
                <a:gd name="connsiteX135" fmla="*/ 297643 w 5018777"/>
                <a:gd name="connsiteY135" fmla="*/ 1022531 h 2605314"/>
                <a:gd name="connsiteX136" fmla="*/ 260995 w 5018777"/>
                <a:gd name="connsiteY136" fmla="*/ 957580 h 2605314"/>
                <a:gd name="connsiteX137" fmla="*/ 172095 w 5018777"/>
                <a:gd name="connsiteY137" fmla="*/ 952137 h 2605314"/>
                <a:gd name="connsiteX138" fmla="*/ 108957 w 5018777"/>
                <a:gd name="connsiteY138" fmla="*/ 996405 h 2605314"/>
                <a:gd name="connsiteX139" fmla="*/ 54892 w 5018777"/>
                <a:gd name="connsiteY139" fmla="*/ 1066800 h 2605314"/>
                <a:gd name="connsiteX140" fmla="*/ 14252 w 5018777"/>
                <a:gd name="connsiteY140" fmla="*/ 1156788 h 2605314"/>
                <a:gd name="connsiteX141" fmla="*/ 20783 w 5018777"/>
                <a:gd name="connsiteY141" fmla="*/ 1262017 h 2605314"/>
                <a:gd name="connsiteX142" fmla="*/ 69406 w 5018777"/>
                <a:gd name="connsiteY142" fmla="*/ 1313542 h 2605314"/>
                <a:gd name="connsiteX143" fmla="*/ 112949 w 5018777"/>
                <a:gd name="connsiteY143" fmla="*/ 1342571 h 2605314"/>
                <a:gd name="connsiteX144" fmla="*/ 159032 w 5018777"/>
                <a:gd name="connsiteY144" fmla="*/ 1341845 h 2605314"/>
                <a:gd name="connsiteX145" fmla="*/ 217089 w 5018777"/>
                <a:gd name="connsiteY145" fmla="*/ 1316445 h 2605314"/>
                <a:gd name="connsiteX146" fmla="*/ 199672 w 5018777"/>
                <a:gd name="connsiteY146" fmla="*/ 1243148 h 2605314"/>
                <a:gd name="connsiteX147" fmla="*/ 124197 w 5018777"/>
                <a:gd name="connsiteY147" fmla="*/ 1236254 h 2605314"/>
                <a:gd name="connsiteX148" fmla="*/ 54892 w 5018777"/>
                <a:gd name="connsiteY148" fmla="*/ 1262742 h 2605314"/>
                <a:gd name="connsiteX149" fmla="*/ 33120 w 5018777"/>
                <a:gd name="connsiteY149" fmla="*/ 1299028 h 2605314"/>
                <a:gd name="connsiteX150" fmla="*/ 18606 w 5018777"/>
                <a:gd name="connsiteY150" fmla="*/ 1320800 h 2605314"/>
                <a:gd name="connsiteX151" fmla="*/ 4092 w 5018777"/>
                <a:gd name="connsiteY151" fmla="*/ 1379582 h 2605314"/>
                <a:gd name="connsiteX152" fmla="*/ 3729 w 5018777"/>
                <a:gd name="connsiteY152" fmla="*/ 1436188 h 2605314"/>
                <a:gd name="connsiteX153" fmla="*/ 47635 w 5018777"/>
                <a:gd name="connsiteY153" fmla="*/ 1494971 h 2605314"/>
                <a:gd name="connsiteX154" fmla="*/ 91177 w 5018777"/>
                <a:gd name="connsiteY154" fmla="*/ 1524000 h 2605314"/>
                <a:gd name="connsiteX155" fmla="*/ 127100 w 5018777"/>
                <a:gd name="connsiteY155" fmla="*/ 1568268 h 2605314"/>
                <a:gd name="connsiteX156" fmla="*/ 171006 w 5018777"/>
                <a:gd name="connsiteY156" fmla="*/ 1582057 h 2605314"/>
                <a:gd name="connsiteX157" fmla="*/ 228337 w 5018777"/>
                <a:gd name="connsiteY157" fmla="*/ 1561737 h 2605314"/>
                <a:gd name="connsiteX158" fmla="*/ 236683 w 5018777"/>
                <a:gd name="connsiteY158" fmla="*/ 1483722 h 2605314"/>
                <a:gd name="connsiteX159" fmla="*/ 157217 w 5018777"/>
                <a:gd name="connsiteY159" fmla="*/ 1465580 h 2605314"/>
                <a:gd name="connsiteX160" fmla="*/ 105692 w 5018777"/>
                <a:gd name="connsiteY160" fmla="*/ 1502228 h 2605314"/>
                <a:gd name="connsiteX161" fmla="*/ 105692 w 5018777"/>
                <a:gd name="connsiteY161" fmla="*/ 1698171 h 2605314"/>
                <a:gd name="connsiteX162" fmla="*/ 141615 w 5018777"/>
                <a:gd name="connsiteY162" fmla="*/ 1749334 h 2605314"/>
                <a:gd name="connsiteX163" fmla="*/ 192777 w 5018777"/>
                <a:gd name="connsiteY163" fmla="*/ 1792514 h 2605314"/>
                <a:gd name="connsiteX164" fmla="*/ 250835 w 5018777"/>
                <a:gd name="connsiteY164" fmla="*/ 1828800 h 2605314"/>
                <a:gd name="connsiteX165" fmla="*/ 359692 w 5018777"/>
                <a:gd name="connsiteY165" fmla="*/ 1821542 h 2605314"/>
                <a:gd name="connsiteX166" fmla="*/ 394163 w 5018777"/>
                <a:gd name="connsiteY166" fmla="*/ 1796505 h 2605314"/>
                <a:gd name="connsiteX167" fmla="*/ 410492 w 5018777"/>
                <a:gd name="connsiteY167" fmla="*/ 1698171 h 2605314"/>
                <a:gd name="connsiteX168" fmla="*/ 366949 w 5018777"/>
                <a:gd name="connsiteY168" fmla="*/ 1683657 h 2605314"/>
                <a:gd name="connsiteX169" fmla="*/ 316149 w 5018777"/>
                <a:gd name="connsiteY169" fmla="*/ 1690914 h 2605314"/>
                <a:gd name="connsiteX170" fmla="*/ 279863 w 5018777"/>
                <a:gd name="connsiteY170" fmla="*/ 1719942 h 2605314"/>
                <a:gd name="connsiteX171" fmla="*/ 265349 w 5018777"/>
                <a:gd name="connsiteY171" fmla="*/ 1785257 h 2605314"/>
                <a:gd name="connsiteX172" fmla="*/ 276235 w 5018777"/>
                <a:gd name="connsiteY172" fmla="*/ 1939108 h 2605314"/>
                <a:gd name="connsiteX173" fmla="*/ 331026 w 5018777"/>
                <a:gd name="connsiteY173" fmla="*/ 1984465 h 2605314"/>
                <a:gd name="connsiteX174" fmla="*/ 417749 w 5018777"/>
                <a:gd name="connsiteY174" fmla="*/ 2002971 h 2605314"/>
                <a:gd name="connsiteX175" fmla="*/ 526606 w 5018777"/>
                <a:gd name="connsiteY175" fmla="*/ 1995714 h 2605314"/>
                <a:gd name="connsiteX176" fmla="*/ 555635 w 5018777"/>
                <a:gd name="connsiteY176" fmla="*/ 1973942 h 2605314"/>
                <a:gd name="connsiteX177" fmla="*/ 599177 w 5018777"/>
                <a:gd name="connsiteY177" fmla="*/ 1944914 h 2605314"/>
                <a:gd name="connsiteX178" fmla="*/ 628206 w 5018777"/>
                <a:gd name="connsiteY178" fmla="*/ 1901371 h 2605314"/>
                <a:gd name="connsiteX179" fmla="*/ 613692 w 5018777"/>
                <a:gd name="connsiteY179" fmla="*/ 1836057 h 2605314"/>
                <a:gd name="connsiteX180" fmla="*/ 570149 w 5018777"/>
                <a:gd name="connsiteY180" fmla="*/ 1792514 h 2605314"/>
                <a:gd name="connsiteX181" fmla="*/ 528057 w 5018777"/>
                <a:gd name="connsiteY181" fmla="*/ 1800497 h 2605314"/>
                <a:gd name="connsiteX182" fmla="*/ 481249 w 5018777"/>
                <a:gd name="connsiteY182" fmla="*/ 1898468 h 2605314"/>
                <a:gd name="connsiteX183" fmla="*/ 555635 w 5018777"/>
                <a:gd name="connsiteY183" fmla="*/ 1995714 h 2605314"/>
                <a:gd name="connsiteX184" fmla="*/ 570149 w 5018777"/>
                <a:gd name="connsiteY184" fmla="*/ 2017485 h 2605314"/>
                <a:gd name="connsiteX185" fmla="*/ 700777 w 5018777"/>
                <a:gd name="connsiteY185" fmla="*/ 2068285 h 2605314"/>
                <a:gd name="connsiteX186" fmla="*/ 737063 w 5018777"/>
                <a:gd name="connsiteY186" fmla="*/ 2082800 h 2605314"/>
                <a:gd name="connsiteX187" fmla="*/ 867692 w 5018777"/>
                <a:gd name="connsiteY187" fmla="*/ 2119811 h 2605314"/>
                <a:gd name="connsiteX188" fmla="*/ 969292 w 5018777"/>
                <a:gd name="connsiteY188" fmla="*/ 2148114 h 2605314"/>
                <a:gd name="connsiteX189" fmla="*/ 1078149 w 5018777"/>
                <a:gd name="connsiteY189" fmla="*/ 2133600 h 2605314"/>
                <a:gd name="connsiteX190" fmla="*/ 1128949 w 5018777"/>
                <a:gd name="connsiteY190" fmla="*/ 2104571 h 2605314"/>
                <a:gd name="connsiteX191" fmla="*/ 1247603 w 5018777"/>
                <a:gd name="connsiteY191" fmla="*/ 2013494 h 2605314"/>
                <a:gd name="connsiteX192" fmla="*/ 1291509 w 5018777"/>
                <a:gd name="connsiteY192" fmla="*/ 1957251 h 2605314"/>
                <a:gd name="connsiteX193" fmla="*/ 1278083 w 5018777"/>
                <a:gd name="connsiteY193" fmla="*/ 1839322 h 2605314"/>
                <a:gd name="connsiteX194" fmla="*/ 1223292 w 5018777"/>
                <a:gd name="connsiteY194" fmla="*/ 1814285 h 2605314"/>
                <a:gd name="connsiteX195" fmla="*/ 1129675 w 5018777"/>
                <a:gd name="connsiteY195" fmla="*/ 1833154 h 2605314"/>
                <a:gd name="connsiteX196" fmla="*/ 1107177 w 5018777"/>
                <a:gd name="connsiteY196" fmla="*/ 1894114 h 2605314"/>
                <a:gd name="connsiteX197" fmla="*/ 1085406 w 5018777"/>
                <a:gd name="connsiteY197" fmla="*/ 2002971 h 2605314"/>
                <a:gd name="connsiteX198" fmla="*/ 1020092 w 5018777"/>
                <a:gd name="connsiteY198" fmla="*/ 1995714 h 2605314"/>
                <a:gd name="connsiteX199" fmla="*/ 984532 w 5018777"/>
                <a:gd name="connsiteY199" fmla="*/ 1911531 h 2605314"/>
                <a:gd name="connsiteX200" fmla="*/ 996869 w 5018777"/>
                <a:gd name="connsiteY200" fmla="*/ 1807754 h 2605314"/>
                <a:gd name="connsiteX201" fmla="*/ 1070529 w 5018777"/>
                <a:gd name="connsiteY201" fmla="*/ 1731554 h 2605314"/>
                <a:gd name="connsiteX202" fmla="*/ 1230549 w 5018777"/>
                <a:gd name="connsiteY202" fmla="*/ 1690914 h 2605314"/>
                <a:gd name="connsiteX203" fmla="*/ 1339406 w 5018777"/>
                <a:gd name="connsiteY203" fmla="*/ 1698171 h 2605314"/>
                <a:gd name="connsiteX204" fmla="*/ 1426492 w 5018777"/>
                <a:gd name="connsiteY204" fmla="*/ 1741714 h 2605314"/>
                <a:gd name="connsiteX205" fmla="*/ 1480557 w 5018777"/>
                <a:gd name="connsiteY205" fmla="*/ 1792514 h 2605314"/>
                <a:gd name="connsiteX206" fmla="*/ 1510312 w 5018777"/>
                <a:gd name="connsiteY206" fmla="*/ 1859642 h 2605314"/>
                <a:gd name="connsiteX207" fmla="*/ 1511037 w 5018777"/>
                <a:gd name="connsiteY207" fmla="*/ 1961968 h 2605314"/>
                <a:gd name="connsiteX208" fmla="*/ 1463866 w 5018777"/>
                <a:gd name="connsiteY208" fmla="*/ 2046877 h 2605314"/>
                <a:gd name="connsiteX209" fmla="*/ 1411977 w 5018777"/>
                <a:gd name="connsiteY209" fmla="*/ 2140857 h 2605314"/>
                <a:gd name="connsiteX210" fmla="*/ 1404720 w 5018777"/>
                <a:gd name="connsiteY210" fmla="*/ 2162628 h 2605314"/>
                <a:gd name="connsiteX211" fmla="*/ 1368435 w 5018777"/>
                <a:gd name="connsiteY211" fmla="*/ 2293257 h 2605314"/>
                <a:gd name="connsiteX212" fmla="*/ 1370975 w 5018777"/>
                <a:gd name="connsiteY212" fmla="*/ 2449285 h 2605314"/>
                <a:gd name="connsiteX213" fmla="*/ 1513577 w 5018777"/>
                <a:gd name="connsiteY213" fmla="*/ 2554514 h 2605314"/>
                <a:gd name="connsiteX214" fmla="*/ 1636949 w 5018777"/>
                <a:gd name="connsiteY214" fmla="*/ 2590800 h 2605314"/>
                <a:gd name="connsiteX215" fmla="*/ 1851397 w 5018777"/>
                <a:gd name="connsiteY215" fmla="*/ 2605314 h 2605314"/>
                <a:gd name="connsiteX216" fmla="*/ 1922155 w 5018777"/>
                <a:gd name="connsiteY216" fmla="*/ 2576285 h 2605314"/>
                <a:gd name="connsiteX217" fmla="*/ 1963520 w 5018777"/>
                <a:gd name="connsiteY217" fmla="*/ 2496457 h 2605314"/>
                <a:gd name="connsiteX218" fmla="*/ 2006337 w 5018777"/>
                <a:gd name="connsiteY218" fmla="*/ 2315028 h 2605314"/>
                <a:gd name="connsiteX219" fmla="*/ 2043349 w 5018777"/>
                <a:gd name="connsiteY219" fmla="*/ 2111828 h 2605314"/>
                <a:gd name="connsiteX220" fmla="*/ 2066572 w 5018777"/>
                <a:gd name="connsiteY220" fmla="*/ 2048691 h 2605314"/>
                <a:gd name="connsiteX221" fmla="*/ 2102495 w 5018777"/>
                <a:gd name="connsiteY221" fmla="*/ 1987731 h 2605314"/>
                <a:gd name="connsiteX222" fmla="*/ 2221512 w 5018777"/>
                <a:gd name="connsiteY222" fmla="*/ 1879237 h 2605314"/>
                <a:gd name="connsiteX223" fmla="*/ 2377177 w 5018777"/>
                <a:gd name="connsiteY223" fmla="*/ 1872342 h 2605314"/>
                <a:gd name="connsiteX224" fmla="*/ 2398949 w 5018777"/>
                <a:gd name="connsiteY224" fmla="*/ 1879600 h 2605314"/>
                <a:gd name="connsiteX225" fmla="*/ 2457006 w 5018777"/>
                <a:gd name="connsiteY225" fmla="*/ 1930400 h 2605314"/>
                <a:gd name="connsiteX226" fmla="*/ 2471520 w 5018777"/>
                <a:gd name="connsiteY226" fmla="*/ 1952171 h 2605314"/>
                <a:gd name="connsiteX227" fmla="*/ 2493292 w 5018777"/>
                <a:gd name="connsiteY227" fmla="*/ 1973942 h 2605314"/>
                <a:gd name="connsiteX228" fmla="*/ 2507806 w 5018777"/>
                <a:gd name="connsiteY228" fmla="*/ 2024742 h 2605314"/>
                <a:gd name="connsiteX229" fmla="*/ 2515063 w 5018777"/>
                <a:gd name="connsiteY229" fmla="*/ 2053771 h 2605314"/>
                <a:gd name="connsiteX230" fmla="*/ 2529577 w 5018777"/>
                <a:gd name="connsiteY230" fmla="*/ 2075542 h 2605314"/>
                <a:gd name="connsiteX231" fmla="*/ 2544092 w 5018777"/>
                <a:gd name="connsiteY231" fmla="*/ 2126342 h 2605314"/>
                <a:gd name="connsiteX232" fmla="*/ 2536835 w 5018777"/>
                <a:gd name="connsiteY232" fmla="*/ 2271485 h 2605314"/>
                <a:gd name="connsiteX233" fmla="*/ 2522320 w 5018777"/>
                <a:gd name="connsiteY233" fmla="*/ 2300514 h 2605314"/>
                <a:gd name="connsiteX234" fmla="*/ 2478777 w 5018777"/>
                <a:gd name="connsiteY234" fmla="*/ 2329542 h 2605314"/>
                <a:gd name="connsiteX235" fmla="*/ 2457006 w 5018777"/>
                <a:gd name="connsiteY235" fmla="*/ 2336800 h 2605314"/>
                <a:gd name="connsiteX236" fmla="*/ 2333635 w 5018777"/>
                <a:gd name="connsiteY236" fmla="*/ 2329542 h 2605314"/>
                <a:gd name="connsiteX237" fmla="*/ 2311863 w 5018777"/>
                <a:gd name="connsiteY237" fmla="*/ 2322285 h 2605314"/>
                <a:gd name="connsiteX238" fmla="*/ 2297349 w 5018777"/>
                <a:gd name="connsiteY238" fmla="*/ 2286000 h 2605314"/>
                <a:gd name="connsiteX239" fmla="*/ 2290092 w 5018777"/>
                <a:gd name="connsiteY239" fmla="*/ 2249714 h 2605314"/>
                <a:gd name="connsiteX240" fmla="*/ 2398949 w 5018777"/>
                <a:gd name="connsiteY240" fmla="*/ 2111828 h 2605314"/>
                <a:gd name="connsiteX241" fmla="*/ 2398949 w 5018777"/>
                <a:gd name="connsiteY241" fmla="*/ 2024742 h 2605314"/>
                <a:gd name="connsiteX242" fmla="*/ 2377177 w 5018777"/>
                <a:gd name="connsiteY242" fmla="*/ 2010228 h 2605314"/>
                <a:gd name="connsiteX243" fmla="*/ 2275577 w 5018777"/>
                <a:gd name="connsiteY243" fmla="*/ 2017485 h 2605314"/>
                <a:gd name="connsiteX244" fmla="*/ 2261063 w 5018777"/>
                <a:gd name="connsiteY244" fmla="*/ 2032000 h 2605314"/>
                <a:gd name="connsiteX245" fmla="*/ 2239292 w 5018777"/>
                <a:gd name="connsiteY245" fmla="*/ 2046514 h 2605314"/>
                <a:gd name="connsiteX246" fmla="*/ 2224777 w 5018777"/>
                <a:gd name="connsiteY246" fmla="*/ 2061028 h 2605314"/>
                <a:gd name="connsiteX247" fmla="*/ 2195749 w 5018777"/>
                <a:gd name="connsiteY247" fmla="*/ 2068285 h 2605314"/>
                <a:gd name="connsiteX248" fmla="*/ 2166720 w 5018777"/>
                <a:gd name="connsiteY248" fmla="*/ 2090057 h 2605314"/>
                <a:gd name="connsiteX249" fmla="*/ 2152206 w 5018777"/>
                <a:gd name="connsiteY249" fmla="*/ 2111828 h 2605314"/>
                <a:gd name="connsiteX250" fmla="*/ 2130435 w 5018777"/>
                <a:gd name="connsiteY250" fmla="*/ 2140857 h 2605314"/>
                <a:gd name="connsiteX251" fmla="*/ 2130435 w 5018777"/>
                <a:gd name="connsiteY251" fmla="*/ 2351314 h 2605314"/>
                <a:gd name="connsiteX252" fmla="*/ 2144949 w 5018777"/>
                <a:gd name="connsiteY252" fmla="*/ 2373085 h 2605314"/>
                <a:gd name="connsiteX253" fmla="*/ 2166720 w 5018777"/>
                <a:gd name="connsiteY253" fmla="*/ 2380342 h 2605314"/>
                <a:gd name="connsiteX254" fmla="*/ 2173977 w 5018777"/>
                <a:gd name="connsiteY254" fmla="*/ 2402114 h 2605314"/>
                <a:gd name="connsiteX255" fmla="*/ 2195749 w 5018777"/>
                <a:gd name="connsiteY255" fmla="*/ 2416628 h 2605314"/>
                <a:gd name="connsiteX256" fmla="*/ 2224777 w 5018777"/>
                <a:gd name="connsiteY256" fmla="*/ 2438400 h 2605314"/>
                <a:gd name="connsiteX257" fmla="*/ 2268320 w 5018777"/>
                <a:gd name="connsiteY257" fmla="*/ 2474685 h 2605314"/>
                <a:gd name="connsiteX258" fmla="*/ 2297349 w 5018777"/>
                <a:gd name="connsiteY258" fmla="*/ 2510971 h 2605314"/>
                <a:gd name="connsiteX259" fmla="*/ 2319120 w 5018777"/>
                <a:gd name="connsiteY259" fmla="*/ 2532742 h 2605314"/>
                <a:gd name="connsiteX260" fmla="*/ 2398949 w 5018777"/>
                <a:gd name="connsiteY260" fmla="*/ 2569028 h 2605314"/>
                <a:gd name="connsiteX261" fmla="*/ 2544092 w 5018777"/>
                <a:gd name="connsiteY261" fmla="*/ 2554514 h 2605314"/>
                <a:gd name="connsiteX262" fmla="*/ 2565863 w 5018777"/>
                <a:gd name="connsiteY262" fmla="*/ 2540000 h 2605314"/>
                <a:gd name="connsiteX263" fmla="*/ 2573120 w 5018777"/>
                <a:gd name="connsiteY263" fmla="*/ 2503714 h 2605314"/>
                <a:gd name="connsiteX264" fmla="*/ 2587635 w 5018777"/>
                <a:gd name="connsiteY264" fmla="*/ 2481942 h 2605314"/>
                <a:gd name="connsiteX265" fmla="*/ 2594892 w 5018777"/>
                <a:gd name="connsiteY265" fmla="*/ 2409371 h 2605314"/>
                <a:gd name="connsiteX266" fmla="*/ 2645692 w 5018777"/>
                <a:gd name="connsiteY266" fmla="*/ 2416628 h 2605314"/>
                <a:gd name="connsiteX267" fmla="*/ 2674720 w 5018777"/>
                <a:gd name="connsiteY267" fmla="*/ 2423885 h 2605314"/>
                <a:gd name="connsiteX268" fmla="*/ 2747292 w 5018777"/>
                <a:gd name="connsiteY268" fmla="*/ 2438400 h 2605314"/>
                <a:gd name="connsiteX269" fmla="*/ 2790835 w 5018777"/>
                <a:gd name="connsiteY269" fmla="*/ 2452914 h 2605314"/>
                <a:gd name="connsiteX270" fmla="*/ 2812606 w 5018777"/>
                <a:gd name="connsiteY270" fmla="*/ 2438400 h 2605314"/>
                <a:gd name="connsiteX271" fmla="*/ 2805349 w 5018777"/>
                <a:gd name="connsiteY271" fmla="*/ 2416628 h 2605314"/>
                <a:gd name="connsiteX272" fmla="*/ 2798092 w 5018777"/>
                <a:gd name="connsiteY272" fmla="*/ 2373085 h 2605314"/>
                <a:gd name="connsiteX273" fmla="*/ 2783577 w 5018777"/>
                <a:gd name="connsiteY273" fmla="*/ 2329542 h 2605314"/>
                <a:gd name="connsiteX274" fmla="*/ 2798092 w 5018777"/>
                <a:gd name="connsiteY274" fmla="*/ 2278742 h 2605314"/>
                <a:gd name="connsiteX275" fmla="*/ 2965006 w 5018777"/>
                <a:gd name="connsiteY275" fmla="*/ 2249714 h 2605314"/>
                <a:gd name="connsiteX276" fmla="*/ 2950492 w 5018777"/>
                <a:gd name="connsiteY276" fmla="*/ 2227942 h 2605314"/>
                <a:gd name="connsiteX277" fmla="*/ 2928720 w 5018777"/>
                <a:gd name="connsiteY277" fmla="*/ 2133600 h 2605314"/>
                <a:gd name="connsiteX278" fmla="*/ 2921463 w 5018777"/>
                <a:gd name="connsiteY278" fmla="*/ 2104571 h 2605314"/>
                <a:gd name="connsiteX279" fmla="*/ 2899692 w 5018777"/>
                <a:gd name="connsiteY279" fmla="*/ 2090057 h 2605314"/>
                <a:gd name="connsiteX280" fmla="*/ 2906949 w 5018777"/>
                <a:gd name="connsiteY280" fmla="*/ 2061028 h 2605314"/>
                <a:gd name="connsiteX281" fmla="*/ 3037577 w 5018777"/>
                <a:gd name="connsiteY281" fmla="*/ 2053771 h 2605314"/>
                <a:gd name="connsiteX282" fmla="*/ 3124663 w 5018777"/>
                <a:gd name="connsiteY282" fmla="*/ 2046514 h 2605314"/>
                <a:gd name="connsiteX283" fmla="*/ 3146435 w 5018777"/>
                <a:gd name="connsiteY283" fmla="*/ 2039257 h 2605314"/>
                <a:gd name="connsiteX284" fmla="*/ 3139177 w 5018777"/>
                <a:gd name="connsiteY284" fmla="*/ 2010228 h 2605314"/>
                <a:gd name="connsiteX285" fmla="*/ 3110149 w 5018777"/>
                <a:gd name="connsiteY285" fmla="*/ 1959428 h 2605314"/>
                <a:gd name="connsiteX286" fmla="*/ 3081120 w 5018777"/>
                <a:gd name="connsiteY286" fmla="*/ 1930400 h 2605314"/>
                <a:gd name="connsiteX287" fmla="*/ 3066606 w 5018777"/>
                <a:gd name="connsiteY287" fmla="*/ 1901371 h 2605314"/>
                <a:gd name="connsiteX288" fmla="*/ 3044835 w 5018777"/>
                <a:gd name="connsiteY288" fmla="*/ 1886857 h 2605314"/>
                <a:gd name="connsiteX289" fmla="*/ 3037577 w 5018777"/>
                <a:gd name="connsiteY289" fmla="*/ 1865085 h 2605314"/>
                <a:gd name="connsiteX290" fmla="*/ 3023063 w 5018777"/>
                <a:gd name="connsiteY290" fmla="*/ 1843314 h 2605314"/>
                <a:gd name="connsiteX291" fmla="*/ 3052092 w 5018777"/>
                <a:gd name="connsiteY291" fmla="*/ 1828800 h 2605314"/>
                <a:gd name="connsiteX292" fmla="*/ 3160949 w 5018777"/>
                <a:gd name="connsiteY292" fmla="*/ 1814285 h 2605314"/>
                <a:gd name="connsiteX293" fmla="*/ 3182720 w 5018777"/>
                <a:gd name="connsiteY293" fmla="*/ 1799771 h 2605314"/>
                <a:gd name="connsiteX294" fmla="*/ 3131920 w 5018777"/>
                <a:gd name="connsiteY294" fmla="*/ 1690914 h 2605314"/>
                <a:gd name="connsiteX295" fmla="*/ 3124663 w 5018777"/>
                <a:gd name="connsiteY295" fmla="*/ 1669142 h 2605314"/>
                <a:gd name="connsiteX296" fmla="*/ 3110149 w 5018777"/>
                <a:gd name="connsiteY296" fmla="*/ 1647371 h 2605314"/>
                <a:gd name="connsiteX297" fmla="*/ 3131920 w 5018777"/>
                <a:gd name="connsiteY297" fmla="*/ 1640114 h 2605314"/>
                <a:gd name="connsiteX298" fmla="*/ 3160949 w 5018777"/>
                <a:gd name="connsiteY298" fmla="*/ 1632857 h 2605314"/>
                <a:gd name="connsiteX299" fmla="*/ 3189977 w 5018777"/>
                <a:gd name="connsiteY299" fmla="*/ 1618342 h 2605314"/>
                <a:gd name="connsiteX300" fmla="*/ 3219006 w 5018777"/>
                <a:gd name="connsiteY300" fmla="*/ 1611085 h 2605314"/>
                <a:gd name="connsiteX301" fmla="*/ 3240777 w 5018777"/>
                <a:gd name="connsiteY301" fmla="*/ 1603828 h 2605314"/>
                <a:gd name="connsiteX302" fmla="*/ 3284320 w 5018777"/>
                <a:gd name="connsiteY302" fmla="*/ 1582057 h 2605314"/>
                <a:gd name="connsiteX303" fmla="*/ 3298835 w 5018777"/>
                <a:gd name="connsiteY303" fmla="*/ 1567542 h 2605314"/>
                <a:gd name="connsiteX304" fmla="*/ 3277063 w 5018777"/>
                <a:gd name="connsiteY304" fmla="*/ 1545771 h 2605314"/>
                <a:gd name="connsiteX305" fmla="*/ 3233520 w 5018777"/>
                <a:gd name="connsiteY305" fmla="*/ 1516742 h 2605314"/>
                <a:gd name="connsiteX306" fmla="*/ 3182720 w 5018777"/>
                <a:gd name="connsiteY306" fmla="*/ 1458685 h 2605314"/>
                <a:gd name="connsiteX307" fmla="*/ 3175463 w 5018777"/>
                <a:gd name="connsiteY307" fmla="*/ 1436914 h 2605314"/>
                <a:gd name="connsiteX308" fmla="*/ 3153692 w 5018777"/>
                <a:gd name="connsiteY308" fmla="*/ 1422400 h 2605314"/>
                <a:gd name="connsiteX309" fmla="*/ 3204492 w 5018777"/>
                <a:gd name="connsiteY309" fmla="*/ 1386114 h 2605314"/>
                <a:gd name="connsiteX310" fmla="*/ 3240777 w 5018777"/>
                <a:gd name="connsiteY310" fmla="*/ 1349828 h 2605314"/>
                <a:gd name="connsiteX311" fmla="*/ 3269806 w 5018777"/>
                <a:gd name="connsiteY311" fmla="*/ 1313542 h 2605314"/>
                <a:gd name="connsiteX312" fmla="*/ 3291577 w 5018777"/>
                <a:gd name="connsiteY312" fmla="*/ 1299028 h 2605314"/>
                <a:gd name="connsiteX313" fmla="*/ 3306092 w 5018777"/>
                <a:gd name="connsiteY313" fmla="*/ 1284514 h 2605314"/>
                <a:gd name="connsiteX314" fmla="*/ 3313349 w 5018777"/>
                <a:gd name="connsiteY314" fmla="*/ 1262742 h 2605314"/>
                <a:gd name="connsiteX315" fmla="*/ 3269806 w 5018777"/>
                <a:gd name="connsiteY315" fmla="*/ 1255485 h 2605314"/>
                <a:gd name="connsiteX316" fmla="*/ 3248035 w 5018777"/>
                <a:gd name="connsiteY316" fmla="*/ 1248228 h 2605314"/>
                <a:gd name="connsiteX317" fmla="*/ 3197235 w 5018777"/>
                <a:gd name="connsiteY317" fmla="*/ 1233714 h 2605314"/>
                <a:gd name="connsiteX318" fmla="*/ 3175463 w 5018777"/>
                <a:gd name="connsiteY318" fmla="*/ 1219200 h 2605314"/>
                <a:gd name="connsiteX319" fmla="*/ 3153692 w 5018777"/>
                <a:gd name="connsiteY319" fmla="*/ 1211942 h 2605314"/>
                <a:gd name="connsiteX320" fmla="*/ 3124663 w 5018777"/>
                <a:gd name="connsiteY320" fmla="*/ 1197428 h 2605314"/>
                <a:gd name="connsiteX321" fmla="*/ 3204492 w 5018777"/>
                <a:gd name="connsiteY321" fmla="*/ 1095828 h 2605314"/>
                <a:gd name="connsiteX322" fmla="*/ 3255292 w 5018777"/>
                <a:gd name="connsiteY322" fmla="*/ 1037771 h 2605314"/>
                <a:gd name="connsiteX323" fmla="*/ 3255292 w 5018777"/>
                <a:gd name="connsiteY323" fmla="*/ 994228 h 2605314"/>
                <a:gd name="connsiteX324" fmla="*/ 3211749 w 5018777"/>
                <a:gd name="connsiteY324" fmla="*/ 986971 h 2605314"/>
                <a:gd name="connsiteX325" fmla="*/ 3182720 w 5018777"/>
                <a:gd name="connsiteY325" fmla="*/ 979714 h 2605314"/>
                <a:gd name="connsiteX326" fmla="*/ 3124663 w 5018777"/>
                <a:gd name="connsiteY326" fmla="*/ 957942 h 2605314"/>
                <a:gd name="connsiteX327" fmla="*/ 3102892 w 5018777"/>
                <a:gd name="connsiteY327" fmla="*/ 950685 h 2605314"/>
                <a:gd name="connsiteX328" fmla="*/ 3052092 w 5018777"/>
                <a:gd name="connsiteY328" fmla="*/ 943428 h 2605314"/>
                <a:gd name="connsiteX329" fmla="*/ 3030320 w 5018777"/>
                <a:gd name="connsiteY329" fmla="*/ 936171 h 2605314"/>
                <a:gd name="connsiteX330" fmla="*/ 2994035 w 5018777"/>
                <a:gd name="connsiteY330" fmla="*/ 928914 h 2605314"/>
                <a:gd name="connsiteX331" fmla="*/ 2979520 w 5018777"/>
                <a:gd name="connsiteY331" fmla="*/ 914400 h 2605314"/>
                <a:gd name="connsiteX332" fmla="*/ 3037577 w 5018777"/>
                <a:gd name="connsiteY332" fmla="*/ 820057 h 2605314"/>
                <a:gd name="connsiteX333" fmla="*/ 3095635 w 5018777"/>
                <a:gd name="connsiteY333" fmla="*/ 747485 h 2605314"/>
                <a:gd name="connsiteX334" fmla="*/ 3131920 w 5018777"/>
                <a:gd name="connsiteY334" fmla="*/ 703942 h 2605314"/>
                <a:gd name="connsiteX335" fmla="*/ 3146435 w 5018777"/>
                <a:gd name="connsiteY335" fmla="*/ 682171 h 2605314"/>
                <a:gd name="connsiteX336" fmla="*/ 3037577 w 5018777"/>
                <a:gd name="connsiteY336" fmla="*/ 667657 h 2605314"/>
                <a:gd name="connsiteX337" fmla="*/ 2965006 w 5018777"/>
                <a:gd name="connsiteY337" fmla="*/ 660400 h 2605314"/>
                <a:gd name="connsiteX338" fmla="*/ 2892435 w 5018777"/>
                <a:gd name="connsiteY338" fmla="*/ 645885 h 2605314"/>
                <a:gd name="connsiteX339" fmla="*/ 2928720 w 5018777"/>
                <a:gd name="connsiteY339" fmla="*/ 609600 h 2605314"/>
                <a:gd name="connsiteX340" fmla="*/ 2965006 w 5018777"/>
                <a:gd name="connsiteY340" fmla="*/ 573314 h 2605314"/>
                <a:gd name="connsiteX341" fmla="*/ 2972263 w 5018777"/>
                <a:gd name="connsiteY341" fmla="*/ 529771 h 2605314"/>
                <a:gd name="connsiteX342" fmla="*/ 2986777 w 5018777"/>
                <a:gd name="connsiteY342" fmla="*/ 486228 h 2605314"/>
                <a:gd name="connsiteX343" fmla="*/ 3001292 w 5018777"/>
                <a:gd name="connsiteY343" fmla="*/ 435428 h 2605314"/>
                <a:gd name="connsiteX344" fmla="*/ 3015806 w 5018777"/>
                <a:gd name="connsiteY344" fmla="*/ 391885 h 2605314"/>
                <a:gd name="connsiteX345" fmla="*/ 2965006 w 5018777"/>
                <a:gd name="connsiteY345" fmla="*/ 399142 h 2605314"/>
                <a:gd name="connsiteX346" fmla="*/ 2921463 w 5018777"/>
                <a:gd name="connsiteY346" fmla="*/ 413657 h 2605314"/>
                <a:gd name="connsiteX347" fmla="*/ 2892435 w 5018777"/>
                <a:gd name="connsiteY347" fmla="*/ 420914 h 2605314"/>
                <a:gd name="connsiteX348" fmla="*/ 2856149 w 5018777"/>
                <a:gd name="connsiteY348" fmla="*/ 435428 h 2605314"/>
                <a:gd name="connsiteX349" fmla="*/ 2812606 w 5018777"/>
                <a:gd name="connsiteY349" fmla="*/ 442685 h 2605314"/>
                <a:gd name="connsiteX350" fmla="*/ 2783577 w 5018777"/>
                <a:gd name="connsiteY350" fmla="*/ 449942 h 2605314"/>
                <a:gd name="connsiteX351" fmla="*/ 2725520 w 5018777"/>
                <a:gd name="connsiteY351" fmla="*/ 442685 h 2605314"/>
                <a:gd name="connsiteX352" fmla="*/ 2732777 w 5018777"/>
                <a:gd name="connsiteY352" fmla="*/ 377371 h 2605314"/>
                <a:gd name="connsiteX353" fmla="*/ 2725520 w 5018777"/>
                <a:gd name="connsiteY353" fmla="*/ 290285 h 2605314"/>
                <a:gd name="connsiteX354" fmla="*/ 2711006 w 5018777"/>
                <a:gd name="connsiteY354" fmla="*/ 232228 h 2605314"/>
                <a:gd name="connsiteX355" fmla="*/ 2667463 w 5018777"/>
                <a:gd name="connsiteY355" fmla="*/ 210457 h 2605314"/>
                <a:gd name="connsiteX356" fmla="*/ 2660206 w 5018777"/>
                <a:gd name="connsiteY35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45577 w 5018777"/>
                <a:gd name="connsiteY60" fmla="*/ 631371 h 2605314"/>
                <a:gd name="connsiteX61" fmla="*/ 3567349 w 5018777"/>
                <a:gd name="connsiteY61" fmla="*/ 667657 h 2605314"/>
                <a:gd name="connsiteX62" fmla="*/ 3638106 w 5018777"/>
                <a:gd name="connsiteY62" fmla="*/ 730068 h 2605314"/>
                <a:gd name="connsiteX63" fmla="*/ 3756397 w 5018777"/>
                <a:gd name="connsiteY63" fmla="*/ 752565 h 2605314"/>
                <a:gd name="connsiteX64" fmla="*/ 3886663 w 5018777"/>
                <a:gd name="connsiteY64" fmla="*/ 740228 h 2605314"/>
                <a:gd name="connsiteX65" fmla="*/ 3980643 w 5018777"/>
                <a:gd name="connsiteY65" fmla="*/ 658948 h 2605314"/>
                <a:gd name="connsiteX66" fmla="*/ 4000237 w 5018777"/>
                <a:gd name="connsiteY66" fmla="*/ 577305 h 2605314"/>
                <a:gd name="connsiteX67" fmla="*/ 3939640 w 5018777"/>
                <a:gd name="connsiteY67" fmla="*/ 480422 h 2605314"/>
                <a:gd name="connsiteX68" fmla="*/ 3866706 w 5018777"/>
                <a:gd name="connsiteY68" fmla="*/ 463731 h 2605314"/>
                <a:gd name="connsiteX69" fmla="*/ 3806835 w 5018777"/>
                <a:gd name="connsiteY69" fmla="*/ 478971 h 2605314"/>
                <a:gd name="connsiteX70" fmla="*/ 3763292 w 5018777"/>
                <a:gd name="connsiteY70" fmla="*/ 529771 h 2605314"/>
                <a:gd name="connsiteX71" fmla="*/ 3756035 w 5018777"/>
                <a:gd name="connsiteY71" fmla="*/ 551542 h 2605314"/>
                <a:gd name="connsiteX72" fmla="*/ 3763292 w 5018777"/>
                <a:gd name="connsiteY72" fmla="*/ 573314 h 2605314"/>
                <a:gd name="connsiteX73" fmla="*/ 3705235 w 5018777"/>
                <a:gd name="connsiteY73" fmla="*/ 602342 h 2605314"/>
                <a:gd name="connsiteX74" fmla="*/ 3661692 w 5018777"/>
                <a:gd name="connsiteY74" fmla="*/ 544285 h 2605314"/>
                <a:gd name="connsiteX75" fmla="*/ 3668949 w 5018777"/>
                <a:gd name="connsiteY75" fmla="*/ 435428 h 2605314"/>
                <a:gd name="connsiteX76" fmla="*/ 3705235 w 5018777"/>
                <a:gd name="connsiteY76" fmla="*/ 370114 h 2605314"/>
                <a:gd name="connsiteX77" fmla="*/ 3770549 w 5018777"/>
                <a:gd name="connsiteY77" fmla="*/ 341085 h 2605314"/>
                <a:gd name="connsiteX78" fmla="*/ 3792320 w 5018777"/>
                <a:gd name="connsiteY78" fmla="*/ 333828 h 2605314"/>
                <a:gd name="connsiteX79" fmla="*/ 3814092 w 5018777"/>
                <a:gd name="connsiteY79" fmla="*/ 326571 h 2605314"/>
                <a:gd name="connsiteX80" fmla="*/ 3959235 w 5018777"/>
                <a:gd name="connsiteY80" fmla="*/ 333828 h 2605314"/>
                <a:gd name="connsiteX81" fmla="*/ 4024549 w 5018777"/>
                <a:gd name="connsiteY81" fmla="*/ 377371 h 2605314"/>
                <a:gd name="connsiteX82" fmla="*/ 4060835 w 5018777"/>
                <a:gd name="connsiteY82" fmla="*/ 413657 h 2605314"/>
                <a:gd name="connsiteX83" fmla="*/ 4097120 w 5018777"/>
                <a:gd name="connsiteY83" fmla="*/ 478971 h 2605314"/>
                <a:gd name="connsiteX84" fmla="*/ 4111997 w 5018777"/>
                <a:gd name="connsiteY84" fmla="*/ 620848 h 2605314"/>
                <a:gd name="connsiteX85" fmla="*/ 4089863 w 5018777"/>
                <a:gd name="connsiteY85" fmla="*/ 732971 h 2605314"/>
                <a:gd name="connsiteX86" fmla="*/ 4060835 w 5018777"/>
                <a:gd name="connsiteY86" fmla="*/ 769257 h 2605314"/>
                <a:gd name="connsiteX87" fmla="*/ 3946897 w 5018777"/>
                <a:gd name="connsiteY87" fmla="*/ 851262 h 2605314"/>
                <a:gd name="connsiteX88" fmla="*/ 3843120 w 5018777"/>
                <a:gd name="connsiteY88" fmla="*/ 878114 h 2605314"/>
                <a:gd name="connsiteX89" fmla="*/ 3567349 w 5018777"/>
                <a:gd name="connsiteY89" fmla="*/ 863600 h 2605314"/>
                <a:gd name="connsiteX90" fmla="*/ 3422206 w 5018777"/>
                <a:gd name="connsiteY90" fmla="*/ 835660 h 2605314"/>
                <a:gd name="connsiteX91" fmla="*/ 3349635 w 5018777"/>
                <a:gd name="connsiteY91" fmla="*/ 776514 h 2605314"/>
                <a:gd name="connsiteX92" fmla="*/ 3313349 w 5018777"/>
                <a:gd name="connsiteY92" fmla="*/ 696685 h 2605314"/>
                <a:gd name="connsiteX93" fmla="*/ 3277063 w 5018777"/>
                <a:gd name="connsiteY93" fmla="*/ 587828 h 2605314"/>
                <a:gd name="connsiteX94" fmla="*/ 3233520 w 5018777"/>
                <a:gd name="connsiteY94" fmla="*/ 478971 h 2605314"/>
                <a:gd name="connsiteX95" fmla="*/ 3199412 w 5018777"/>
                <a:gd name="connsiteY95" fmla="*/ 367937 h 2605314"/>
                <a:gd name="connsiteX96" fmla="*/ 3139177 w 5018777"/>
                <a:gd name="connsiteY96" fmla="*/ 283028 h 2605314"/>
                <a:gd name="connsiteX97" fmla="*/ 3081120 w 5018777"/>
                <a:gd name="connsiteY97" fmla="*/ 232228 h 2605314"/>
                <a:gd name="connsiteX98" fmla="*/ 3008549 w 5018777"/>
                <a:gd name="connsiteY98" fmla="*/ 174171 h 2605314"/>
                <a:gd name="connsiteX99" fmla="*/ 2934889 w 5018777"/>
                <a:gd name="connsiteY99" fmla="*/ 124460 h 2605314"/>
                <a:gd name="connsiteX100" fmla="*/ 2827120 w 5018777"/>
                <a:gd name="connsiteY100" fmla="*/ 79828 h 2605314"/>
                <a:gd name="connsiteX101" fmla="*/ 2667463 w 5018777"/>
                <a:gd name="connsiteY101" fmla="*/ 50800 h 2605314"/>
                <a:gd name="connsiteX102" fmla="*/ 2500549 w 5018777"/>
                <a:gd name="connsiteY102" fmla="*/ 43542 h 2605314"/>
                <a:gd name="connsiteX103" fmla="*/ 2275577 w 5018777"/>
                <a:gd name="connsiteY103" fmla="*/ 21771 h 2605314"/>
                <a:gd name="connsiteX104" fmla="*/ 2036092 w 5018777"/>
                <a:gd name="connsiteY104" fmla="*/ 7257 h 2605314"/>
                <a:gd name="connsiteX105" fmla="*/ 1753063 w 5018777"/>
                <a:gd name="connsiteY105" fmla="*/ 29028 h 2605314"/>
                <a:gd name="connsiteX106" fmla="*/ 1519746 w 5018777"/>
                <a:gd name="connsiteY106" fmla="*/ 82005 h 2605314"/>
                <a:gd name="connsiteX107" fmla="*/ 1157977 w 5018777"/>
                <a:gd name="connsiteY107" fmla="*/ 190500 h 2605314"/>
                <a:gd name="connsiteX108" fmla="*/ 969292 w 5018777"/>
                <a:gd name="connsiteY108" fmla="*/ 261257 h 2605314"/>
                <a:gd name="connsiteX109" fmla="*/ 889463 w 5018777"/>
                <a:gd name="connsiteY109" fmla="*/ 319314 h 2605314"/>
                <a:gd name="connsiteX110" fmla="*/ 763189 w 5018777"/>
                <a:gd name="connsiteY110" fmla="*/ 420551 h 2605314"/>
                <a:gd name="connsiteX111" fmla="*/ 693520 w 5018777"/>
                <a:gd name="connsiteY111" fmla="*/ 500742 h 2605314"/>
                <a:gd name="connsiteX112" fmla="*/ 664492 w 5018777"/>
                <a:gd name="connsiteY112" fmla="*/ 544285 h 2605314"/>
                <a:gd name="connsiteX113" fmla="*/ 642720 w 5018777"/>
                <a:gd name="connsiteY113" fmla="*/ 609600 h 2605314"/>
                <a:gd name="connsiteX114" fmla="*/ 651792 w 5018777"/>
                <a:gd name="connsiteY114" fmla="*/ 740954 h 2605314"/>
                <a:gd name="connsiteX115" fmla="*/ 700052 w 5018777"/>
                <a:gd name="connsiteY115" fmla="*/ 804454 h 2605314"/>
                <a:gd name="connsiteX116" fmla="*/ 751577 w 5018777"/>
                <a:gd name="connsiteY116" fmla="*/ 804817 h 2605314"/>
                <a:gd name="connsiteX117" fmla="*/ 775889 w 5018777"/>
                <a:gd name="connsiteY117" fmla="*/ 748937 h 2605314"/>
                <a:gd name="connsiteX118" fmla="*/ 764640 w 5018777"/>
                <a:gd name="connsiteY118" fmla="*/ 679268 h 2605314"/>
                <a:gd name="connsiteX119" fmla="*/ 704769 w 5018777"/>
                <a:gd name="connsiteY119" fmla="*/ 644434 h 2605314"/>
                <a:gd name="connsiteX120" fmla="*/ 567246 w 5018777"/>
                <a:gd name="connsiteY120" fmla="*/ 638991 h 2605314"/>
                <a:gd name="connsiteX121" fmla="*/ 468549 w 5018777"/>
                <a:gd name="connsiteY121" fmla="*/ 682171 h 2605314"/>
                <a:gd name="connsiteX122" fmla="*/ 446777 w 5018777"/>
                <a:gd name="connsiteY122" fmla="*/ 754742 h 2605314"/>
                <a:gd name="connsiteX123" fmla="*/ 475806 w 5018777"/>
                <a:gd name="connsiteY123" fmla="*/ 849085 h 2605314"/>
                <a:gd name="connsiteX124" fmla="*/ 533863 w 5018777"/>
                <a:gd name="connsiteY124" fmla="*/ 841828 h 2605314"/>
                <a:gd name="connsiteX125" fmla="*/ 541120 w 5018777"/>
                <a:gd name="connsiteY125" fmla="*/ 820057 h 2605314"/>
                <a:gd name="connsiteX126" fmla="*/ 519349 w 5018777"/>
                <a:gd name="connsiteY126" fmla="*/ 740228 h 2605314"/>
                <a:gd name="connsiteX127" fmla="*/ 497577 w 5018777"/>
                <a:gd name="connsiteY127" fmla="*/ 725714 h 2605314"/>
                <a:gd name="connsiteX128" fmla="*/ 352435 w 5018777"/>
                <a:gd name="connsiteY128" fmla="*/ 732971 h 2605314"/>
                <a:gd name="connsiteX129" fmla="*/ 252286 w 5018777"/>
                <a:gd name="connsiteY129" fmla="*/ 791028 h 2605314"/>
                <a:gd name="connsiteX130" fmla="*/ 192777 w 5018777"/>
                <a:gd name="connsiteY130" fmla="*/ 892628 h 2605314"/>
                <a:gd name="connsiteX131" fmla="*/ 187335 w 5018777"/>
                <a:gd name="connsiteY131" fmla="*/ 1026522 h 2605314"/>
                <a:gd name="connsiteX132" fmla="*/ 218177 w 5018777"/>
                <a:gd name="connsiteY132" fmla="*/ 1070791 h 2605314"/>
                <a:gd name="connsiteX133" fmla="*/ 278049 w 5018777"/>
                <a:gd name="connsiteY133" fmla="*/ 1063534 h 2605314"/>
                <a:gd name="connsiteX134" fmla="*/ 297643 w 5018777"/>
                <a:gd name="connsiteY134" fmla="*/ 1022531 h 2605314"/>
                <a:gd name="connsiteX135" fmla="*/ 260995 w 5018777"/>
                <a:gd name="connsiteY135" fmla="*/ 957580 h 2605314"/>
                <a:gd name="connsiteX136" fmla="*/ 172095 w 5018777"/>
                <a:gd name="connsiteY136" fmla="*/ 952137 h 2605314"/>
                <a:gd name="connsiteX137" fmla="*/ 108957 w 5018777"/>
                <a:gd name="connsiteY137" fmla="*/ 996405 h 2605314"/>
                <a:gd name="connsiteX138" fmla="*/ 54892 w 5018777"/>
                <a:gd name="connsiteY138" fmla="*/ 1066800 h 2605314"/>
                <a:gd name="connsiteX139" fmla="*/ 14252 w 5018777"/>
                <a:gd name="connsiteY139" fmla="*/ 1156788 h 2605314"/>
                <a:gd name="connsiteX140" fmla="*/ 20783 w 5018777"/>
                <a:gd name="connsiteY140" fmla="*/ 1262017 h 2605314"/>
                <a:gd name="connsiteX141" fmla="*/ 69406 w 5018777"/>
                <a:gd name="connsiteY141" fmla="*/ 1313542 h 2605314"/>
                <a:gd name="connsiteX142" fmla="*/ 112949 w 5018777"/>
                <a:gd name="connsiteY142" fmla="*/ 1342571 h 2605314"/>
                <a:gd name="connsiteX143" fmla="*/ 159032 w 5018777"/>
                <a:gd name="connsiteY143" fmla="*/ 1341845 h 2605314"/>
                <a:gd name="connsiteX144" fmla="*/ 217089 w 5018777"/>
                <a:gd name="connsiteY144" fmla="*/ 1316445 h 2605314"/>
                <a:gd name="connsiteX145" fmla="*/ 199672 w 5018777"/>
                <a:gd name="connsiteY145" fmla="*/ 1243148 h 2605314"/>
                <a:gd name="connsiteX146" fmla="*/ 124197 w 5018777"/>
                <a:gd name="connsiteY146" fmla="*/ 1236254 h 2605314"/>
                <a:gd name="connsiteX147" fmla="*/ 54892 w 5018777"/>
                <a:gd name="connsiteY147" fmla="*/ 1262742 h 2605314"/>
                <a:gd name="connsiteX148" fmla="*/ 33120 w 5018777"/>
                <a:gd name="connsiteY148" fmla="*/ 1299028 h 2605314"/>
                <a:gd name="connsiteX149" fmla="*/ 18606 w 5018777"/>
                <a:gd name="connsiteY149" fmla="*/ 1320800 h 2605314"/>
                <a:gd name="connsiteX150" fmla="*/ 4092 w 5018777"/>
                <a:gd name="connsiteY150" fmla="*/ 1379582 h 2605314"/>
                <a:gd name="connsiteX151" fmla="*/ 3729 w 5018777"/>
                <a:gd name="connsiteY151" fmla="*/ 1436188 h 2605314"/>
                <a:gd name="connsiteX152" fmla="*/ 47635 w 5018777"/>
                <a:gd name="connsiteY152" fmla="*/ 1494971 h 2605314"/>
                <a:gd name="connsiteX153" fmla="*/ 91177 w 5018777"/>
                <a:gd name="connsiteY153" fmla="*/ 1524000 h 2605314"/>
                <a:gd name="connsiteX154" fmla="*/ 127100 w 5018777"/>
                <a:gd name="connsiteY154" fmla="*/ 1568268 h 2605314"/>
                <a:gd name="connsiteX155" fmla="*/ 171006 w 5018777"/>
                <a:gd name="connsiteY155" fmla="*/ 1582057 h 2605314"/>
                <a:gd name="connsiteX156" fmla="*/ 228337 w 5018777"/>
                <a:gd name="connsiteY156" fmla="*/ 1561737 h 2605314"/>
                <a:gd name="connsiteX157" fmla="*/ 236683 w 5018777"/>
                <a:gd name="connsiteY157" fmla="*/ 1483722 h 2605314"/>
                <a:gd name="connsiteX158" fmla="*/ 157217 w 5018777"/>
                <a:gd name="connsiteY158" fmla="*/ 1465580 h 2605314"/>
                <a:gd name="connsiteX159" fmla="*/ 105692 w 5018777"/>
                <a:gd name="connsiteY159" fmla="*/ 1502228 h 2605314"/>
                <a:gd name="connsiteX160" fmla="*/ 105692 w 5018777"/>
                <a:gd name="connsiteY160" fmla="*/ 1698171 h 2605314"/>
                <a:gd name="connsiteX161" fmla="*/ 141615 w 5018777"/>
                <a:gd name="connsiteY161" fmla="*/ 1749334 h 2605314"/>
                <a:gd name="connsiteX162" fmla="*/ 192777 w 5018777"/>
                <a:gd name="connsiteY162" fmla="*/ 1792514 h 2605314"/>
                <a:gd name="connsiteX163" fmla="*/ 250835 w 5018777"/>
                <a:gd name="connsiteY163" fmla="*/ 1828800 h 2605314"/>
                <a:gd name="connsiteX164" fmla="*/ 359692 w 5018777"/>
                <a:gd name="connsiteY164" fmla="*/ 1821542 h 2605314"/>
                <a:gd name="connsiteX165" fmla="*/ 394163 w 5018777"/>
                <a:gd name="connsiteY165" fmla="*/ 1796505 h 2605314"/>
                <a:gd name="connsiteX166" fmla="*/ 410492 w 5018777"/>
                <a:gd name="connsiteY166" fmla="*/ 1698171 h 2605314"/>
                <a:gd name="connsiteX167" fmla="*/ 366949 w 5018777"/>
                <a:gd name="connsiteY167" fmla="*/ 1683657 h 2605314"/>
                <a:gd name="connsiteX168" fmla="*/ 316149 w 5018777"/>
                <a:gd name="connsiteY168" fmla="*/ 1690914 h 2605314"/>
                <a:gd name="connsiteX169" fmla="*/ 279863 w 5018777"/>
                <a:gd name="connsiteY169" fmla="*/ 1719942 h 2605314"/>
                <a:gd name="connsiteX170" fmla="*/ 265349 w 5018777"/>
                <a:gd name="connsiteY170" fmla="*/ 1785257 h 2605314"/>
                <a:gd name="connsiteX171" fmla="*/ 276235 w 5018777"/>
                <a:gd name="connsiteY171" fmla="*/ 1939108 h 2605314"/>
                <a:gd name="connsiteX172" fmla="*/ 331026 w 5018777"/>
                <a:gd name="connsiteY172" fmla="*/ 1984465 h 2605314"/>
                <a:gd name="connsiteX173" fmla="*/ 417749 w 5018777"/>
                <a:gd name="connsiteY173" fmla="*/ 2002971 h 2605314"/>
                <a:gd name="connsiteX174" fmla="*/ 526606 w 5018777"/>
                <a:gd name="connsiteY174" fmla="*/ 1995714 h 2605314"/>
                <a:gd name="connsiteX175" fmla="*/ 555635 w 5018777"/>
                <a:gd name="connsiteY175" fmla="*/ 1973942 h 2605314"/>
                <a:gd name="connsiteX176" fmla="*/ 599177 w 5018777"/>
                <a:gd name="connsiteY176" fmla="*/ 1944914 h 2605314"/>
                <a:gd name="connsiteX177" fmla="*/ 628206 w 5018777"/>
                <a:gd name="connsiteY177" fmla="*/ 1901371 h 2605314"/>
                <a:gd name="connsiteX178" fmla="*/ 613692 w 5018777"/>
                <a:gd name="connsiteY178" fmla="*/ 1836057 h 2605314"/>
                <a:gd name="connsiteX179" fmla="*/ 570149 w 5018777"/>
                <a:gd name="connsiteY179" fmla="*/ 1792514 h 2605314"/>
                <a:gd name="connsiteX180" fmla="*/ 528057 w 5018777"/>
                <a:gd name="connsiteY180" fmla="*/ 1800497 h 2605314"/>
                <a:gd name="connsiteX181" fmla="*/ 481249 w 5018777"/>
                <a:gd name="connsiteY181" fmla="*/ 1898468 h 2605314"/>
                <a:gd name="connsiteX182" fmla="*/ 555635 w 5018777"/>
                <a:gd name="connsiteY182" fmla="*/ 1995714 h 2605314"/>
                <a:gd name="connsiteX183" fmla="*/ 570149 w 5018777"/>
                <a:gd name="connsiteY183" fmla="*/ 2017485 h 2605314"/>
                <a:gd name="connsiteX184" fmla="*/ 700777 w 5018777"/>
                <a:gd name="connsiteY184" fmla="*/ 2068285 h 2605314"/>
                <a:gd name="connsiteX185" fmla="*/ 737063 w 5018777"/>
                <a:gd name="connsiteY185" fmla="*/ 2082800 h 2605314"/>
                <a:gd name="connsiteX186" fmla="*/ 867692 w 5018777"/>
                <a:gd name="connsiteY186" fmla="*/ 2119811 h 2605314"/>
                <a:gd name="connsiteX187" fmla="*/ 969292 w 5018777"/>
                <a:gd name="connsiteY187" fmla="*/ 2148114 h 2605314"/>
                <a:gd name="connsiteX188" fmla="*/ 1078149 w 5018777"/>
                <a:gd name="connsiteY188" fmla="*/ 2133600 h 2605314"/>
                <a:gd name="connsiteX189" fmla="*/ 1128949 w 5018777"/>
                <a:gd name="connsiteY189" fmla="*/ 2104571 h 2605314"/>
                <a:gd name="connsiteX190" fmla="*/ 1247603 w 5018777"/>
                <a:gd name="connsiteY190" fmla="*/ 2013494 h 2605314"/>
                <a:gd name="connsiteX191" fmla="*/ 1291509 w 5018777"/>
                <a:gd name="connsiteY191" fmla="*/ 1957251 h 2605314"/>
                <a:gd name="connsiteX192" fmla="*/ 1278083 w 5018777"/>
                <a:gd name="connsiteY192" fmla="*/ 1839322 h 2605314"/>
                <a:gd name="connsiteX193" fmla="*/ 1223292 w 5018777"/>
                <a:gd name="connsiteY193" fmla="*/ 1814285 h 2605314"/>
                <a:gd name="connsiteX194" fmla="*/ 1129675 w 5018777"/>
                <a:gd name="connsiteY194" fmla="*/ 1833154 h 2605314"/>
                <a:gd name="connsiteX195" fmla="*/ 1107177 w 5018777"/>
                <a:gd name="connsiteY195" fmla="*/ 1894114 h 2605314"/>
                <a:gd name="connsiteX196" fmla="*/ 1085406 w 5018777"/>
                <a:gd name="connsiteY196" fmla="*/ 2002971 h 2605314"/>
                <a:gd name="connsiteX197" fmla="*/ 1020092 w 5018777"/>
                <a:gd name="connsiteY197" fmla="*/ 1995714 h 2605314"/>
                <a:gd name="connsiteX198" fmla="*/ 984532 w 5018777"/>
                <a:gd name="connsiteY198" fmla="*/ 1911531 h 2605314"/>
                <a:gd name="connsiteX199" fmla="*/ 996869 w 5018777"/>
                <a:gd name="connsiteY199" fmla="*/ 1807754 h 2605314"/>
                <a:gd name="connsiteX200" fmla="*/ 1070529 w 5018777"/>
                <a:gd name="connsiteY200" fmla="*/ 1731554 h 2605314"/>
                <a:gd name="connsiteX201" fmla="*/ 1230549 w 5018777"/>
                <a:gd name="connsiteY201" fmla="*/ 1690914 h 2605314"/>
                <a:gd name="connsiteX202" fmla="*/ 1339406 w 5018777"/>
                <a:gd name="connsiteY202" fmla="*/ 1698171 h 2605314"/>
                <a:gd name="connsiteX203" fmla="*/ 1426492 w 5018777"/>
                <a:gd name="connsiteY203" fmla="*/ 1741714 h 2605314"/>
                <a:gd name="connsiteX204" fmla="*/ 1480557 w 5018777"/>
                <a:gd name="connsiteY204" fmla="*/ 1792514 h 2605314"/>
                <a:gd name="connsiteX205" fmla="*/ 1510312 w 5018777"/>
                <a:gd name="connsiteY205" fmla="*/ 1859642 h 2605314"/>
                <a:gd name="connsiteX206" fmla="*/ 1511037 w 5018777"/>
                <a:gd name="connsiteY206" fmla="*/ 1961968 h 2605314"/>
                <a:gd name="connsiteX207" fmla="*/ 1463866 w 5018777"/>
                <a:gd name="connsiteY207" fmla="*/ 2046877 h 2605314"/>
                <a:gd name="connsiteX208" fmla="*/ 1411977 w 5018777"/>
                <a:gd name="connsiteY208" fmla="*/ 2140857 h 2605314"/>
                <a:gd name="connsiteX209" fmla="*/ 1404720 w 5018777"/>
                <a:gd name="connsiteY209" fmla="*/ 2162628 h 2605314"/>
                <a:gd name="connsiteX210" fmla="*/ 1368435 w 5018777"/>
                <a:gd name="connsiteY210" fmla="*/ 2293257 h 2605314"/>
                <a:gd name="connsiteX211" fmla="*/ 1370975 w 5018777"/>
                <a:gd name="connsiteY211" fmla="*/ 2449285 h 2605314"/>
                <a:gd name="connsiteX212" fmla="*/ 1513577 w 5018777"/>
                <a:gd name="connsiteY212" fmla="*/ 2554514 h 2605314"/>
                <a:gd name="connsiteX213" fmla="*/ 1636949 w 5018777"/>
                <a:gd name="connsiteY213" fmla="*/ 2590800 h 2605314"/>
                <a:gd name="connsiteX214" fmla="*/ 1851397 w 5018777"/>
                <a:gd name="connsiteY214" fmla="*/ 2605314 h 2605314"/>
                <a:gd name="connsiteX215" fmla="*/ 1922155 w 5018777"/>
                <a:gd name="connsiteY215" fmla="*/ 2576285 h 2605314"/>
                <a:gd name="connsiteX216" fmla="*/ 1963520 w 5018777"/>
                <a:gd name="connsiteY216" fmla="*/ 2496457 h 2605314"/>
                <a:gd name="connsiteX217" fmla="*/ 2006337 w 5018777"/>
                <a:gd name="connsiteY217" fmla="*/ 2315028 h 2605314"/>
                <a:gd name="connsiteX218" fmla="*/ 2043349 w 5018777"/>
                <a:gd name="connsiteY218" fmla="*/ 2111828 h 2605314"/>
                <a:gd name="connsiteX219" fmla="*/ 2066572 w 5018777"/>
                <a:gd name="connsiteY219" fmla="*/ 2048691 h 2605314"/>
                <a:gd name="connsiteX220" fmla="*/ 2102495 w 5018777"/>
                <a:gd name="connsiteY220" fmla="*/ 1987731 h 2605314"/>
                <a:gd name="connsiteX221" fmla="*/ 2221512 w 5018777"/>
                <a:gd name="connsiteY221" fmla="*/ 1879237 h 2605314"/>
                <a:gd name="connsiteX222" fmla="*/ 2377177 w 5018777"/>
                <a:gd name="connsiteY222" fmla="*/ 1872342 h 2605314"/>
                <a:gd name="connsiteX223" fmla="*/ 2398949 w 5018777"/>
                <a:gd name="connsiteY223" fmla="*/ 1879600 h 2605314"/>
                <a:gd name="connsiteX224" fmla="*/ 2457006 w 5018777"/>
                <a:gd name="connsiteY224" fmla="*/ 1930400 h 2605314"/>
                <a:gd name="connsiteX225" fmla="*/ 2471520 w 5018777"/>
                <a:gd name="connsiteY225" fmla="*/ 1952171 h 2605314"/>
                <a:gd name="connsiteX226" fmla="*/ 2493292 w 5018777"/>
                <a:gd name="connsiteY226" fmla="*/ 1973942 h 2605314"/>
                <a:gd name="connsiteX227" fmla="*/ 2507806 w 5018777"/>
                <a:gd name="connsiteY227" fmla="*/ 2024742 h 2605314"/>
                <a:gd name="connsiteX228" fmla="*/ 2515063 w 5018777"/>
                <a:gd name="connsiteY228" fmla="*/ 2053771 h 2605314"/>
                <a:gd name="connsiteX229" fmla="*/ 2529577 w 5018777"/>
                <a:gd name="connsiteY229" fmla="*/ 2075542 h 2605314"/>
                <a:gd name="connsiteX230" fmla="*/ 2544092 w 5018777"/>
                <a:gd name="connsiteY230" fmla="*/ 2126342 h 2605314"/>
                <a:gd name="connsiteX231" fmla="*/ 2536835 w 5018777"/>
                <a:gd name="connsiteY231" fmla="*/ 2271485 h 2605314"/>
                <a:gd name="connsiteX232" fmla="*/ 2522320 w 5018777"/>
                <a:gd name="connsiteY232" fmla="*/ 2300514 h 2605314"/>
                <a:gd name="connsiteX233" fmla="*/ 2478777 w 5018777"/>
                <a:gd name="connsiteY233" fmla="*/ 2329542 h 2605314"/>
                <a:gd name="connsiteX234" fmla="*/ 2457006 w 5018777"/>
                <a:gd name="connsiteY234" fmla="*/ 2336800 h 2605314"/>
                <a:gd name="connsiteX235" fmla="*/ 2333635 w 5018777"/>
                <a:gd name="connsiteY235" fmla="*/ 2329542 h 2605314"/>
                <a:gd name="connsiteX236" fmla="*/ 2311863 w 5018777"/>
                <a:gd name="connsiteY236" fmla="*/ 2322285 h 2605314"/>
                <a:gd name="connsiteX237" fmla="*/ 2297349 w 5018777"/>
                <a:gd name="connsiteY237" fmla="*/ 2286000 h 2605314"/>
                <a:gd name="connsiteX238" fmla="*/ 2290092 w 5018777"/>
                <a:gd name="connsiteY238" fmla="*/ 2249714 h 2605314"/>
                <a:gd name="connsiteX239" fmla="*/ 2398949 w 5018777"/>
                <a:gd name="connsiteY239" fmla="*/ 2111828 h 2605314"/>
                <a:gd name="connsiteX240" fmla="*/ 2398949 w 5018777"/>
                <a:gd name="connsiteY240" fmla="*/ 2024742 h 2605314"/>
                <a:gd name="connsiteX241" fmla="*/ 2377177 w 5018777"/>
                <a:gd name="connsiteY241" fmla="*/ 2010228 h 2605314"/>
                <a:gd name="connsiteX242" fmla="*/ 2275577 w 5018777"/>
                <a:gd name="connsiteY242" fmla="*/ 2017485 h 2605314"/>
                <a:gd name="connsiteX243" fmla="*/ 2261063 w 5018777"/>
                <a:gd name="connsiteY243" fmla="*/ 2032000 h 2605314"/>
                <a:gd name="connsiteX244" fmla="*/ 2239292 w 5018777"/>
                <a:gd name="connsiteY244" fmla="*/ 2046514 h 2605314"/>
                <a:gd name="connsiteX245" fmla="*/ 2224777 w 5018777"/>
                <a:gd name="connsiteY245" fmla="*/ 2061028 h 2605314"/>
                <a:gd name="connsiteX246" fmla="*/ 2195749 w 5018777"/>
                <a:gd name="connsiteY246" fmla="*/ 2068285 h 2605314"/>
                <a:gd name="connsiteX247" fmla="*/ 2166720 w 5018777"/>
                <a:gd name="connsiteY247" fmla="*/ 2090057 h 2605314"/>
                <a:gd name="connsiteX248" fmla="*/ 2152206 w 5018777"/>
                <a:gd name="connsiteY248" fmla="*/ 2111828 h 2605314"/>
                <a:gd name="connsiteX249" fmla="*/ 2130435 w 5018777"/>
                <a:gd name="connsiteY249" fmla="*/ 2140857 h 2605314"/>
                <a:gd name="connsiteX250" fmla="*/ 2130435 w 5018777"/>
                <a:gd name="connsiteY250" fmla="*/ 2351314 h 2605314"/>
                <a:gd name="connsiteX251" fmla="*/ 2144949 w 5018777"/>
                <a:gd name="connsiteY251" fmla="*/ 2373085 h 2605314"/>
                <a:gd name="connsiteX252" fmla="*/ 2166720 w 5018777"/>
                <a:gd name="connsiteY252" fmla="*/ 2380342 h 2605314"/>
                <a:gd name="connsiteX253" fmla="*/ 2173977 w 5018777"/>
                <a:gd name="connsiteY253" fmla="*/ 2402114 h 2605314"/>
                <a:gd name="connsiteX254" fmla="*/ 2195749 w 5018777"/>
                <a:gd name="connsiteY254" fmla="*/ 2416628 h 2605314"/>
                <a:gd name="connsiteX255" fmla="*/ 2224777 w 5018777"/>
                <a:gd name="connsiteY255" fmla="*/ 2438400 h 2605314"/>
                <a:gd name="connsiteX256" fmla="*/ 2268320 w 5018777"/>
                <a:gd name="connsiteY256" fmla="*/ 2474685 h 2605314"/>
                <a:gd name="connsiteX257" fmla="*/ 2297349 w 5018777"/>
                <a:gd name="connsiteY257" fmla="*/ 2510971 h 2605314"/>
                <a:gd name="connsiteX258" fmla="*/ 2319120 w 5018777"/>
                <a:gd name="connsiteY258" fmla="*/ 2532742 h 2605314"/>
                <a:gd name="connsiteX259" fmla="*/ 2398949 w 5018777"/>
                <a:gd name="connsiteY259" fmla="*/ 2569028 h 2605314"/>
                <a:gd name="connsiteX260" fmla="*/ 2544092 w 5018777"/>
                <a:gd name="connsiteY260" fmla="*/ 2554514 h 2605314"/>
                <a:gd name="connsiteX261" fmla="*/ 2565863 w 5018777"/>
                <a:gd name="connsiteY261" fmla="*/ 2540000 h 2605314"/>
                <a:gd name="connsiteX262" fmla="*/ 2573120 w 5018777"/>
                <a:gd name="connsiteY262" fmla="*/ 2503714 h 2605314"/>
                <a:gd name="connsiteX263" fmla="*/ 2587635 w 5018777"/>
                <a:gd name="connsiteY263" fmla="*/ 2481942 h 2605314"/>
                <a:gd name="connsiteX264" fmla="*/ 2594892 w 5018777"/>
                <a:gd name="connsiteY264" fmla="*/ 2409371 h 2605314"/>
                <a:gd name="connsiteX265" fmla="*/ 2645692 w 5018777"/>
                <a:gd name="connsiteY265" fmla="*/ 2416628 h 2605314"/>
                <a:gd name="connsiteX266" fmla="*/ 2674720 w 5018777"/>
                <a:gd name="connsiteY266" fmla="*/ 2423885 h 2605314"/>
                <a:gd name="connsiteX267" fmla="*/ 2747292 w 5018777"/>
                <a:gd name="connsiteY267" fmla="*/ 2438400 h 2605314"/>
                <a:gd name="connsiteX268" fmla="*/ 2790835 w 5018777"/>
                <a:gd name="connsiteY268" fmla="*/ 2452914 h 2605314"/>
                <a:gd name="connsiteX269" fmla="*/ 2812606 w 5018777"/>
                <a:gd name="connsiteY269" fmla="*/ 2438400 h 2605314"/>
                <a:gd name="connsiteX270" fmla="*/ 2805349 w 5018777"/>
                <a:gd name="connsiteY270" fmla="*/ 2416628 h 2605314"/>
                <a:gd name="connsiteX271" fmla="*/ 2798092 w 5018777"/>
                <a:gd name="connsiteY271" fmla="*/ 2373085 h 2605314"/>
                <a:gd name="connsiteX272" fmla="*/ 2783577 w 5018777"/>
                <a:gd name="connsiteY272" fmla="*/ 2329542 h 2605314"/>
                <a:gd name="connsiteX273" fmla="*/ 2798092 w 5018777"/>
                <a:gd name="connsiteY273" fmla="*/ 2278742 h 2605314"/>
                <a:gd name="connsiteX274" fmla="*/ 2965006 w 5018777"/>
                <a:gd name="connsiteY274" fmla="*/ 2249714 h 2605314"/>
                <a:gd name="connsiteX275" fmla="*/ 2950492 w 5018777"/>
                <a:gd name="connsiteY275" fmla="*/ 2227942 h 2605314"/>
                <a:gd name="connsiteX276" fmla="*/ 2928720 w 5018777"/>
                <a:gd name="connsiteY276" fmla="*/ 2133600 h 2605314"/>
                <a:gd name="connsiteX277" fmla="*/ 2921463 w 5018777"/>
                <a:gd name="connsiteY277" fmla="*/ 2104571 h 2605314"/>
                <a:gd name="connsiteX278" fmla="*/ 2899692 w 5018777"/>
                <a:gd name="connsiteY278" fmla="*/ 2090057 h 2605314"/>
                <a:gd name="connsiteX279" fmla="*/ 2906949 w 5018777"/>
                <a:gd name="connsiteY279" fmla="*/ 2061028 h 2605314"/>
                <a:gd name="connsiteX280" fmla="*/ 3037577 w 5018777"/>
                <a:gd name="connsiteY280" fmla="*/ 2053771 h 2605314"/>
                <a:gd name="connsiteX281" fmla="*/ 3124663 w 5018777"/>
                <a:gd name="connsiteY281" fmla="*/ 2046514 h 2605314"/>
                <a:gd name="connsiteX282" fmla="*/ 3146435 w 5018777"/>
                <a:gd name="connsiteY282" fmla="*/ 2039257 h 2605314"/>
                <a:gd name="connsiteX283" fmla="*/ 3139177 w 5018777"/>
                <a:gd name="connsiteY283" fmla="*/ 2010228 h 2605314"/>
                <a:gd name="connsiteX284" fmla="*/ 3110149 w 5018777"/>
                <a:gd name="connsiteY284" fmla="*/ 1959428 h 2605314"/>
                <a:gd name="connsiteX285" fmla="*/ 3081120 w 5018777"/>
                <a:gd name="connsiteY285" fmla="*/ 1930400 h 2605314"/>
                <a:gd name="connsiteX286" fmla="*/ 3066606 w 5018777"/>
                <a:gd name="connsiteY286" fmla="*/ 1901371 h 2605314"/>
                <a:gd name="connsiteX287" fmla="*/ 3044835 w 5018777"/>
                <a:gd name="connsiteY287" fmla="*/ 1886857 h 2605314"/>
                <a:gd name="connsiteX288" fmla="*/ 3037577 w 5018777"/>
                <a:gd name="connsiteY288" fmla="*/ 1865085 h 2605314"/>
                <a:gd name="connsiteX289" fmla="*/ 3023063 w 5018777"/>
                <a:gd name="connsiteY289" fmla="*/ 1843314 h 2605314"/>
                <a:gd name="connsiteX290" fmla="*/ 3052092 w 5018777"/>
                <a:gd name="connsiteY290" fmla="*/ 1828800 h 2605314"/>
                <a:gd name="connsiteX291" fmla="*/ 3160949 w 5018777"/>
                <a:gd name="connsiteY291" fmla="*/ 1814285 h 2605314"/>
                <a:gd name="connsiteX292" fmla="*/ 3182720 w 5018777"/>
                <a:gd name="connsiteY292" fmla="*/ 1799771 h 2605314"/>
                <a:gd name="connsiteX293" fmla="*/ 3131920 w 5018777"/>
                <a:gd name="connsiteY293" fmla="*/ 1690914 h 2605314"/>
                <a:gd name="connsiteX294" fmla="*/ 3124663 w 5018777"/>
                <a:gd name="connsiteY294" fmla="*/ 1669142 h 2605314"/>
                <a:gd name="connsiteX295" fmla="*/ 3110149 w 5018777"/>
                <a:gd name="connsiteY295" fmla="*/ 1647371 h 2605314"/>
                <a:gd name="connsiteX296" fmla="*/ 3131920 w 5018777"/>
                <a:gd name="connsiteY296" fmla="*/ 1640114 h 2605314"/>
                <a:gd name="connsiteX297" fmla="*/ 3160949 w 5018777"/>
                <a:gd name="connsiteY297" fmla="*/ 1632857 h 2605314"/>
                <a:gd name="connsiteX298" fmla="*/ 3189977 w 5018777"/>
                <a:gd name="connsiteY298" fmla="*/ 1618342 h 2605314"/>
                <a:gd name="connsiteX299" fmla="*/ 3219006 w 5018777"/>
                <a:gd name="connsiteY299" fmla="*/ 1611085 h 2605314"/>
                <a:gd name="connsiteX300" fmla="*/ 3240777 w 5018777"/>
                <a:gd name="connsiteY300" fmla="*/ 1603828 h 2605314"/>
                <a:gd name="connsiteX301" fmla="*/ 3284320 w 5018777"/>
                <a:gd name="connsiteY301" fmla="*/ 1582057 h 2605314"/>
                <a:gd name="connsiteX302" fmla="*/ 3298835 w 5018777"/>
                <a:gd name="connsiteY302" fmla="*/ 1567542 h 2605314"/>
                <a:gd name="connsiteX303" fmla="*/ 3277063 w 5018777"/>
                <a:gd name="connsiteY303" fmla="*/ 1545771 h 2605314"/>
                <a:gd name="connsiteX304" fmla="*/ 3233520 w 5018777"/>
                <a:gd name="connsiteY304" fmla="*/ 1516742 h 2605314"/>
                <a:gd name="connsiteX305" fmla="*/ 3182720 w 5018777"/>
                <a:gd name="connsiteY305" fmla="*/ 1458685 h 2605314"/>
                <a:gd name="connsiteX306" fmla="*/ 3175463 w 5018777"/>
                <a:gd name="connsiteY306" fmla="*/ 1436914 h 2605314"/>
                <a:gd name="connsiteX307" fmla="*/ 3153692 w 5018777"/>
                <a:gd name="connsiteY307" fmla="*/ 1422400 h 2605314"/>
                <a:gd name="connsiteX308" fmla="*/ 3204492 w 5018777"/>
                <a:gd name="connsiteY308" fmla="*/ 1386114 h 2605314"/>
                <a:gd name="connsiteX309" fmla="*/ 3240777 w 5018777"/>
                <a:gd name="connsiteY309" fmla="*/ 1349828 h 2605314"/>
                <a:gd name="connsiteX310" fmla="*/ 3269806 w 5018777"/>
                <a:gd name="connsiteY310" fmla="*/ 1313542 h 2605314"/>
                <a:gd name="connsiteX311" fmla="*/ 3291577 w 5018777"/>
                <a:gd name="connsiteY311" fmla="*/ 1299028 h 2605314"/>
                <a:gd name="connsiteX312" fmla="*/ 3306092 w 5018777"/>
                <a:gd name="connsiteY312" fmla="*/ 1284514 h 2605314"/>
                <a:gd name="connsiteX313" fmla="*/ 3313349 w 5018777"/>
                <a:gd name="connsiteY313" fmla="*/ 1262742 h 2605314"/>
                <a:gd name="connsiteX314" fmla="*/ 3269806 w 5018777"/>
                <a:gd name="connsiteY314" fmla="*/ 1255485 h 2605314"/>
                <a:gd name="connsiteX315" fmla="*/ 3248035 w 5018777"/>
                <a:gd name="connsiteY315" fmla="*/ 1248228 h 2605314"/>
                <a:gd name="connsiteX316" fmla="*/ 3197235 w 5018777"/>
                <a:gd name="connsiteY316" fmla="*/ 1233714 h 2605314"/>
                <a:gd name="connsiteX317" fmla="*/ 3175463 w 5018777"/>
                <a:gd name="connsiteY317" fmla="*/ 1219200 h 2605314"/>
                <a:gd name="connsiteX318" fmla="*/ 3153692 w 5018777"/>
                <a:gd name="connsiteY318" fmla="*/ 1211942 h 2605314"/>
                <a:gd name="connsiteX319" fmla="*/ 3124663 w 5018777"/>
                <a:gd name="connsiteY319" fmla="*/ 1197428 h 2605314"/>
                <a:gd name="connsiteX320" fmla="*/ 3204492 w 5018777"/>
                <a:gd name="connsiteY320" fmla="*/ 1095828 h 2605314"/>
                <a:gd name="connsiteX321" fmla="*/ 3255292 w 5018777"/>
                <a:gd name="connsiteY321" fmla="*/ 1037771 h 2605314"/>
                <a:gd name="connsiteX322" fmla="*/ 3255292 w 5018777"/>
                <a:gd name="connsiteY322" fmla="*/ 994228 h 2605314"/>
                <a:gd name="connsiteX323" fmla="*/ 3211749 w 5018777"/>
                <a:gd name="connsiteY323" fmla="*/ 986971 h 2605314"/>
                <a:gd name="connsiteX324" fmla="*/ 3182720 w 5018777"/>
                <a:gd name="connsiteY324" fmla="*/ 979714 h 2605314"/>
                <a:gd name="connsiteX325" fmla="*/ 3124663 w 5018777"/>
                <a:gd name="connsiteY325" fmla="*/ 957942 h 2605314"/>
                <a:gd name="connsiteX326" fmla="*/ 3102892 w 5018777"/>
                <a:gd name="connsiteY326" fmla="*/ 950685 h 2605314"/>
                <a:gd name="connsiteX327" fmla="*/ 3052092 w 5018777"/>
                <a:gd name="connsiteY327" fmla="*/ 943428 h 2605314"/>
                <a:gd name="connsiteX328" fmla="*/ 3030320 w 5018777"/>
                <a:gd name="connsiteY328" fmla="*/ 936171 h 2605314"/>
                <a:gd name="connsiteX329" fmla="*/ 2994035 w 5018777"/>
                <a:gd name="connsiteY329" fmla="*/ 928914 h 2605314"/>
                <a:gd name="connsiteX330" fmla="*/ 2979520 w 5018777"/>
                <a:gd name="connsiteY330" fmla="*/ 914400 h 2605314"/>
                <a:gd name="connsiteX331" fmla="*/ 3037577 w 5018777"/>
                <a:gd name="connsiteY331" fmla="*/ 820057 h 2605314"/>
                <a:gd name="connsiteX332" fmla="*/ 3095635 w 5018777"/>
                <a:gd name="connsiteY332" fmla="*/ 747485 h 2605314"/>
                <a:gd name="connsiteX333" fmla="*/ 3131920 w 5018777"/>
                <a:gd name="connsiteY333" fmla="*/ 703942 h 2605314"/>
                <a:gd name="connsiteX334" fmla="*/ 3146435 w 5018777"/>
                <a:gd name="connsiteY334" fmla="*/ 682171 h 2605314"/>
                <a:gd name="connsiteX335" fmla="*/ 3037577 w 5018777"/>
                <a:gd name="connsiteY335" fmla="*/ 667657 h 2605314"/>
                <a:gd name="connsiteX336" fmla="*/ 2965006 w 5018777"/>
                <a:gd name="connsiteY336" fmla="*/ 660400 h 2605314"/>
                <a:gd name="connsiteX337" fmla="*/ 2892435 w 5018777"/>
                <a:gd name="connsiteY337" fmla="*/ 645885 h 2605314"/>
                <a:gd name="connsiteX338" fmla="*/ 2928720 w 5018777"/>
                <a:gd name="connsiteY338" fmla="*/ 609600 h 2605314"/>
                <a:gd name="connsiteX339" fmla="*/ 2965006 w 5018777"/>
                <a:gd name="connsiteY339" fmla="*/ 573314 h 2605314"/>
                <a:gd name="connsiteX340" fmla="*/ 2972263 w 5018777"/>
                <a:gd name="connsiteY340" fmla="*/ 529771 h 2605314"/>
                <a:gd name="connsiteX341" fmla="*/ 2986777 w 5018777"/>
                <a:gd name="connsiteY341" fmla="*/ 486228 h 2605314"/>
                <a:gd name="connsiteX342" fmla="*/ 3001292 w 5018777"/>
                <a:gd name="connsiteY342" fmla="*/ 435428 h 2605314"/>
                <a:gd name="connsiteX343" fmla="*/ 3015806 w 5018777"/>
                <a:gd name="connsiteY343" fmla="*/ 391885 h 2605314"/>
                <a:gd name="connsiteX344" fmla="*/ 2965006 w 5018777"/>
                <a:gd name="connsiteY344" fmla="*/ 399142 h 2605314"/>
                <a:gd name="connsiteX345" fmla="*/ 2921463 w 5018777"/>
                <a:gd name="connsiteY345" fmla="*/ 413657 h 2605314"/>
                <a:gd name="connsiteX346" fmla="*/ 2892435 w 5018777"/>
                <a:gd name="connsiteY346" fmla="*/ 420914 h 2605314"/>
                <a:gd name="connsiteX347" fmla="*/ 2856149 w 5018777"/>
                <a:gd name="connsiteY347" fmla="*/ 435428 h 2605314"/>
                <a:gd name="connsiteX348" fmla="*/ 2812606 w 5018777"/>
                <a:gd name="connsiteY348" fmla="*/ 442685 h 2605314"/>
                <a:gd name="connsiteX349" fmla="*/ 2783577 w 5018777"/>
                <a:gd name="connsiteY349" fmla="*/ 449942 h 2605314"/>
                <a:gd name="connsiteX350" fmla="*/ 2725520 w 5018777"/>
                <a:gd name="connsiteY350" fmla="*/ 442685 h 2605314"/>
                <a:gd name="connsiteX351" fmla="*/ 2732777 w 5018777"/>
                <a:gd name="connsiteY351" fmla="*/ 377371 h 2605314"/>
                <a:gd name="connsiteX352" fmla="*/ 2725520 w 5018777"/>
                <a:gd name="connsiteY352" fmla="*/ 290285 h 2605314"/>
                <a:gd name="connsiteX353" fmla="*/ 2711006 w 5018777"/>
                <a:gd name="connsiteY353" fmla="*/ 232228 h 2605314"/>
                <a:gd name="connsiteX354" fmla="*/ 2667463 w 5018777"/>
                <a:gd name="connsiteY354" fmla="*/ 210457 h 2605314"/>
                <a:gd name="connsiteX355" fmla="*/ 2660206 w 5018777"/>
                <a:gd name="connsiteY35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673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1672 w 5018777"/>
                <a:gd name="connsiteY59" fmla="*/ 5533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2035 w 5018777"/>
                <a:gd name="connsiteY57" fmla="*/ 420914 h 2605314"/>
                <a:gd name="connsiteX58" fmla="*/ 3501672 w 5018777"/>
                <a:gd name="connsiteY58" fmla="*/ 553357 h 2605314"/>
                <a:gd name="connsiteX59" fmla="*/ 3554649 w 5018777"/>
                <a:gd name="connsiteY59" fmla="*/ 667657 h 2605314"/>
                <a:gd name="connsiteX60" fmla="*/ 3638106 w 5018777"/>
                <a:gd name="connsiteY60" fmla="*/ 730068 h 2605314"/>
                <a:gd name="connsiteX61" fmla="*/ 3756397 w 5018777"/>
                <a:gd name="connsiteY61" fmla="*/ 752565 h 2605314"/>
                <a:gd name="connsiteX62" fmla="*/ 3886663 w 5018777"/>
                <a:gd name="connsiteY62" fmla="*/ 740228 h 2605314"/>
                <a:gd name="connsiteX63" fmla="*/ 3980643 w 5018777"/>
                <a:gd name="connsiteY63" fmla="*/ 658948 h 2605314"/>
                <a:gd name="connsiteX64" fmla="*/ 4000237 w 5018777"/>
                <a:gd name="connsiteY64" fmla="*/ 577305 h 2605314"/>
                <a:gd name="connsiteX65" fmla="*/ 3939640 w 5018777"/>
                <a:gd name="connsiteY65" fmla="*/ 480422 h 2605314"/>
                <a:gd name="connsiteX66" fmla="*/ 3866706 w 5018777"/>
                <a:gd name="connsiteY66" fmla="*/ 463731 h 2605314"/>
                <a:gd name="connsiteX67" fmla="*/ 3806835 w 5018777"/>
                <a:gd name="connsiteY67" fmla="*/ 478971 h 2605314"/>
                <a:gd name="connsiteX68" fmla="*/ 3763292 w 5018777"/>
                <a:gd name="connsiteY68" fmla="*/ 529771 h 2605314"/>
                <a:gd name="connsiteX69" fmla="*/ 3756035 w 5018777"/>
                <a:gd name="connsiteY69" fmla="*/ 551542 h 2605314"/>
                <a:gd name="connsiteX70" fmla="*/ 3763292 w 5018777"/>
                <a:gd name="connsiteY70" fmla="*/ 573314 h 2605314"/>
                <a:gd name="connsiteX71" fmla="*/ 3705235 w 5018777"/>
                <a:gd name="connsiteY71" fmla="*/ 602342 h 2605314"/>
                <a:gd name="connsiteX72" fmla="*/ 3661692 w 5018777"/>
                <a:gd name="connsiteY72" fmla="*/ 544285 h 2605314"/>
                <a:gd name="connsiteX73" fmla="*/ 3668949 w 5018777"/>
                <a:gd name="connsiteY73" fmla="*/ 435428 h 2605314"/>
                <a:gd name="connsiteX74" fmla="*/ 3705235 w 5018777"/>
                <a:gd name="connsiteY74" fmla="*/ 370114 h 2605314"/>
                <a:gd name="connsiteX75" fmla="*/ 3770549 w 5018777"/>
                <a:gd name="connsiteY75" fmla="*/ 341085 h 2605314"/>
                <a:gd name="connsiteX76" fmla="*/ 3792320 w 5018777"/>
                <a:gd name="connsiteY76" fmla="*/ 333828 h 2605314"/>
                <a:gd name="connsiteX77" fmla="*/ 3814092 w 5018777"/>
                <a:gd name="connsiteY77" fmla="*/ 326571 h 2605314"/>
                <a:gd name="connsiteX78" fmla="*/ 3959235 w 5018777"/>
                <a:gd name="connsiteY78" fmla="*/ 333828 h 2605314"/>
                <a:gd name="connsiteX79" fmla="*/ 4024549 w 5018777"/>
                <a:gd name="connsiteY79" fmla="*/ 377371 h 2605314"/>
                <a:gd name="connsiteX80" fmla="*/ 4060835 w 5018777"/>
                <a:gd name="connsiteY80" fmla="*/ 413657 h 2605314"/>
                <a:gd name="connsiteX81" fmla="*/ 4097120 w 5018777"/>
                <a:gd name="connsiteY81" fmla="*/ 478971 h 2605314"/>
                <a:gd name="connsiteX82" fmla="*/ 4111997 w 5018777"/>
                <a:gd name="connsiteY82" fmla="*/ 620848 h 2605314"/>
                <a:gd name="connsiteX83" fmla="*/ 4089863 w 5018777"/>
                <a:gd name="connsiteY83" fmla="*/ 732971 h 2605314"/>
                <a:gd name="connsiteX84" fmla="*/ 4060835 w 5018777"/>
                <a:gd name="connsiteY84" fmla="*/ 769257 h 2605314"/>
                <a:gd name="connsiteX85" fmla="*/ 3946897 w 5018777"/>
                <a:gd name="connsiteY85" fmla="*/ 851262 h 2605314"/>
                <a:gd name="connsiteX86" fmla="*/ 3843120 w 5018777"/>
                <a:gd name="connsiteY86" fmla="*/ 878114 h 2605314"/>
                <a:gd name="connsiteX87" fmla="*/ 3567349 w 5018777"/>
                <a:gd name="connsiteY87" fmla="*/ 863600 h 2605314"/>
                <a:gd name="connsiteX88" fmla="*/ 3422206 w 5018777"/>
                <a:gd name="connsiteY88" fmla="*/ 835660 h 2605314"/>
                <a:gd name="connsiteX89" fmla="*/ 3349635 w 5018777"/>
                <a:gd name="connsiteY89" fmla="*/ 776514 h 2605314"/>
                <a:gd name="connsiteX90" fmla="*/ 3313349 w 5018777"/>
                <a:gd name="connsiteY90" fmla="*/ 696685 h 2605314"/>
                <a:gd name="connsiteX91" fmla="*/ 3277063 w 5018777"/>
                <a:gd name="connsiteY91" fmla="*/ 587828 h 2605314"/>
                <a:gd name="connsiteX92" fmla="*/ 3233520 w 5018777"/>
                <a:gd name="connsiteY92" fmla="*/ 478971 h 2605314"/>
                <a:gd name="connsiteX93" fmla="*/ 3199412 w 5018777"/>
                <a:gd name="connsiteY93" fmla="*/ 367937 h 2605314"/>
                <a:gd name="connsiteX94" fmla="*/ 3139177 w 5018777"/>
                <a:gd name="connsiteY94" fmla="*/ 283028 h 2605314"/>
                <a:gd name="connsiteX95" fmla="*/ 3081120 w 5018777"/>
                <a:gd name="connsiteY95" fmla="*/ 232228 h 2605314"/>
                <a:gd name="connsiteX96" fmla="*/ 3008549 w 5018777"/>
                <a:gd name="connsiteY96" fmla="*/ 174171 h 2605314"/>
                <a:gd name="connsiteX97" fmla="*/ 2934889 w 5018777"/>
                <a:gd name="connsiteY97" fmla="*/ 124460 h 2605314"/>
                <a:gd name="connsiteX98" fmla="*/ 2827120 w 5018777"/>
                <a:gd name="connsiteY98" fmla="*/ 79828 h 2605314"/>
                <a:gd name="connsiteX99" fmla="*/ 2667463 w 5018777"/>
                <a:gd name="connsiteY99" fmla="*/ 50800 h 2605314"/>
                <a:gd name="connsiteX100" fmla="*/ 2500549 w 5018777"/>
                <a:gd name="connsiteY100" fmla="*/ 43542 h 2605314"/>
                <a:gd name="connsiteX101" fmla="*/ 2275577 w 5018777"/>
                <a:gd name="connsiteY101" fmla="*/ 21771 h 2605314"/>
                <a:gd name="connsiteX102" fmla="*/ 2036092 w 5018777"/>
                <a:gd name="connsiteY102" fmla="*/ 7257 h 2605314"/>
                <a:gd name="connsiteX103" fmla="*/ 1753063 w 5018777"/>
                <a:gd name="connsiteY103" fmla="*/ 29028 h 2605314"/>
                <a:gd name="connsiteX104" fmla="*/ 1519746 w 5018777"/>
                <a:gd name="connsiteY104" fmla="*/ 82005 h 2605314"/>
                <a:gd name="connsiteX105" fmla="*/ 1157977 w 5018777"/>
                <a:gd name="connsiteY105" fmla="*/ 190500 h 2605314"/>
                <a:gd name="connsiteX106" fmla="*/ 969292 w 5018777"/>
                <a:gd name="connsiteY106" fmla="*/ 261257 h 2605314"/>
                <a:gd name="connsiteX107" fmla="*/ 889463 w 5018777"/>
                <a:gd name="connsiteY107" fmla="*/ 319314 h 2605314"/>
                <a:gd name="connsiteX108" fmla="*/ 763189 w 5018777"/>
                <a:gd name="connsiteY108" fmla="*/ 420551 h 2605314"/>
                <a:gd name="connsiteX109" fmla="*/ 693520 w 5018777"/>
                <a:gd name="connsiteY109" fmla="*/ 500742 h 2605314"/>
                <a:gd name="connsiteX110" fmla="*/ 664492 w 5018777"/>
                <a:gd name="connsiteY110" fmla="*/ 544285 h 2605314"/>
                <a:gd name="connsiteX111" fmla="*/ 642720 w 5018777"/>
                <a:gd name="connsiteY111" fmla="*/ 609600 h 2605314"/>
                <a:gd name="connsiteX112" fmla="*/ 651792 w 5018777"/>
                <a:gd name="connsiteY112" fmla="*/ 740954 h 2605314"/>
                <a:gd name="connsiteX113" fmla="*/ 700052 w 5018777"/>
                <a:gd name="connsiteY113" fmla="*/ 804454 h 2605314"/>
                <a:gd name="connsiteX114" fmla="*/ 751577 w 5018777"/>
                <a:gd name="connsiteY114" fmla="*/ 804817 h 2605314"/>
                <a:gd name="connsiteX115" fmla="*/ 775889 w 5018777"/>
                <a:gd name="connsiteY115" fmla="*/ 748937 h 2605314"/>
                <a:gd name="connsiteX116" fmla="*/ 764640 w 5018777"/>
                <a:gd name="connsiteY116" fmla="*/ 679268 h 2605314"/>
                <a:gd name="connsiteX117" fmla="*/ 704769 w 5018777"/>
                <a:gd name="connsiteY117" fmla="*/ 644434 h 2605314"/>
                <a:gd name="connsiteX118" fmla="*/ 567246 w 5018777"/>
                <a:gd name="connsiteY118" fmla="*/ 638991 h 2605314"/>
                <a:gd name="connsiteX119" fmla="*/ 468549 w 5018777"/>
                <a:gd name="connsiteY119" fmla="*/ 682171 h 2605314"/>
                <a:gd name="connsiteX120" fmla="*/ 446777 w 5018777"/>
                <a:gd name="connsiteY120" fmla="*/ 754742 h 2605314"/>
                <a:gd name="connsiteX121" fmla="*/ 475806 w 5018777"/>
                <a:gd name="connsiteY121" fmla="*/ 849085 h 2605314"/>
                <a:gd name="connsiteX122" fmla="*/ 533863 w 5018777"/>
                <a:gd name="connsiteY122" fmla="*/ 841828 h 2605314"/>
                <a:gd name="connsiteX123" fmla="*/ 541120 w 5018777"/>
                <a:gd name="connsiteY123" fmla="*/ 820057 h 2605314"/>
                <a:gd name="connsiteX124" fmla="*/ 519349 w 5018777"/>
                <a:gd name="connsiteY124" fmla="*/ 740228 h 2605314"/>
                <a:gd name="connsiteX125" fmla="*/ 497577 w 5018777"/>
                <a:gd name="connsiteY125" fmla="*/ 725714 h 2605314"/>
                <a:gd name="connsiteX126" fmla="*/ 352435 w 5018777"/>
                <a:gd name="connsiteY126" fmla="*/ 732971 h 2605314"/>
                <a:gd name="connsiteX127" fmla="*/ 252286 w 5018777"/>
                <a:gd name="connsiteY127" fmla="*/ 791028 h 2605314"/>
                <a:gd name="connsiteX128" fmla="*/ 192777 w 5018777"/>
                <a:gd name="connsiteY128" fmla="*/ 892628 h 2605314"/>
                <a:gd name="connsiteX129" fmla="*/ 187335 w 5018777"/>
                <a:gd name="connsiteY129" fmla="*/ 1026522 h 2605314"/>
                <a:gd name="connsiteX130" fmla="*/ 218177 w 5018777"/>
                <a:gd name="connsiteY130" fmla="*/ 1070791 h 2605314"/>
                <a:gd name="connsiteX131" fmla="*/ 278049 w 5018777"/>
                <a:gd name="connsiteY131" fmla="*/ 1063534 h 2605314"/>
                <a:gd name="connsiteX132" fmla="*/ 297643 w 5018777"/>
                <a:gd name="connsiteY132" fmla="*/ 1022531 h 2605314"/>
                <a:gd name="connsiteX133" fmla="*/ 260995 w 5018777"/>
                <a:gd name="connsiteY133" fmla="*/ 957580 h 2605314"/>
                <a:gd name="connsiteX134" fmla="*/ 172095 w 5018777"/>
                <a:gd name="connsiteY134" fmla="*/ 952137 h 2605314"/>
                <a:gd name="connsiteX135" fmla="*/ 108957 w 5018777"/>
                <a:gd name="connsiteY135" fmla="*/ 996405 h 2605314"/>
                <a:gd name="connsiteX136" fmla="*/ 54892 w 5018777"/>
                <a:gd name="connsiteY136" fmla="*/ 1066800 h 2605314"/>
                <a:gd name="connsiteX137" fmla="*/ 14252 w 5018777"/>
                <a:gd name="connsiteY137" fmla="*/ 1156788 h 2605314"/>
                <a:gd name="connsiteX138" fmla="*/ 20783 w 5018777"/>
                <a:gd name="connsiteY138" fmla="*/ 1262017 h 2605314"/>
                <a:gd name="connsiteX139" fmla="*/ 69406 w 5018777"/>
                <a:gd name="connsiteY139" fmla="*/ 1313542 h 2605314"/>
                <a:gd name="connsiteX140" fmla="*/ 112949 w 5018777"/>
                <a:gd name="connsiteY140" fmla="*/ 1342571 h 2605314"/>
                <a:gd name="connsiteX141" fmla="*/ 159032 w 5018777"/>
                <a:gd name="connsiteY141" fmla="*/ 1341845 h 2605314"/>
                <a:gd name="connsiteX142" fmla="*/ 217089 w 5018777"/>
                <a:gd name="connsiteY142" fmla="*/ 1316445 h 2605314"/>
                <a:gd name="connsiteX143" fmla="*/ 199672 w 5018777"/>
                <a:gd name="connsiteY143" fmla="*/ 1243148 h 2605314"/>
                <a:gd name="connsiteX144" fmla="*/ 124197 w 5018777"/>
                <a:gd name="connsiteY144" fmla="*/ 1236254 h 2605314"/>
                <a:gd name="connsiteX145" fmla="*/ 54892 w 5018777"/>
                <a:gd name="connsiteY145" fmla="*/ 1262742 h 2605314"/>
                <a:gd name="connsiteX146" fmla="*/ 33120 w 5018777"/>
                <a:gd name="connsiteY146" fmla="*/ 1299028 h 2605314"/>
                <a:gd name="connsiteX147" fmla="*/ 18606 w 5018777"/>
                <a:gd name="connsiteY147" fmla="*/ 1320800 h 2605314"/>
                <a:gd name="connsiteX148" fmla="*/ 4092 w 5018777"/>
                <a:gd name="connsiteY148" fmla="*/ 1379582 h 2605314"/>
                <a:gd name="connsiteX149" fmla="*/ 3729 w 5018777"/>
                <a:gd name="connsiteY149" fmla="*/ 1436188 h 2605314"/>
                <a:gd name="connsiteX150" fmla="*/ 47635 w 5018777"/>
                <a:gd name="connsiteY150" fmla="*/ 1494971 h 2605314"/>
                <a:gd name="connsiteX151" fmla="*/ 91177 w 5018777"/>
                <a:gd name="connsiteY151" fmla="*/ 1524000 h 2605314"/>
                <a:gd name="connsiteX152" fmla="*/ 127100 w 5018777"/>
                <a:gd name="connsiteY152" fmla="*/ 1568268 h 2605314"/>
                <a:gd name="connsiteX153" fmla="*/ 171006 w 5018777"/>
                <a:gd name="connsiteY153" fmla="*/ 1582057 h 2605314"/>
                <a:gd name="connsiteX154" fmla="*/ 228337 w 5018777"/>
                <a:gd name="connsiteY154" fmla="*/ 1561737 h 2605314"/>
                <a:gd name="connsiteX155" fmla="*/ 236683 w 5018777"/>
                <a:gd name="connsiteY155" fmla="*/ 1483722 h 2605314"/>
                <a:gd name="connsiteX156" fmla="*/ 157217 w 5018777"/>
                <a:gd name="connsiteY156" fmla="*/ 1465580 h 2605314"/>
                <a:gd name="connsiteX157" fmla="*/ 105692 w 5018777"/>
                <a:gd name="connsiteY157" fmla="*/ 1502228 h 2605314"/>
                <a:gd name="connsiteX158" fmla="*/ 105692 w 5018777"/>
                <a:gd name="connsiteY158" fmla="*/ 1698171 h 2605314"/>
                <a:gd name="connsiteX159" fmla="*/ 141615 w 5018777"/>
                <a:gd name="connsiteY159" fmla="*/ 1749334 h 2605314"/>
                <a:gd name="connsiteX160" fmla="*/ 192777 w 5018777"/>
                <a:gd name="connsiteY160" fmla="*/ 1792514 h 2605314"/>
                <a:gd name="connsiteX161" fmla="*/ 250835 w 5018777"/>
                <a:gd name="connsiteY161" fmla="*/ 1828800 h 2605314"/>
                <a:gd name="connsiteX162" fmla="*/ 359692 w 5018777"/>
                <a:gd name="connsiteY162" fmla="*/ 1821542 h 2605314"/>
                <a:gd name="connsiteX163" fmla="*/ 394163 w 5018777"/>
                <a:gd name="connsiteY163" fmla="*/ 1796505 h 2605314"/>
                <a:gd name="connsiteX164" fmla="*/ 410492 w 5018777"/>
                <a:gd name="connsiteY164" fmla="*/ 1698171 h 2605314"/>
                <a:gd name="connsiteX165" fmla="*/ 366949 w 5018777"/>
                <a:gd name="connsiteY165" fmla="*/ 1683657 h 2605314"/>
                <a:gd name="connsiteX166" fmla="*/ 316149 w 5018777"/>
                <a:gd name="connsiteY166" fmla="*/ 1690914 h 2605314"/>
                <a:gd name="connsiteX167" fmla="*/ 279863 w 5018777"/>
                <a:gd name="connsiteY167" fmla="*/ 1719942 h 2605314"/>
                <a:gd name="connsiteX168" fmla="*/ 265349 w 5018777"/>
                <a:gd name="connsiteY168" fmla="*/ 1785257 h 2605314"/>
                <a:gd name="connsiteX169" fmla="*/ 276235 w 5018777"/>
                <a:gd name="connsiteY169" fmla="*/ 1939108 h 2605314"/>
                <a:gd name="connsiteX170" fmla="*/ 331026 w 5018777"/>
                <a:gd name="connsiteY170" fmla="*/ 1984465 h 2605314"/>
                <a:gd name="connsiteX171" fmla="*/ 417749 w 5018777"/>
                <a:gd name="connsiteY171" fmla="*/ 2002971 h 2605314"/>
                <a:gd name="connsiteX172" fmla="*/ 526606 w 5018777"/>
                <a:gd name="connsiteY172" fmla="*/ 1995714 h 2605314"/>
                <a:gd name="connsiteX173" fmla="*/ 555635 w 5018777"/>
                <a:gd name="connsiteY173" fmla="*/ 1973942 h 2605314"/>
                <a:gd name="connsiteX174" fmla="*/ 599177 w 5018777"/>
                <a:gd name="connsiteY174" fmla="*/ 1944914 h 2605314"/>
                <a:gd name="connsiteX175" fmla="*/ 628206 w 5018777"/>
                <a:gd name="connsiteY175" fmla="*/ 1901371 h 2605314"/>
                <a:gd name="connsiteX176" fmla="*/ 613692 w 5018777"/>
                <a:gd name="connsiteY176" fmla="*/ 1836057 h 2605314"/>
                <a:gd name="connsiteX177" fmla="*/ 570149 w 5018777"/>
                <a:gd name="connsiteY177" fmla="*/ 1792514 h 2605314"/>
                <a:gd name="connsiteX178" fmla="*/ 528057 w 5018777"/>
                <a:gd name="connsiteY178" fmla="*/ 1800497 h 2605314"/>
                <a:gd name="connsiteX179" fmla="*/ 481249 w 5018777"/>
                <a:gd name="connsiteY179" fmla="*/ 1898468 h 2605314"/>
                <a:gd name="connsiteX180" fmla="*/ 555635 w 5018777"/>
                <a:gd name="connsiteY180" fmla="*/ 1995714 h 2605314"/>
                <a:gd name="connsiteX181" fmla="*/ 570149 w 5018777"/>
                <a:gd name="connsiteY181" fmla="*/ 2017485 h 2605314"/>
                <a:gd name="connsiteX182" fmla="*/ 700777 w 5018777"/>
                <a:gd name="connsiteY182" fmla="*/ 2068285 h 2605314"/>
                <a:gd name="connsiteX183" fmla="*/ 737063 w 5018777"/>
                <a:gd name="connsiteY183" fmla="*/ 2082800 h 2605314"/>
                <a:gd name="connsiteX184" fmla="*/ 867692 w 5018777"/>
                <a:gd name="connsiteY184" fmla="*/ 2119811 h 2605314"/>
                <a:gd name="connsiteX185" fmla="*/ 969292 w 5018777"/>
                <a:gd name="connsiteY185" fmla="*/ 2148114 h 2605314"/>
                <a:gd name="connsiteX186" fmla="*/ 1078149 w 5018777"/>
                <a:gd name="connsiteY186" fmla="*/ 2133600 h 2605314"/>
                <a:gd name="connsiteX187" fmla="*/ 1128949 w 5018777"/>
                <a:gd name="connsiteY187" fmla="*/ 2104571 h 2605314"/>
                <a:gd name="connsiteX188" fmla="*/ 1247603 w 5018777"/>
                <a:gd name="connsiteY188" fmla="*/ 2013494 h 2605314"/>
                <a:gd name="connsiteX189" fmla="*/ 1291509 w 5018777"/>
                <a:gd name="connsiteY189" fmla="*/ 1957251 h 2605314"/>
                <a:gd name="connsiteX190" fmla="*/ 1278083 w 5018777"/>
                <a:gd name="connsiteY190" fmla="*/ 1839322 h 2605314"/>
                <a:gd name="connsiteX191" fmla="*/ 1223292 w 5018777"/>
                <a:gd name="connsiteY191" fmla="*/ 1814285 h 2605314"/>
                <a:gd name="connsiteX192" fmla="*/ 1129675 w 5018777"/>
                <a:gd name="connsiteY192" fmla="*/ 1833154 h 2605314"/>
                <a:gd name="connsiteX193" fmla="*/ 1107177 w 5018777"/>
                <a:gd name="connsiteY193" fmla="*/ 1894114 h 2605314"/>
                <a:gd name="connsiteX194" fmla="*/ 1085406 w 5018777"/>
                <a:gd name="connsiteY194" fmla="*/ 2002971 h 2605314"/>
                <a:gd name="connsiteX195" fmla="*/ 1020092 w 5018777"/>
                <a:gd name="connsiteY195" fmla="*/ 1995714 h 2605314"/>
                <a:gd name="connsiteX196" fmla="*/ 984532 w 5018777"/>
                <a:gd name="connsiteY196" fmla="*/ 1911531 h 2605314"/>
                <a:gd name="connsiteX197" fmla="*/ 996869 w 5018777"/>
                <a:gd name="connsiteY197" fmla="*/ 1807754 h 2605314"/>
                <a:gd name="connsiteX198" fmla="*/ 1070529 w 5018777"/>
                <a:gd name="connsiteY198" fmla="*/ 1731554 h 2605314"/>
                <a:gd name="connsiteX199" fmla="*/ 1230549 w 5018777"/>
                <a:gd name="connsiteY199" fmla="*/ 1690914 h 2605314"/>
                <a:gd name="connsiteX200" fmla="*/ 1339406 w 5018777"/>
                <a:gd name="connsiteY200" fmla="*/ 1698171 h 2605314"/>
                <a:gd name="connsiteX201" fmla="*/ 1426492 w 5018777"/>
                <a:gd name="connsiteY201" fmla="*/ 1741714 h 2605314"/>
                <a:gd name="connsiteX202" fmla="*/ 1480557 w 5018777"/>
                <a:gd name="connsiteY202" fmla="*/ 1792514 h 2605314"/>
                <a:gd name="connsiteX203" fmla="*/ 1510312 w 5018777"/>
                <a:gd name="connsiteY203" fmla="*/ 1859642 h 2605314"/>
                <a:gd name="connsiteX204" fmla="*/ 1511037 w 5018777"/>
                <a:gd name="connsiteY204" fmla="*/ 1961968 h 2605314"/>
                <a:gd name="connsiteX205" fmla="*/ 1463866 w 5018777"/>
                <a:gd name="connsiteY205" fmla="*/ 2046877 h 2605314"/>
                <a:gd name="connsiteX206" fmla="*/ 1411977 w 5018777"/>
                <a:gd name="connsiteY206" fmla="*/ 2140857 h 2605314"/>
                <a:gd name="connsiteX207" fmla="*/ 1404720 w 5018777"/>
                <a:gd name="connsiteY207" fmla="*/ 2162628 h 2605314"/>
                <a:gd name="connsiteX208" fmla="*/ 1368435 w 5018777"/>
                <a:gd name="connsiteY208" fmla="*/ 2293257 h 2605314"/>
                <a:gd name="connsiteX209" fmla="*/ 1370975 w 5018777"/>
                <a:gd name="connsiteY209" fmla="*/ 2449285 h 2605314"/>
                <a:gd name="connsiteX210" fmla="*/ 1513577 w 5018777"/>
                <a:gd name="connsiteY210" fmla="*/ 2554514 h 2605314"/>
                <a:gd name="connsiteX211" fmla="*/ 1636949 w 5018777"/>
                <a:gd name="connsiteY211" fmla="*/ 2590800 h 2605314"/>
                <a:gd name="connsiteX212" fmla="*/ 1851397 w 5018777"/>
                <a:gd name="connsiteY212" fmla="*/ 2605314 h 2605314"/>
                <a:gd name="connsiteX213" fmla="*/ 1922155 w 5018777"/>
                <a:gd name="connsiteY213" fmla="*/ 2576285 h 2605314"/>
                <a:gd name="connsiteX214" fmla="*/ 1963520 w 5018777"/>
                <a:gd name="connsiteY214" fmla="*/ 2496457 h 2605314"/>
                <a:gd name="connsiteX215" fmla="*/ 2006337 w 5018777"/>
                <a:gd name="connsiteY215" fmla="*/ 2315028 h 2605314"/>
                <a:gd name="connsiteX216" fmla="*/ 2043349 w 5018777"/>
                <a:gd name="connsiteY216" fmla="*/ 2111828 h 2605314"/>
                <a:gd name="connsiteX217" fmla="*/ 2066572 w 5018777"/>
                <a:gd name="connsiteY217" fmla="*/ 2048691 h 2605314"/>
                <a:gd name="connsiteX218" fmla="*/ 2102495 w 5018777"/>
                <a:gd name="connsiteY218" fmla="*/ 1987731 h 2605314"/>
                <a:gd name="connsiteX219" fmla="*/ 2221512 w 5018777"/>
                <a:gd name="connsiteY219" fmla="*/ 1879237 h 2605314"/>
                <a:gd name="connsiteX220" fmla="*/ 2377177 w 5018777"/>
                <a:gd name="connsiteY220" fmla="*/ 1872342 h 2605314"/>
                <a:gd name="connsiteX221" fmla="*/ 2398949 w 5018777"/>
                <a:gd name="connsiteY221" fmla="*/ 1879600 h 2605314"/>
                <a:gd name="connsiteX222" fmla="*/ 2457006 w 5018777"/>
                <a:gd name="connsiteY222" fmla="*/ 1930400 h 2605314"/>
                <a:gd name="connsiteX223" fmla="*/ 2471520 w 5018777"/>
                <a:gd name="connsiteY223" fmla="*/ 1952171 h 2605314"/>
                <a:gd name="connsiteX224" fmla="*/ 2493292 w 5018777"/>
                <a:gd name="connsiteY224" fmla="*/ 1973942 h 2605314"/>
                <a:gd name="connsiteX225" fmla="*/ 2507806 w 5018777"/>
                <a:gd name="connsiteY225" fmla="*/ 2024742 h 2605314"/>
                <a:gd name="connsiteX226" fmla="*/ 2515063 w 5018777"/>
                <a:gd name="connsiteY226" fmla="*/ 2053771 h 2605314"/>
                <a:gd name="connsiteX227" fmla="*/ 2529577 w 5018777"/>
                <a:gd name="connsiteY227" fmla="*/ 2075542 h 2605314"/>
                <a:gd name="connsiteX228" fmla="*/ 2544092 w 5018777"/>
                <a:gd name="connsiteY228" fmla="*/ 2126342 h 2605314"/>
                <a:gd name="connsiteX229" fmla="*/ 2536835 w 5018777"/>
                <a:gd name="connsiteY229" fmla="*/ 2271485 h 2605314"/>
                <a:gd name="connsiteX230" fmla="*/ 2522320 w 5018777"/>
                <a:gd name="connsiteY230" fmla="*/ 2300514 h 2605314"/>
                <a:gd name="connsiteX231" fmla="*/ 2478777 w 5018777"/>
                <a:gd name="connsiteY231" fmla="*/ 2329542 h 2605314"/>
                <a:gd name="connsiteX232" fmla="*/ 2457006 w 5018777"/>
                <a:gd name="connsiteY232" fmla="*/ 2336800 h 2605314"/>
                <a:gd name="connsiteX233" fmla="*/ 2333635 w 5018777"/>
                <a:gd name="connsiteY233" fmla="*/ 2329542 h 2605314"/>
                <a:gd name="connsiteX234" fmla="*/ 2311863 w 5018777"/>
                <a:gd name="connsiteY234" fmla="*/ 2322285 h 2605314"/>
                <a:gd name="connsiteX235" fmla="*/ 2297349 w 5018777"/>
                <a:gd name="connsiteY235" fmla="*/ 2286000 h 2605314"/>
                <a:gd name="connsiteX236" fmla="*/ 2290092 w 5018777"/>
                <a:gd name="connsiteY236" fmla="*/ 2249714 h 2605314"/>
                <a:gd name="connsiteX237" fmla="*/ 2398949 w 5018777"/>
                <a:gd name="connsiteY237" fmla="*/ 2111828 h 2605314"/>
                <a:gd name="connsiteX238" fmla="*/ 2398949 w 5018777"/>
                <a:gd name="connsiteY238" fmla="*/ 2024742 h 2605314"/>
                <a:gd name="connsiteX239" fmla="*/ 2377177 w 5018777"/>
                <a:gd name="connsiteY239" fmla="*/ 2010228 h 2605314"/>
                <a:gd name="connsiteX240" fmla="*/ 2275577 w 5018777"/>
                <a:gd name="connsiteY240" fmla="*/ 2017485 h 2605314"/>
                <a:gd name="connsiteX241" fmla="*/ 2261063 w 5018777"/>
                <a:gd name="connsiteY241" fmla="*/ 2032000 h 2605314"/>
                <a:gd name="connsiteX242" fmla="*/ 2239292 w 5018777"/>
                <a:gd name="connsiteY242" fmla="*/ 2046514 h 2605314"/>
                <a:gd name="connsiteX243" fmla="*/ 2224777 w 5018777"/>
                <a:gd name="connsiteY243" fmla="*/ 2061028 h 2605314"/>
                <a:gd name="connsiteX244" fmla="*/ 2195749 w 5018777"/>
                <a:gd name="connsiteY244" fmla="*/ 2068285 h 2605314"/>
                <a:gd name="connsiteX245" fmla="*/ 2166720 w 5018777"/>
                <a:gd name="connsiteY245" fmla="*/ 2090057 h 2605314"/>
                <a:gd name="connsiteX246" fmla="*/ 2152206 w 5018777"/>
                <a:gd name="connsiteY246" fmla="*/ 2111828 h 2605314"/>
                <a:gd name="connsiteX247" fmla="*/ 2130435 w 5018777"/>
                <a:gd name="connsiteY247" fmla="*/ 2140857 h 2605314"/>
                <a:gd name="connsiteX248" fmla="*/ 2130435 w 5018777"/>
                <a:gd name="connsiteY248" fmla="*/ 2351314 h 2605314"/>
                <a:gd name="connsiteX249" fmla="*/ 2144949 w 5018777"/>
                <a:gd name="connsiteY249" fmla="*/ 2373085 h 2605314"/>
                <a:gd name="connsiteX250" fmla="*/ 2166720 w 5018777"/>
                <a:gd name="connsiteY250" fmla="*/ 2380342 h 2605314"/>
                <a:gd name="connsiteX251" fmla="*/ 2173977 w 5018777"/>
                <a:gd name="connsiteY251" fmla="*/ 2402114 h 2605314"/>
                <a:gd name="connsiteX252" fmla="*/ 2195749 w 5018777"/>
                <a:gd name="connsiteY252" fmla="*/ 2416628 h 2605314"/>
                <a:gd name="connsiteX253" fmla="*/ 2224777 w 5018777"/>
                <a:gd name="connsiteY253" fmla="*/ 2438400 h 2605314"/>
                <a:gd name="connsiteX254" fmla="*/ 2268320 w 5018777"/>
                <a:gd name="connsiteY254" fmla="*/ 2474685 h 2605314"/>
                <a:gd name="connsiteX255" fmla="*/ 2297349 w 5018777"/>
                <a:gd name="connsiteY255" fmla="*/ 2510971 h 2605314"/>
                <a:gd name="connsiteX256" fmla="*/ 2319120 w 5018777"/>
                <a:gd name="connsiteY256" fmla="*/ 2532742 h 2605314"/>
                <a:gd name="connsiteX257" fmla="*/ 2398949 w 5018777"/>
                <a:gd name="connsiteY257" fmla="*/ 2569028 h 2605314"/>
                <a:gd name="connsiteX258" fmla="*/ 2544092 w 5018777"/>
                <a:gd name="connsiteY258" fmla="*/ 2554514 h 2605314"/>
                <a:gd name="connsiteX259" fmla="*/ 2565863 w 5018777"/>
                <a:gd name="connsiteY259" fmla="*/ 2540000 h 2605314"/>
                <a:gd name="connsiteX260" fmla="*/ 2573120 w 5018777"/>
                <a:gd name="connsiteY260" fmla="*/ 2503714 h 2605314"/>
                <a:gd name="connsiteX261" fmla="*/ 2587635 w 5018777"/>
                <a:gd name="connsiteY261" fmla="*/ 2481942 h 2605314"/>
                <a:gd name="connsiteX262" fmla="*/ 2594892 w 5018777"/>
                <a:gd name="connsiteY262" fmla="*/ 2409371 h 2605314"/>
                <a:gd name="connsiteX263" fmla="*/ 2645692 w 5018777"/>
                <a:gd name="connsiteY263" fmla="*/ 2416628 h 2605314"/>
                <a:gd name="connsiteX264" fmla="*/ 2674720 w 5018777"/>
                <a:gd name="connsiteY264" fmla="*/ 2423885 h 2605314"/>
                <a:gd name="connsiteX265" fmla="*/ 2747292 w 5018777"/>
                <a:gd name="connsiteY265" fmla="*/ 2438400 h 2605314"/>
                <a:gd name="connsiteX266" fmla="*/ 2790835 w 5018777"/>
                <a:gd name="connsiteY266" fmla="*/ 2452914 h 2605314"/>
                <a:gd name="connsiteX267" fmla="*/ 2812606 w 5018777"/>
                <a:gd name="connsiteY267" fmla="*/ 2438400 h 2605314"/>
                <a:gd name="connsiteX268" fmla="*/ 2805349 w 5018777"/>
                <a:gd name="connsiteY268" fmla="*/ 2416628 h 2605314"/>
                <a:gd name="connsiteX269" fmla="*/ 2798092 w 5018777"/>
                <a:gd name="connsiteY269" fmla="*/ 2373085 h 2605314"/>
                <a:gd name="connsiteX270" fmla="*/ 2783577 w 5018777"/>
                <a:gd name="connsiteY270" fmla="*/ 2329542 h 2605314"/>
                <a:gd name="connsiteX271" fmla="*/ 2798092 w 5018777"/>
                <a:gd name="connsiteY271" fmla="*/ 2278742 h 2605314"/>
                <a:gd name="connsiteX272" fmla="*/ 2965006 w 5018777"/>
                <a:gd name="connsiteY272" fmla="*/ 2249714 h 2605314"/>
                <a:gd name="connsiteX273" fmla="*/ 2950492 w 5018777"/>
                <a:gd name="connsiteY273" fmla="*/ 2227942 h 2605314"/>
                <a:gd name="connsiteX274" fmla="*/ 2928720 w 5018777"/>
                <a:gd name="connsiteY274" fmla="*/ 2133600 h 2605314"/>
                <a:gd name="connsiteX275" fmla="*/ 2921463 w 5018777"/>
                <a:gd name="connsiteY275" fmla="*/ 2104571 h 2605314"/>
                <a:gd name="connsiteX276" fmla="*/ 2899692 w 5018777"/>
                <a:gd name="connsiteY276" fmla="*/ 2090057 h 2605314"/>
                <a:gd name="connsiteX277" fmla="*/ 2906949 w 5018777"/>
                <a:gd name="connsiteY277" fmla="*/ 2061028 h 2605314"/>
                <a:gd name="connsiteX278" fmla="*/ 3037577 w 5018777"/>
                <a:gd name="connsiteY278" fmla="*/ 2053771 h 2605314"/>
                <a:gd name="connsiteX279" fmla="*/ 3124663 w 5018777"/>
                <a:gd name="connsiteY279" fmla="*/ 2046514 h 2605314"/>
                <a:gd name="connsiteX280" fmla="*/ 3146435 w 5018777"/>
                <a:gd name="connsiteY280" fmla="*/ 2039257 h 2605314"/>
                <a:gd name="connsiteX281" fmla="*/ 3139177 w 5018777"/>
                <a:gd name="connsiteY281" fmla="*/ 2010228 h 2605314"/>
                <a:gd name="connsiteX282" fmla="*/ 3110149 w 5018777"/>
                <a:gd name="connsiteY282" fmla="*/ 1959428 h 2605314"/>
                <a:gd name="connsiteX283" fmla="*/ 3081120 w 5018777"/>
                <a:gd name="connsiteY283" fmla="*/ 1930400 h 2605314"/>
                <a:gd name="connsiteX284" fmla="*/ 3066606 w 5018777"/>
                <a:gd name="connsiteY284" fmla="*/ 1901371 h 2605314"/>
                <a:gd name="connsiteX285" fmla="*/ 3044835 w 5018777"/>
                <a:gd name="connsiteY285" fmla="*/ 1886857 h 2605314"/>
                <a:gd name="connsiteX286" fmla="*/ 3037577 w 5018777"/>
                <a:gd name="connsiteY286" fmla="*/ 1865085 h 2605314"/>
                <a:gd name="connsiteX287" fmla="*/ 3023063 w 5018777"/>
                <a:gd name="connsiteY287" fmla="*/ 1843314 h 2605314"/>
                <a:gd name="connsiteX288" fmla="*/ 3052092 w 5018777"/>
                <a:gd name="connsiteY288" fmla="*/ 1828800 h 2605314"/>
                <a:gd name="connsiteX289" fmla="*/ 3160949 w 5018777"/>
                <a:gd name="connsiteY289" fmla="*/ 1814285 h 2605314"/>
                <a:gd name="connsiteX290" fmla="*/ 3182720 w 5018777"/>
                <a:gd name="connsiteY290" fmla="*/ 1799771 h 2605314"/>
                <a:gd name="connsiteX291" fmla="*/ 3131920 w 5018777"/>
                <a:gd name="connsiteY291" fmla="*/ 1690914 h 2605314"/>
                <a:gd name="connsiteX292" fmla="*/ 3124663 w 5018777"/>
                <a:gd name="connsiteY292" fmla="*/ 1669142 h 2605314"/>
                <a:gd name="connsiteX293" fmla="*/ 3110149 w 5018777"/>
                <a:gd name="connsiteY293" fmla="*/ 1647371 h 2605314"/>
                <a:gd name="connsiteX294" fmla="*/ 3131920 w 5018777"/>
                <a:gd name="connsiteY294" fmla="*/ 1640114 h 2605314"/>
                <a:gd name="connsiteX295" fmla="*/ 3160949 w 5018777"/>
                <a:gd name="connsiteY295" fmla="*/ 1632857 h 2605314"/>
                <a:gd name="connsiteX296" fmla="*/ 3189977 w 5018777"/>
                <a:gd name="connsiteY296" fmla="*/ 1618342 h 2605314"/>
                <a:gd name="connsiteX297" fmla="*/ 3219006 w 5018777"/>
                <a:gd name="connsiteY297" fmla="*/ 1611085 h 2605314"/>
                <a:gd name="connsiteX298" fmla="*/ 3240777 w 5018777"/>
                <a:gd name="connsiteY298" fmla="*/ 1603828 h 2605314"/>
                <a:gd name="connsiteX299" fmla="*/ 3284320 w 5018777"/>
                <a:gd name="connsiteY299" fmla="*/ 1582057 h 2605314"/>
                <a:gd name="connsiteX300" fmla="*/ 3298835 w 5018777"/>
                <a:gd name="connsiteY300" fmla="*/ 1567542 h 2605314"/>
                <a:gd name="connsiteX301" fmla="*/ 3277063 w 5018777"/>
                <a:gd name="connsiteY301" fmla="*/ 1545771 h 2605314"/>
                <a:gd name="connsiteX302" fmla="*/ 3233520 w 5018777"/>
                <a:gd name="connsiteY302" fmla="*/ 1516742 h 2605314"/>
                <a:gd name="connsiteX303" fmla="*/ 3182720 w 5018777"/>
                <a:gd name="connsiteY303" fmla="*/ 1458685 h 2605314"/>
                <a:gd name="connsiteX304" fmla="*/ 3175463 w 5018777"/>
                <a:gd name="connsiteY304" fmla="*/ 1436914 h 2605314"/>
                <a:gd name="connsiteX305" fmla="*/ 3153692 w 5018777"/>
                <a:gd name="connsiteY305" fmla="*/ 1422400 h 2605314"/>
                <a:gd name="connsiteX306" fmla="*/ 3204492 w 5018777"/>
                <a:gd name="connsiteY306" fmla="*/ 1386114 h 2605314"/>
                <a:gd name="connsiteX307" fmla="*/ 3240777 w 5018777"/>
                <a:gd name="connsiteY307" fmla="*/ 1349828 h 2605314"/>
                <a:gd name="connsiteX308" fmla="*/ 3269806 w 5018777"/>
                <a:gd name="connsiteY308" fmla="*/ 1313542 h 2605314"/>
                <a:gd name="connsiteX309" fmla="*/ 3291577 w 5018777"/>
                <a:gd name="connsiteY309" fmla="*/ 1299028 h 2605314"/>
                <a:gd name="connsiteX310" fmla="*/ 3306092 w 5018777"/>
                <a:gd name="connsiteY310" fmla="*/ 1284514 h 2605314"/>
                <a:gd name="connsiteX311" fmla="*/ 3313349 w 5018777"/>
                <a:gd name="connsiteY311" fmla="*/ 1262742 h 2605314"/>
                <a:gd name="connsiteX312" fmla="*/ 3269806 w 5018777"/>
                <a:gd name="connsiteY312" fmla="*/ 1255485 h 2605314"/>
                <a:gd name="connsiteX313" fmla="*/ 3248035 w 5018777"/>
                <a:gd name="connsiteY313" fmla="*/ 1248228 h 2605314"/>
                <a:gd name="connsiteX314" fmla="*/ 3197235 w 5018777"/>
                <a:gd name="connsiteY314" fmla="*/ 1233714 h 2605314"/>
                <a:gd name="connsiteX315" fmla="*/ 3175463 w 5018777"/>
                <a:gd name="connsiteY315" fmla="*/ 1219200 h 2605314"/>
                <a:gd name="connsiteX316" fmla="*/ 3153692 w 5018777"/>
                <a:gd name="connsiteY316" fmla="*/ 1211942 h 2605314"/>
                <a:gd name="connsiteX317" fmla="*/ 3124663 w 5018777"/>
                <a:gd name="connsiteY317" fmla="*/ 1197428 h 2605314"/>
                <a:gd name="connsiteX318" fmla="*/ 3204492 w 5018777"/>
                <a:gd name="connsiteY318" fmla="*/ 1095828 h 2605314"/>
                <a:gd name="connsiteX319" fmla="*/ 3255292 w 5018777"/>
                <a:gd name="connsiteY319" fmla="*/ 1037771 h 2605314"/>
                <a:gd name="connsiteX320" fmla="*/ 3255292 w 5018777"/>
                <a:gd name="connsiteY320" fmla="*/ 994228 h 2605314"/>
                <a:gd name="connsiteX321" fmla="*/ 3211749 w 5018777"/>
                <a:gd name="connsiteY321" fmla="*/ 986971 h 2605314"/>
                <a:gd name="connsiteX322" fmla="*/ 3182720 w 5018777"/>
                <a:gd name="connsiteY322" fmla="*/ 979714 h 2605314"/>
                <a:gd name="connsiteX323" fmla="*/ 3124663 w 5018777"/>
                <a:gd name="connsiteY323" fmla="*/ 957942 h 2605314"/>
                <a:gd name="connsiteX324" fmla="*/ 3102892 w 5018777"/>
                <a:gd name="connsiteY324" fmla="*/ 950685 h 2605314"/>
                <a:gd name="connsiteX325" fmla="*/ 3052092 w 5018777"/>
                <a:gd name="connsiteY325" fmla="*/ 943428 h 2605314"/>
                <a:gd name="connsiteX326" fmla="*/ 3030320 w 5018777"/>
                <a:gd name="connsiteY326" fmla="*/ 936171 h 2605314"/>
                <a:gd name="connsiteX327" fmla="*/ 2994035 w 5018777"/>
                <a:gd name="connsiteY327" fmla="*/ 928914 h 2605314"/>
                <a:gd name="connsiteX328" fmla="*/ 2979520 w 5018777"/>
                <a:gd name="connsiteY328" fmla="*/ 914400 h 2605314"/>
                <a:gd name="connsiteX329" fmla="*/ 3037577 w 5018777"/>
                <a:gd name="connsiteY329" fmla="*/ 820057 h 2605314"/>
                <a:gd name="connsiteX330" fmla="*/ 3095635 w 5018777"/>
                <a:gd name="connsiteY330" fmla="*/ 747485 h 2605314"/>
                <a:gd name="connsiteX331" fmla="*/ 3131920 w 5018777"/>
                <a:gd name="connsiteY331" fmla="*/ 703942 h 2605314"/>
                <a:gd name="connsiteX332" fmla="*/ 3146435 w 5018777"/>
                <a:gd name="connsiteY332" fmla="*/ 682171 h 2605314"/>
                <a:gd name="connsiteX333" fmla="*/ 3037577 w 5018777"/>
                <a:gd name="connsiteY333" fmla="*/ 667657 h 2605314"/>
                <a:gd name="connsiteX334" fmla="*/ 2965006 w 5018777"/>
                <a:gd name="connsiteY334" fmla="*/ 660400 h 2605314"/>
                <a:gd name="connsiteX335" fmla="*/ 2892435 w 5018777"/>
                <a:gd name="connsiteY335" fmla="*/ 645885 h 2605314"/>
                <a:gd name="connsiteX336" fmla="*/ 2928720 w 5018777"/>
                <a:gd name="connsiteY336" fmla="*/ 609600 h 2605314"/>
                <a:gd name="connsiteX337" fmla="*/ 2965006 w 5018777"/>
                <a:gd name="connsiteY337" fmla="*/ 573314 h 2605314"/>
                <a:gd name="connsiteX338" fmla="*/ 2972263 w 5018777"/>
                <a:gd name="connsiteY338" fmla="*/ 529771 h 2605314"/>
                <a:gd name="connsiteX339" fmla="*/ 2986777 w 5018777"/>
                <a:gd name="connsiteY339" fmla="*/ 486228 h 2605314"/>
                <a:gd name="connsiteX340" fmla="*/ 3001292 w 5018777"/>
                <a:gd name="connsiteY340" fmla="*/ 435428 h 2605314"/>
                <a:gd name="connsiteX341" fmla="*/ 3015806 w 5018777"/>
                <a:gd name="connsiteY341" fmla="*/ 391885 h 2605314"/>
                <a:gd name="connsiteX342" fmla="*/ 2965006 w 5018777"/>
                <a:gd name="connsiteY342" fmla="*/ 399142 h 2605314"/>
                <a:gd name="connsiteX343" fmla="*/ 2921463 w 5018777"/>
                <a:gd name="connsiteY343" fmla="*/ 413657 h 2605314"/>
                <a:gd name="connsiteX344" fmla="*/ 2892435 w 5018777"/>
                <a:gd name="connsiteY344" fmla="*/ 420914 h 2605314"/>
                <a:gd name="connsiteX345" fmla="*/ 2856149 w 5018777"/>
                <a:gd name="connsiteY345" fmla="*/ 435428 h 2605314"/>
                <a:gd name="connsiteX346" fmla="*/ 2812606 w 5018777"/>
                <a:gd name="connsiteY346" fmla="*/ 442685 h 2605314"/>
                <a:gd name="connsiteX347" fmla="*/ 2783577 w 5018777"/>
                <a:gd name="connsiteY347" fmla="*/ 449942 h 2605314"/>
                <a:gd name="connsiteX348" fmla="*/ 2725520 w 5018777"/>
                <a:gd name="connsiteY348" fmla="*/ 442685 h 2605314"/>
                <a:gd name="connsiteX349" fmla="*/ 2732777 w 5018777"/>
                <a:gd name="connsiteY349" fmla="*/ 377371 h 2605314"/>
                <a:gd name="connsiteX350" fmla="*/ 2725520 w 5018777"/>
                <a:gd name="connsiteY350" fmla="*/ 290285 h 2605314"/>
                <a:gd name="connsiteX351" fmla="*/ 2711006 w 5018777"/>
                <a:gd name="connsiteY351" fmla="*/ 232228 h 2605314"/>
                <a:gd name="connsiteX352" fmla="*/ 2667463 w 5018777"/>
                <a:gd name="connsiteY352" fmla="*/ 210457 h 2605314"/>
                <a:gd name="connsiteX353" fmla="*/ 2660206 w 5018777"/>
                <a:gd name="connsiteY35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1063 w 5018777"/>
                <a:gd name="connsiteY54" fmla="*/ 319314 h 2605314"/>
                <a:gd name="connsiteX55" fmla="*/ 3516549 w 5018777"/>
                <a:gd name="connsiteY55" fmla="*/ 362857 h 2605314"/>
                <a:gd name="connsiteX56" fmla="*/ 3502035 w 5018777"/>
                <a:gd name="connsiteY56" fmla="*/ 420914 h 2605314"/>
                <a:gd name="connsiteX57" fmla="*/ 3501672 w 5018777"/>
                <a:gd name="connsiteY57" fmla="*/ 553357 h 2605314"/>
                <a:gd name="connsiteX58" fmla="*/ 3554649 w 5018777"/>
                <a:gd name="connsiteY58" fmla="*/ 667657 h 2605314"/>
                <a:gd name="connsiteX59" fmla="*/ 3638106 w 5018777"/>
                <a:gd name="connsiteY59" fmla="*/ 730068 h 2605314"/>
                <a:gd name="connsiteX60" fmla="*/ 3756397 w 5018777"/>
                <a:gd name="connsiteY60" fmla="*/ 752565 h 2605314"/>
                <a:gd name="connsiteX61" fmla="*/ 3886663 w 5018777"/>
                <a:gd name="connsiteY61" fmla="*/ 740228 h 2605314"/>
                <a:gd name="connsiteX62" fmla="*/ 3980643 w 5018777"/>
                <a:gd name="connsiteY62" fmla="*/ 658948 h 2605314"/>
                <a:gd name="connsiteX63" fmla="*/ 4000237 w 5018777"/>
                <a:gd name="connsiteY63" fmla="*/ 577305 h 2605314"/>
                <a:gd name="connsiteX64" fmla="*/ 3939640 w 5018777"/>
                <a:gd name="connsiteY64" fmla="*/ 480422 h 2605314"/>
                <a:gd name="connsiteX65" fmla="*/ 3866706 w 5018777"/>
                <a:gd name="connsiteY65" fmla="*/ 463731 h 2605314"/>
                <a:gd name="connsiteX66" fmla="*/ 3806835 w 5018777"/>
                <a:gd name="connsiteY66" fmla="*/ 478971 h 2605314"/>
                <a:gd name="connsiteX67" fmla="*/ 3763292 w 5018777"/>
                <a:gd name="connsiteY67" fmla="*/ 529771 h 2605314"/>
                <a:gd name="connsiteX68" fmla="*/ 3756035 w 5018777"/>
                <a:gd name="connsiteY68" fmla="*/ 551542 h 2605314"/>
                <a:gd name="connsiteX69" fmla="*/ 3763292 w 5018777"/>
                <a:gd name="connsiteY69" fmla="*/ 573314 h 2605314"/>
                <a:gd name="connsiteX70" fmla="*/ 3705235 w 5018777"/>
                <a:gd name="connsiteY70" fmla="*/ 602342 h 2605314"/>
                <a:gd name="connsiteX71" fmla="*/ 3661692 w 5018777"/>
                <a:gd name="connsiteY71" fmla="*/ 544285 h 2605314"/>
                <a:gd name="connsiteX72" fmla="*/ 3668949 w 5018777"/>
                <a:gd name="connsiteY72" fmla="*/ 435428 h 2605314"/>
                <a:gd name="connsiteX73" fmla="*/ 3705235 w 5018777"/>
                <a:gd name="connsiteY73" fmla="*/ 370114 h 2605314"/>
                <a:gd name="connsiteX74" fmla="*/ 3770549 w 5018777"/>
                <a:gd name="connsiteY74" fmla="*/ 341085 h 2605314"/>
                <a:gd name="connsiteX75" fmla="*/ 3792320 w 5018777"/>
                <a:gd name="connsiteY75" fmla="*/ 333828 h 2605314"/>
                <a:gd name="connsiteX76" fmla="*/ 3814092 w 5018777"/>
                <a:gd name="connsiteY76" fmla="*/ 326571 h 2605314"/>
                <a:gd name="connsiteX77" fmla="*/ 3959235 w 5018777"/>
                <a:gd name="connsiteY77" fmla="*/ 333828 h 2605314"/>
                <a:gd name="connsiteX78" fmla="*/ 4024549 w 5018777"/>
                <a:gd name="connsiteY78" fmla="*/ 377371 h 2605314"/>
                <a:gd name="connsiteX79" fmla="*/ 4060835 w 5018777"/>
                <a:gd name="connsiteY79" fmla="*/ 413657 h 2605314"/>
                <a:gd name="connsiteX80" fmla="*/ 4097120 w 5018777"/>
                <a:gd name="connsiteY80" fmla="*/ 478971 h 2605314"/>
                <a:gd name="connsiteX81" fmla="*/ 4111997 w 5018777"/>
                <a:gd name="connsiteY81" fmla="*/ 620848 h 2605314"/>
                <a:gd name="connsiteX82" fmla="*/ 4089863 w 5018777"/>
                <a:gd name="connsiteY82" fmla="*/ 732971 h 2605314"/>
                <a:gd name="connsiteX83" fmla="*/ 4060835 w 5018777"/>
                <a:gd name="connsiteY83" fmla="*/ 769257 h 2605314"/>
                <a:gd name="connsiteX84" fmla="*/ 3946897 w 5018777"/>
                <a:gd name="connsiteY84" fmla="*/ 851262 h 2605314"/>
                <a:gd name="connsiteX85" fmla="*/ 3843120 w 5018777"/>
                <a:gd name="connsiteY85" fmla="*/ 878114 h 2605314"/>
                <a:gd name="connsiteX86" fmla="*/ 3567349 w 5018777"/>
                <a:gd name="connsiteY86" fmla="*/ 863600 h 2605314"/>
                <a:gd name="connsiteX87" fmla="*/ 3422206 w 5018777"/>
                <a:gd name="connsiteY87" fmla="*/ 835660 h 2605314"/>
                <a:gd name="connsiteX88" fmla="*/ 3349635 w 5018777"/>
                <a:gd name="connsiteY88" fmla="*/ 776514 h 2605314"/>
                <a:gd name="connsiteX89" fmla="*/ 3313349 w 5018777"/>
                <a:gd name="connsiteY89" fmla="*/ 696685 h 2605314"/>
                <a:gd name="connsiteX90" fmla="*/ 3277063 w 5018777"/>
                <a:gd name="connsiteY90" fmla="*/ 587828 h 2605314"/>
                <a:gd name="connsiteX91" fmla="*/ 3233520 w 5018777"/>
                <a:gd name="connsiteY91" fmla="*/ 478971 h 2605314"/>
                <a:gd name="connsiteX92" fmla="*/ 3199412 w 5018777"/>
                <a:gd name="connsiteY92" fmla="*/ 367937 h 2605314"/>
                <a:gd name="connsiteX93" fmla="*/ 3139177 w 5018777"/>
                <a:gd name="connsiteY93" fmla="*/ 283028 h 2605314"/>
                <a:gd name="connsiteX94" fmla="*/ 3081120 w 5018777"/>
                <a:gd name="connsiteY94" fmla="*/ 232228 h 2605314"/>
                <a:gd name="connsiteX95" fmla="*/ 3008549 w 5018777"/>
                <a:gd name="connsiteY95" fmla="*/ 174171 h 2605314"/>
                <a:gd name="connsiteX96" fmla="*/ 2934889 w 5018777"/>
                <a:gd name="connsiteY96" fmla="*/ 124460 h 2605314"/>
                <a:gd name="connsiteX97" fmla="*/ 2827120 w 5018777"/>
                <a:gd name="connsiteY97" fmla="*/ 79828 h 2605314"/>
                <a:gd name="connsiteX98" fmla="*/ 2667463 w 5018777"/>
                <a:gd name="connsiteY98" fmla="*/ 50800 h 2605314"/>
                <a:gd name="connsiteX99" fmla="*/ 2500549 w 5018777"/>
                <a:gd name="connsiteY99" fmla="*/ 43542 h 2605314"/>
                <a:gd name="connsiteX100" fmla="*/ 2275577 w 5018777"/>
                <a:gd name="connsiteY100" fmla="*/ 21771 h 2605314"/>
                <a:gd name="connsiteX101" fmla="*/ 2036092 w 5018777"/>
                <a:gd name="connsiteY101" fmla="*/ 7257 h 2605314"/>
                <a:gd name="connsiteX102" fmla="*/ 1753063 w 5018777"/>
                <a:gd name="connsiteY102" fmla="*/ 29028 h 2605314"/>
                <a:gd name="connsiteX103" fmla="*/ 1519746 w 5018777"/>
                <a:gd name="connsiteY103" fmla="*/ 82005 h 2605314"/>
                <a:gd name="connsiteX104" fmla="*/ 1157977 w 5018777"/>
                <a:gd name="connsiteY104" fmla="*/ 190500 h 2605314"/>
                <a:gd name="connsiteX105" fmla="*/ 969292 w 5018777"/>
                <a:gd name="connsiteY105" fmla="*/ 261257 h 2605314"/>
                <a:gd name="connsiteX106" fmla="*/ 889463 w 5018777"/>
                <a:gd name="connsiteY106" fmla="*/ 319314 h 2605314"/>
                <a:gd name="connsiteX107" fmla="*/ 763189 w 5018777"/>
                <a:gd name="connsiteY107" fmla="*/ 420551 h 2605314"/>
                <a:gd name="connsiteX108" fmla="*/ 693520 w 5018777"/>
                <a:gd name="connsiteY108" fmla="*/ 500742 h 2605314"/>
                <a:gd name="connsiteX109" fmla="*/ 664492 w 5018777"/>
                <a:gd name="connsiteY109" fmla="*/ 544285 h 2605314"/>
                <a:gd name="connsiteX110" fmla="*/ 642720 w 5018777"/>
                <a:gd name="connsiteY110" fmla="*/ 609600 h 2605314"/>
                <a:gd name="connsiteX111" fmla="*/ 651792 w 5018777"/>
                <a:gd name="connsiteY111" fmla="*/ 740954 h 2605314"/>
                <a:gd name="connsiteX112" fmla="*/ 700052 w 5018777"/>
                <a:gd name="connsiteY112" fmla="*/ 804454 h 2605314"/>
                <a:gd name="connsiteX113" fmla="*/ 751577 w 5018777"/>
                <a:gd name="connsiteY113" fmla="*/ 804817 h 2605314"/>
                <a:gd name="connsiteX114" fmla="*/ 775889 w 5018777"/>
                <a:gd name="connsiteY114" fmla="*/ 748937 h 2605314"/>
                <a:gd name="connsiteX115" fmla="*/ 764640 w 5018777"/>
                <a:gd name="connsiteY115" fmla="*/ 679268 h 2605314"/>
                <a:gd name="connsiteX116" fmla="*/ 704769 w 5018777"/>
                <a:gd name="connsiteY116" fmla="*/ 644434 h 2605314"/>
                <a:gd name="connsiteX117" fmla="*/ 567246 w 5018777"/>
                <a:gd name="connsiteY117" fmla="*/ 638991 h 2605314"/>
                <a:gd name="connsiteX118" fmla="*/ 468549 w 5018777"/>
                <a:gd name="connsiteY118" fmla="*/ 682171 h 2605314"/>
                <a:gd name="connsiteX119" fmla="*/ 446777 w 5018777"/>
                <a:gd name="connsiteY119" fmla="*/ 754742 h 2605314"/>
                <a:gd name="connsiteX120" fmla="*/ 475806 w 5018777"/>
                <a:gd name="connsiteY120" fmla="*/ 849085 h 2605314"/>
                <a:gd name="connsiteX121" fmla="*/ 533863 w 5018777"/>
                <a:gd name="connsiteY121" fmla="*/ 841828 h 2605314"/>
                <a:gd name="connsiteX122" fmla="*/ 541120 w 5018777"/>
                <a:gd name="connsiteY122" fmla="*/ 820057 h 2605314"/>
                <a:gd name="connsiteX123" fmla="*/ 519349 w 5018777"/>
                <a:gd name="connsiteY123" fmla="*/ 740228 h 2605314"/>
                <a:gd name="connsiteX124" fmla="*/ 497577 w 5018777"/>
                <a:gd name="connsiteY124" fmla="*/ 725714 h 2605314"/>
                <a:gd name="connsiteX125" fmla="*/ 352435 w 5018777"/>
                <a:gd name="connsiteY125" fmla="*/ 732971 h 2605314"/>
                <a:gd name="connsiteX126" fmla="*/ 252286 w 5018777"/>
                <a:gd name="connsiteY126" fmla="*/ 791028 h 2605314"/>
                <a:gd name="connsiteX127" fmla="*/ 192777 w 5018777"/>
                <a:gd name="connsiteY127" fmla="*/ 892628 h 2605314"/>
                <a:gd name="connsiteX128" fmla="*/ 187335 w 5018777"/>
                <a:gd name="connsiteY128" fmla="*/ 1026522 h 2605314"/>
                <a:gd name="connsiteX129" fmla="*/ 218177 w 5018777"/>
                <a:gd name="connsiteY129" fmla="*/ 1070791 h 2605314"/>
                <a:gd name="connsiteX130" fmla="*/ 278049 w 5018777"/>
                <a:gd name="connsiteY130" fmla="*/ 1063534 h 2605314"/>
                <a:gd name="connsiteX131" fmla="*/ 297643 w 5018777"/>
                <a:gd name="connsiteY131" fmla="*/ 1022531 h 2605314"/>
                <a:gd name="connsiteX132" fmla="*/ 260995 w 5018777"/>
                <a:gd name="connsiteY132" fmla="*/ 957580 h 2605314"/>
                <a:gd name="connsiteX133" fmla="*/ 172095 w 5018777"/>
                <a:gd name="connsiteY133" fmla="*/ 952137 h 2605314"/>
                <a:gd name="connsiteX134" fmla="*/ 108957 w 5018777"/>
                <a:gd name="connsiteY134" fmla="*/ 996405 h 2605314"/>
                <a:gd name="connsiteX135" fmla="*/ 54892 w 5018777"/>
                <a:gd name="connsiteY135" fmla="*/ 1066800 h 2605314"/>
                <a:gd name="connsiteX136" fmla="*/ 14252 w 5018777"/>
                <a:gd name="connsiteY136" fmla="*/ 1156788 h 2605314"/>
                <a:gd name="connsiteX137" fmla="*/ 20783 w 5018777"/>
                <a:gd name="connsiteY137" fmla="*/ 1262017 h 2605314"/>
                <a:gd name="connsiteX138" fmla="*/ 69406 w 5018777"/>
                <a:gd name="connsiteY138" fmla="*/ 1313542 h 2605314"/>
                <a:gd name="connsiteX139" fmla="*/ 112949 w 5018777"/>
                <a:gd name="connsiteY139" fmla="*/ 1342571 h 2605314"/>
                <a:gd name="connsiteX140" fmla="*/ 159032 w 5018777"/>
                <a:gd name="connsiteY140" fmla="*/ 1341845 h 2605314"/>
                <a:gd name="connsiteX141" fmla="*/ 217089 w 5018777"/>
                <a:gd name="connsiteY141" fmla="*/ 1316445 h 2605314"/>
                <a:gd name="connsiteX142" fmla="*/ 199672 w 5018777"/>
                <a:gd name="connsiteY142" fmla="*/ 1243148 h 2605314"/>
                <a:gd name="connsiteX143" fmla="*/ 124197 w 5018777"/>
                <a:gd name="connsiteY143" fmla="*/ 1236254 h 2605314"/>
                <a:gd name="connsiteX144" fmla="*/ 54892 w 5018777"/>
                <a:gd name="connsiteY144" fmla="*/ 1262742 h 2605314"/>
                <a:gd name="connsiteX145" fmla="*/ 33120 w 5018777"/>
                <a:gd name="connsiteY145" fmla="*/ 1299028 h 2605314"/>
                <a:gd name="connsiteX146" fmla="*/ 18606 w 5018777"/>
                <a:gd name="connsiteY146" fmla="*/ 1320800 h 2605314"/>
                <a:gd name="connsiteX147" fmla="*/ 4092 w 5018777"/>
                <a:gd name="connsiteY147" fmla="*/ 1379582 h 2605314"/>
                <a:gd name="connsiteX148" fmla="*/ 3729 w 5018777"/>
                <a:gd name="connsiteY148" fmla="*/ 1436188 h 2605314"/>
                <a:gd name="connsiteX149" fmla="*/ 47635 w 5018777"/>
                <a:gd name="connsiteY149" fmla="*/ 1494971 h 2605314"/>
                <a:gd name="connsiteX150" fmla="*/ 91177 w 5018777"/>
                <a:gd name="connsiteY150" fmla="*/ 1524000 h 2605314"/>
                <a:gd name="connsiteX151" fmla="*/ 127100 w 5018777"/>
                <a:gd name="connsiteY151" fmla="*/ 1568268 h 2605314"/>
                <a:gd name="connsiteX152" fmla="*/ 171006 w 5018777"/>
                <a:gd name="connsiteY152" fmla="*/ 1582057 h 2605314"/>
                <a:gd name="connsiteX153" fmla="*/ 228337 w 5018777"/>
                <a:gd name="connsiteY153" fmla="*/ 1561737 h 2605314"/>
                <a:gd name="connsiteX154" fmla="*/ 236683 w 5018777"/>
                <a:gd name="connsiteY154" fmla="*/ 1483722 h 2605314"/>
                <a:gd name="connsiteX155" fmla="*/ 157217 w 5018777"/>
                <a:gd name="connsiteY155" fmla="*/ 1465580 h 2605314"/>
                <a:gd name="connsiteX156" fmla="*/ 105692 w 5018777"/>
                <a:gd name="connsiteY156" fmla="*/ 1502228 h 2605314"/>
                <a:gd name="connsiteX157" fmla="*/ 105692 w 5018777"/>
                <a:gd name="connsiteY157" fmla="*/ 1698171 h 2605314"/>
                <a:gd name="connsiteX158" fmla="*/ 141615 w 5018777"/>
                <a:gd name="connsiteY158" fmla="*/ 1749334 h 2605314"/>
                <a:gd name="connsiteX159" fmla="*/ 192777 w 5018777"/>
                <a:gd name="connsiteY159" fmla="*/ 1792514 h 2605314"/>
                <a:gd name="connsiteX160" fmla="*/ 250835 w 5018777"/>
                <a:gd name="connsiteY160" fmla="*/ 1828800 h 2605314"/>
                <a:gd name="connsiteX161" fmla="*/ 359692 w 5018777"/>
                <a:gd name="connsiteY161" fmla="*/ 1821542 h 2605314"/>
                <a:gd name="connsiteX162" fmla="*/ 394163 w 5018777"/>
                <a:gd name="connsiteY162" fmla="*/ 1796505 h 2605314"/>
                <a:gd name="connsiteX163" fmla="*/ 410492 w 5018777"/>
                <a:gd name="connsiteY163" fmla="*/ 1698171 h 2605314"/>
                <a:gd name="connsiteX164" fmla="*/ 366949 w 5018777"/>
                <a:gd name="connsiteY164" fmla="*/ 1683657 h 2605314"/>
                <a:gd name="connsiteX165" fmla="*/ 316149 w 5018777"/>
                <a:gd name="connsiteY165" fmla="*/ 1690914 h 2605314"/>
                <a:gd name="connsiteX166" fmla="*/ 279863 w 5018777"/>
                <a:gd name="connsiteY166" fmla="*/ 1719942 h 2605314"/>
                <a:gd name="connsiteX167" fmla="*/ 265349 w 5018777"/>
                <a:gd name="connsiteY167" fmla="*/ 1785257 h 2605314"/>
                <a:gd name="connsiteX168" fmla="*/ 276235 w 5018777"/>
                <a:gd name="connsiteY168" fmla="*/ 1939108 h 2605314"/>
                <a:gd name="connsiteX169" fmla="*/ 331026 w 5018777"/>
                <a:gd name="connsiteY169" fmla="*/ 1984465 h 2605314"/>
                <a:gd name="connsiteX170" fmla="*/ 417749 w 5018777"/>
                <a:gd name="connsiteY170" fmla="*/ 2002971 h 2605314"/>
                <a:gd name="connsiteX171" fmla="*/ 526606 w 5018777"/>
                <a:gd name="connsiteY171" fmla="*/ 1995714 h 2605314"/>
                <a:gd name="connsiteX172" fmla="*/ 555635 w 5018777"/>
                <a:gd name="connsiteY172" fmla="*/ 1973942 h 2605314"/>
                <a:gd name="connsiteX173" fmla="*/ 599177 w 5018777"/>
                <a:gd name="connsiteY173" fmla="*/ 1944914 h 2605314"/>
                <a:gd name="connsiteX174" fmla="*/ 628206 w 5018777"/>
                <a:gd name="connsiteY174" fmla="*/ 1901371 h 2605314"/>
                <a:gd name="connsiteX175" fmla="*/ 613692 w 5018777"/>
                <a:gd name="connsiteY175" fmla="*/ 1836057 h 2605314"/>
                <a:gd name="connsiteX176" fmla="*/ 570149 w 5018777"/>
                <a:gd name="connsiteY176" fmla="*/ 1792514 h 2605314"/>
                <a:gd name="connsiteX177" fmla="*/ 528057 w 5018777"/>
                <a:gd name="connsiteY177" fmla="*/ 1800497 h 2605314"/>
                <a:gd name="connsiteX178" fmla="*/ 481249 w 5018777"/>
                <a:gd name="connsiteY178" fmla="*/ 1898468 h 2605314"/>
                <a:gd name="connsiteX179" fmla="*/ 555635 w 5018777"/>
                <a:gd name="connsiteY179" fmla="*/ 1995714 h 2605314"/>
                <a:gd name="connsiteX180" fmla="*/ 570149 w 5018777"/>
                <a:gd name="connsiteY180" fmla="*/ 2017485 h 2605314"/>
                <a:gd name="connsiteX181" fmla="*/ 700777 w 5018777"/>
                <a:gd name="connsiteY181" fmla="*/ 2068285 h 2605314"/>
                <a:gd name="connsiteX182" fmla="*/ 737063 w 5018777"/>
                <a:gd name="connsiteY182" fmla="*/ 2082800 h 2605314"/>
                <a:gd name="connsiteX183" fmla="*/ 867692 w 5018777"/>
                <a:gd name="connsiteY183" fmla="*/ 2119811 h 2605314"/>
                <a:gd name="connsiteX184" fmla="*/ 969292 w 5018777"/>
                <a:gd name="connsiteY184" fmla="*/ 2148114 h 2605314"/>
                <a:gd name="connsiteX185" fmla="*/ 1078149 w 5018777"/>
                <a:gd name="connsiteY185" fmla="*/ 2133600 h 2605314"/>
                <a:gd name="connsiteX186" fmla="*/ 1128949 w 5018777"/>
                <a:gd name="connsiteY186" fmla="*/ 2104571 h 2605314"/>
                <a:gd name="connsiteX187" fmla="*/ 1247603 w 5018777"/>
                <a:gd name="connsiteY187" fmla="*/ 2013494 h 2605314"/>
                <a:gd name="connsiteX188" fmla="*/ 1291509 w 5018777"/>
                <a:gd name="connsiteY188" fmla="*/ 1957251 h 2605314"/>
                <a:gd name="connsiteX189" fmla="*/ 1278083 w 5018777"/>
                <a:gd name="connsiteY189" fmla="*/ 1839322 h 2605314"/>
                <a:gd name="connsiteX190" fmla="*/ 1223292 w 5018777"/>
                <a:gd name="connsiteY190" fmla="*/ 1814285 h 2605314"/>
                <a:gd name="connsiteX191" fmla="*/ 1129675 w 5018777"/>
                <a:gd name="connsiteY191" fmla="*/ 1833154 h 2605314"/>
                <a:gd name="connsiteX192" fmla="*/ 1107177 w 5018777"/>
                <a:gd name="connsiteY192" fmla="*/ 1894114 h 2605314"/>
                <a:gd name="connsiteX193" fmla="*/ 1085406 w 5018777"/>
                <a:gd name="connsiteY193" fmla="*/ 2002971 h 2605314"/>
                <a:gd name="connsiteX194" fmla="*/ 1020092 w 5018777"/>
                <a:gd name="connsiteY194" fmla="*/ 1995714 h 2605314"/>
                <a:gd name="connsiteX195" fmla="*/ 984532 w 5018777"/>
                <a:gd name="connsiteY195" fmla="*/ 1911531 h 2605314"/>
                <a:gd name="connsiteX196" fmla="*/ 996869 w 5018777"/>
                <a:gd name="connsiteY196" fmla="*/ 1807754 h 2605314"/>
                <a:gd name="connsiteX197" fmla="*/ 1070529 w 5018777"/>
                <a:gd name="connsiteY197" fmla="*/ 1731554 h 2605314"/>
                <a:gd name="connsiteX198" fmla="*/ 1230549 w 5018777"/>
                <a:gd name="connsiteY198" fmla="*/ 1690914 h 2605314"/>
                <a:gd name="connsiteX199" fmla="*/ 1339406 w 5018777"/>
                <a:gd name="connsiteY199" fmla="*/ 1698171 h 2605314"/>
                <a:gd name="connsiteX200" fmla="*/ 1426492 w 5018777"/>
                <a:gd name="connsiteY200" fmla="*/ 1741714 h 2605314"/>
                <a:gd name="connsiteX201" fmla="*/ 1480557 w 5018777"/>
                <a:gd name="connsiteY201" fmla="*/ 1792514 h 2605314"/>
                <a:gd name="connsiteX202" fmla="*/ 1510312 w 5018777"/>
                <a:gd name="connsiteY202" fmla="*/ 1859642 h 2605314"/>
                <a:gd name="connsiteX203" fmla="*/ 1511037 w 5018777"/>
                <a:gd name="connsiteY203" fmla="*/ 1961968 h 2605314"/>
                <a:gd name="connsiteX204" fmla="*/ 1463866 w 5018777"/>
                <a:gd name="connsiteY204" fmla="*/ 2046877 h 2605314"/>
                <a:gd name="connsiteX205" fmla="*/ 1411977 w 5018777"/>
                <a:gd name="connsiteY205" fmla="*/ 2140857 h 2605314"/>
                <a:gd name="connsiteX206" fmla="*/ 1404720 w 5018777"/>
                <a:gd name="connsiteY206" fmla="*/ 2162628 h 2605314"/>
                <a:gd name="connsiteX207" fmla="*/ 1368435 w 5018777"/>
                <a:gd name="connsiteY207" fmla="*/ 2293257 h 2605314"/>
                <a:gd name="connsiteX208" fmla="*/ 1370975 w 5018777"/>
                <a:gd name="connsiteY208" fmla="*/ 2449285 h 2605314"/>
                <a:gd name="connsiteX209" fmla="*/ 1513577 w 5018777"/>
                <a:gd name="connsiteY209" fmla="*/ 2554514 h 2605314"/>
                <a:gd name="connsiteX210" fmla="*/ 1636949 w 5018777"/>
                <a:gd name="connsiteY210" fmla="*/ 2590800 h 2605314"/>
                <a:gd name="connsiteX211" fmla="*/ 1851397 w 5018777"/>
                <a:gd name="connsiteY211" fmla="*/ 2605314 h 2605314"/>
                <a:gd name="connsiteX212" fmla="*/ 1922155 w 5018777"/>
                <a:gd name="connsiteY212" fmla="*/ 2576285 h 2605314"/>
                <a:gd name="connsiteX213" fmla="*/ 1963520 w 5018777"/>
                <a:gd name="connsiteY213" fmla="*/ 2496457 h 2605314"/>
                <a:gd name="connsiteX214" fmla="*/ 2006337 w 5018777"/>
                <a:gd name="connsiteY214" fmla="*/ 2315028 h 2605314"/>
                <a:gd name="connsiteX215" fmla="*/ 2043349 w 5018777"/>
                <a:gd name="connsiteY215" fmla="*/ 2111828 h 2605314"/>
                <a:gd name="connsiteX216" fmla="*/ 2066572 w 5018777"/>
                <a:gd name="connsiteY216" fmla="*/ 2048691 h 2605314"/>
                <a:gd name="connsiteX217" fmla="*/ 2102495 w 5018777"/>
                <a:gd name="connsiteY217" fmla="*/ 1987731 h 2605314"/>
                <a:gd name="connsiteX218" fmla="*/ 2221512 w 5018777"/>
                <a:gd name="connsiteY218" fmla="*/ 1879237 h 2605314"/>
                <a:gd name="connsiteX219" fmla="*/ 2377177 w 5018777"/>
                <a:gd name="connsiteY219" fmla="*/ 1872342 h 2605314"/>
                <a:gd name="connsiteX220" fmla="*/ 2398949 w 5018777"/>
                <a:gd name="connsiteY220" fmla="*/ 1879600 h 2605314"/>
                <a:gd name="connsiteX221" fmla="*/ 2457006 w 5018777"/>
                <a:gd name="connsiteY221" fmla="*/ 1930400 h 2605314"/>
                <a:gd name="connsiteX222" fmla="*/ 2471520 w 5018777"/>
                <a:gd name="connsiteY222" fmla="*/ 1952171 h 2605314"/>
                <a:gd name="connsiteX223" fmla="*/ 2493292 w 5018777"/>
                <a:gd name="connsiteY223" fmla="*/ 1973942 h 2605314"/>
                <a:gd name="connsiteX224" fmla="*/ 2507806 w 5018777"/>
                <a:gd name="connsiteY224" fmla="*/ 2024742 h 2605314"/>
                <a:gd name="connsiteX225" fmla="*/ 2515063 w 5018777"/>
                <a:gd name="connsiteY225" fmla="*/ 2053771 h 2605314"/>
                <a:gd name="connsiteX226" fmla="*/ 2529577 w 5018777"/>
                <a:gd name="connsiteY226" fmla="*/ 2075542 h 2605314"/>
                <a:gd name="connsiteX227" fmla="*/ 2544092 w 5018777"/>
                <a:gd name="connsiteY227" fmla="*/ 2126342 h 2605314"/>
                <a:gd name="connsiteX228" fmla="*/ 2536835 w 5018777"/>
                <a:gd name="connsiteY228" fmla="*/ 2271485 h 2605314"/>
                <a:gd name="connsiteX229" fmla="*/ 2522320 w 5018777"/>
                <a:gd name="connsiteY229" fmla="*/ 2300514 h 2605314"/>
                <a:gd name="connsiteX230" fmla="*/ 2478777 w 5018777"/>
                <a:gd name="connsiteY230" fmla="*/ 2329542 h 2605314"/>
                <a:gd name="connsiteX231" fmla="*/ 2457006 w 5018777"/>
                <a:gd name="connsiteY231" fmla="*/ 2336800 h 2605314"/>
                <a:gd name="connsiteX232" fmla="*/ 2333635 w 5018777"/>
                <a:gd name="connsiteY232" fmla="*/ 2329542 h 2605314"/>
                <a:gd name="connsiteX233" fmla="*/ 2311863 w 5018777"/>
                <a:gd name="connsiteY233" fmla="*/ 2322285 h 2605314"/>
                <a:gd name="connsiteX234" fmla="*/ 2297349 w 5018777"/>
                <a:gd name="connsiteY234" fmla="*/ 2286000 h 2605314"/>
                <a:gd name="connsiteX235" fmla="*/ 2290092 w 5018777"/>
                <a:gd name="connsiteY235" fmla="*/ 2249714 h 2605314"/>
                <a:gd name="connsiteX236" fmla="*/ 2398949 w 5018777"/>
                <a:gd name="connsiteY236" fmla="*/ 2111828 h 2605314"/>
                <a:gd name="connsiteX237" fmla="*/ 2398949 w 5018777"/>
                <a:gd name="connsiteY237" fmla="*/ 2024742 h 2605314"/>
                <a:gd name="connsiteX238" fmla="*/ 2377177 w 5018777"/>
                <a:gd name="connsiteY238" fmla="*/ 2010228 h 2605314"/>
                <a:gd name="connsiteX239" fmla="*/ 2275577 w 5018777"/>
                <a:gd name="connsiteY239" fmla="*/ 2017485 h 2605314"/>
                <a:gd name="connsiteX240" fmla="*/ 2261063 w 5018777"/>
                <a:gd name="connsiteY240" fmla="*/ 2032000 h 2605314"/>
                <a:gd name="connsiteX241" fmla="*/ 2239292 w 5018777"/>
                <a:gd name="connsiteY241" fmla="*/ 2046514 h 2605314"/>
                <a:gd name="connsiteX242" fmla="*/ 2224777 w 5018777"/>
                <a:gd name="connsiteY242" fmla="*/ 2061028 h 2605314"/>
                <a:gd name="connsiteX243" fmla="*/ 2195749 w 5018777"/>
                <a:gd name="connsiteY243" fmla="*/ 2068285 h 2605314"/>
                <a:gd name="connsiteX244" fmla="*/ 2166720 w 5018777"/>
                <a:gd name="connsiteY244" fmla="*/ 2090057 h 2605314"/>
                <a:gd name="connsiteX245" fmla="*/ 2152206 w 5018777"/>
                <a:gd name="connsiteY245" fmla="*/ 2111828 h 2605314"/>
                <a:gd name="connsiteX246" fmla="*/ 2130435 w 5018777"/>
                <a:gd name="connsiteY246" fmla="*/ 2140857 h 2605314"/>
                <a:gd name="connsiteX247" fmla="*/ 2130435 w 5018777"/>
                <a:gd name="connsiteY247" fmla="*/ 2351314 h 2605314"/>
                <a:gd name="connsiteX248" fmla="*/ 2144949 w 5018777"/>
                <a:gd name="connsiteY248" fmla="*/ 2373085 h 2605314"/>
                <a:gd name="connsiteX249" fmla="*/ 2166720 w 5018777"/>
                <a:gd name="connsiteY249" fmla="*/ 2380342 h 2605314"/>
                <a:gd name="connsiteX250" fmla="*/ 2173977 w 5018777"/>
                <a:gd name="connsiteY250" fmla="*/ 2402114 h 2605314"/>
                <a:gd name="connsiteX251" fmla="*/ 2195749 w 5018777"/>
                <a:gd name="connsiteY251" fmla="*/ 2416628 h 2605314"/>
                <a:gd name="connsiteX252" fmla="*/ 2224777 w 5018777"/>
                <a:gd name="connsiteY252" fmla="*/ 2438400 h 2605314"/>
                <a:gd name="connsiteX253" fmla="*/ 2268320 w 5018777"/>
                <a:gd name="connsiteY253" fmla="*/ 2474685 h 2605314"/>
                <a:gd name="connsiteX254" fmla="*/ 2297349 w 5018777"/>
                <a:gd name="connsiteY254" fmla="*/ 2510971 h 2605314"/>
                <a:gd name="connsiteX255" fmla="*/ 2319120 w 5018777"/>
                <a:gd name="connsiteY255" fmla="*/ 2532742 h 2605314"/>
                <a:gd name="connsiteX256" fmla="*/ 2398949 w 5018777"/>
                <a:gd name="connsiteY256" fmla="*/ 2569028 h 2605314"/>
                <a:gd name="connsiteX257" fmla="*/ 2544092 w 5018777"/>
                <a:gd name="connsiteY257" fmla="*/ 2554514 h 2605314"/>
                <a:gd name="connsiteX258" fmla="*/ 2565863 w 5018777"/>
                <a:gd name="connsiteY258" fmla="*/ 2540000 h 2605314"/>
                <a:gd name="connsiteX259" fmla="*/ 2573120 w 5018777"/>
                <a:gd name="connsiteY259" fmla="*/ 2503714 h 2605314"/>
                <a:gd name="connsiteX260" fmla="*/ 2587635 w 5018777"/>
                <a:gd name="connsiteY260" fmla="*/ 2481942 h 2605314"/>
                <a:gd name="connsiteX261" fmla="*/ 2594892 w 5018777"/>
                <a:gd name="connsiteY261" fmla="*/ 2409371 h 2605314"/>
                <a:gd name="connsiteX262" fmla="*/ 2645692 w 5018777"/>
                <a:gd name="connsiteY262" fmla="*/ 2416628 h 2605314"/>
                <a:gd name="connsiteX263" fmla="*/ 2674720 w 5018777"/>
                <a:gd name="connsiteY263" fmla="*/ 2423885 h 2605314"/>
                <a:gd name="connsiteX264" fmla="*/ 2747292 w 5018777"/>
                <a:gd name="connsiteY264" fmla="*/ 2438400 h 2605314"/>
                <a:gd name="connsiteX265" fmla="*/ 2790835 w 5018777"/>
                <a:gd name="connsiteY265" fmla="*/ 2452914 h 2605314"/>
                <a:gd name="connsiteX266" fmla="*/ 2812606 w 5018777"/>
                <a:gd name="connsiteY266" fmla="*/ 2438400 h 2605314"/>
                <a:gd name="connsiteX267" fmla="*/ 2805349 w 5018777"/>
                <a:gd name="connsiteY267" fmla="*/ 2416628 h 2605314"/>
                <a:gd name="connsiteX268" fmla="*/ 2798092 w 5018777"/>
                <a:gd name="connsiteY268" fmla="*/ 2373085 h 2605314"/>
                <a:gd name="connsiteX269" fmla="*/ 2783577 w 5018777"/>
                <a:gd name="connsiteY269" fmla="*/ 2329542 h 2605314"/>
                <a:gd name="connsiteX270" fmla="*/ 2798092 w 5018777"/>
                <a:gd name="connsiteY270" fmla="*/ 2278742 h 2605314"/>
                <a:gd name="connsiteX271" fmla="*/ 2965006 w 5018777"/>
                <a:gd name="connsiteY271" fmla="*/ 2249714 h 2605314"/>
                <a:gd name="connsiteX272" fmla="*/ 2950492 w 5018777"/>
                <a:gd name="connsiteY272" fmla="*/ 2227942 h 2605314"/>
                <a:gd name="connsiteX273" fmla="*/ 2928720 w 5018777"/>
                <a:gd name="connsiteY273" fmla="*/ 2133600 h 2605314"/>
                <a:gd name="connsiteX274" fmla="*/ 2921463 w 5018777"/>
                <a:gd name="connsiteY274" fmla="*/ 2104571 h 2605314"/>
                <a:gd name="connsiteX275" fmla="*/ 2899692 w 5018777"/>
                <a:gd name="connsiteY275" fmla="*/ 2090057 h 2605314"/>
                <a:gd name="connsiteX276" fmla="*/ 2906949 w 5018777"/>
                <a:gd name="connsiteY276" fmla="*/ 2061028 h 2605314"/>
                <a:gd name="connsiteX277" fmla="*/ 3037577 w 5018777"/>
                <a:gd name="connsiteY277" fmla="*/ 2053771 h 2605314"/>
                <a:gd name="connsiteX278" fmla="*/ 3124663 w 5018777"/>
                <a:gd name="connsiteY278" fmla="*/ 2046514 h 2605314"/>
                <a:gd name="connsiteX279" fmla="*/ 3146435 w 5018777"/>
                <a:gd name="connsiteY279" fmla="*/ 2039257 h 2605314"/>
                <a:gd name="connsiteX280" fmla="*/ 3139177 w 5018777"/>
                <a:gd name="connsiteY280" fmla="*/ 2010228 h 2605314"/>
                <a:gd name="connsiteX281" fmla="*/ 3110149 w 5018777"/>
                <a:gd name="connsiteY281" fmla="*/ 1959428 h 2605314"/>
                <a:gd name="connsiteX282" fmla="*/ 3081120 w 5018777"/>
                <a:gd name="connsiteY282" fmla="*/ 1930400 h 2605314"/>
                <a:gd name="connsiteX283" fmla="*/ 3066606 w 5018777"/>
                <a:gd name="connsiteY283" fmla="*/ 1901371 h 2605314"/>
                <a:gd name="connsiteX284" fmla="*/ 3044835 w 5018777"/>
                <a:gd name="connsiteY284" fmla="*/ 1886857 h 2605314"/>
                <a:gd name="connsiteX285" fmla="*/ 3037577 w 5018777"/>
                <a:gd name="connsiteY285" fmla="*/ 1865085 h 2605314"/>
                <a:gd name="connsiteX286" fmla="*/ 3023063 w 5018777"/>
                <a:gd name="connsiteY286" fmla="*/ 1843314 h 2605314"/>
                <a:gd name="connsiteX287" fmla="*/ 3052092 w 5018777"/>
                <a:gd name="connsiteY287" fmla="*/ 1828800 h 2605314"/>
                <a:gd name="connsiteX288" fmla="*/ 3160949 w 5018777"/>
                <a:gd name="connsiteY288" fmla="*/ 1814285 h 2605314"/>
                <a:gd name="connsiteX289" fmla="*/ 3182720 w 5018777"/>
                <a:gd name="connsiteY289" fmla="*/ 1799771 h 2605314"/>
                <a:gd name="connsiteX290" fmla="*/ 3131920 w 5018777"/>
                <a:gd name="connsiteY290" fmla="*/ 1690914 h 2605314"/>
                <a:gd name="connsiteX291" fmla="*/ 3124663 w 5018777"/>
                <a:gd name="connsiteY291" fmla="*/ 1669142 h 2605314"/>
                <a:gd name="connsiteX292" fmla="*/ 3110149 w 5018777"/>
                <a:gd name="connsiteY292" fmla="*/ 1647371 h 2605314"/>
                <a:gd name="connsiteX293" fmla="*/ 3131920 w 5018777"/>
                <a:gd name="connsiteY293" fmla="*/ 1640114 h 2605314"/>
                <a:gd name="connsiteX294" fmla="*/ 3160949 w 5018777"/>
                <a:gd name="connsiteY294" fmla="*/ 1632857 h 2605314"/>
                <a:gd name="connsiteX295" fmla="*/ 3189977 w 5018777"/>
                <a:gd name="connsiteY295" fmla="*/ 1618342 h 2605314"/>
                <a:gd name="connsiteX296" fmla="*/ 3219006 w 5018777"/>
                <a:gd name="connsiteY296" fmla="*/ 1611085 h 2605314"/>
                <a:gd name="connsiteX297" fmla="*/ 3240777 w 5018777"/>
                <a:gd name="connsiteY297" fmla="*/ 1603828 h 2605314"/>
                <a:gd name="connsiteX298" fmla="*/ 3284320 w 5018777"/>
                <a:gd name="connsiteY298" fmla="*/ 1582057 h 2605314"/>
                <a:gd name="connsiteX299" fmla="*/ 3298835 w 5018777"/>
                <a:gd name="connsiteY299" fmla="*/ 1567542 h 2605314"/>
                <a:gd name="connsiteX300" fmla="*/ 3277063 w 5018777"/>
                <a:gd name="connsiteY300" fmla="*/ 1545771 h 2605314"/>
                <a:gd name="connsiteX301" fmla="*/ 3233520 w 5018777"/>
                <a:gd name="connsiteY301" fmla="*/ 1516742 h 2605314"/>
                <a:gd name="connsiteX302" fmla="*/ 3182720 w 5018777"/>
                <a:gd name="connsiteY302" fmla="*/ 1458685 h 2605314"/>
                <a:gd name="connsiteX303" fmla="*/ 3175463 w 5018777"/>
                <a:gd name="connsiteY303" fmla="*/ 1436914 h 2605314"/>
                <a:gd name="connsiteX304" fmla="*/ 3153692 w 5018777"/>
                <a:gd name="connsiteY304" fmla="*/ 1422400 h 2605314"/>
                <a:gd name="connsiteX305" fmla="*/ 3204492 w 5018777"/>
                <a:gd name="connsiteY305" fmla="*/ 1386114 h 2605314"/>
                <a:gd name="connsiteX306" fmla="*/ 3240777 w 5018777"/>
                <a:gd name="connsiteY306" fmla="*/ 1349828 h 2605314"/>
                <a:gd name="connsiteX307" fmla="*/ 3269806 w 5018777"/>
                <a:gd name="connsiteY307" fmla="*/ 1313542 h 2605314"/>
                <a:gd name="connsiteX308" fmla="*/ 3291577 w 5018777"/>
                <a:gd name="connsiteY308" fmla="*/ 1299028 h 2605314"/>
                <a:gd name="connsiteX309" fmla="*/ 3306092 w 5018777"/>
                <a:gd name="connsiteY309" fmla="*/ 1284514 h 2605314"/>
                <a:gd name="connsiteX310" fmla="*/ 3313349 w 5018777"/>
                <a:gd name="connsiteY310" fmla="*/ 1262742 h 2605314"/>
                <a:gd name="connsiteX311" fmla="*/ 3269806 w 5018777"/>
                <a:gd name="connsiteY311" fmla="*/ 1255485 h 2605314"/>
                <a:gd name="connsiteX312" fmla="*/ 3248035 w 5018777"/>
                <a:gd name="connsiteY312" fmla="*/ 1248228 h 2605314"/>
                <a:gd name="connsiteX313" fmla="*/ 3197235 w 5018777"/>
                <a:gd name="connsiteY313" fmla="*/ 1233714 h 2605314"/>
                <a:gd name="connsiteX314" fmla="*/ 3175463 w 5018777"/>
                <a:gd name="connsiteY314" fmla="*/ 1219200 h 2605314"/>
                <a:gd name="connsiteX315" fmla="*/ 3153692 w 5018777"/>
                <a:gd name="connsiteY315" fmla="*/ 1211942 h 2605314"/>
                <a:gd name="connsiteX316" fmla="*/ 3124663 w 5018777"/>
                <a:gd name="connsiteY316" fmla="*/ 1197428 h 2605314"/>
                <a:gd name="connsiteX317" fmla="*/ 3204492 w 5018777"/>
                <a:gd name="connsiteY317" fmla="*/ 1095828 h 2605314"/>
                <a:gd name="connsiteX318" fmla="*/ 3255292 w 5018777"/>
                <a:gd name="connsiteY318" fmla="*/ 1037771 h 2605314"/>
                <a:gd name="connsiteX319" fmla="*/ 3255292 w 5018777"/>
                <a:gd name="connsiteY319" fmla="*/ 994228 h 2605314"/>
                <a:gd name="connsiteX320" fmla="*/ 3211749 w 5018777"/>
                <a:gd name="connsiteY320" fmla="*/ 986971 h 2605314"/>
                <a:gd name="connsiteX321" fmla="*/ 3182720 w 5018777"/>
                <a:gd name="connsiteY321" fmla="*/ 979714 h 2605314"/>
                <a:gd name="connsiteX322" fmla="*/ 3124663 w 5018777"/>
                <a:gd name="connsiteY322" fmla="*/ 957942 h 2605314"/>
                <a:gd name="connsiteX323" fmla="*/ 3102892 w 5018777"/>
                <a:gd name="connsiteY323" fmla="*/ 950685 h 2605314"/>
                <a:gd name="connsiteX324" fmla="*/ 3052092 w 5018777"/>
                <a:gd name="connsiteY324" fmla="*/ 943428 h 2605314"/>
                <a:gd name="connsiteX325" fmla="*/ 3030320 w 5018777"/>
                <a:gd name="connsiteY325" fmla="*/ 936171 h 2605314"/>
                <a:gd name="connsiteX326" fmla="*/ 2994035 w 5018777"/>
                <a:gd name="connsiteY326" fmla="*/ 928914 h 2605314"/>
                <a:gd name="connsiteX327" fmla="*/ 2979520 w 5018777"/>
                <a:gd name="connsiteY327" fmla="*/ 914400 h 2605314"/>
                <a:gd name="connsiteX328" fmla="*/ 3037577 w 5018777"/>
                <a:gd name="connsiteY328" fmla="*/ 820057 h 2605314"/>
                <a:gd name="connsiteX329" fmla="*/ 3095635 w 5018777"/>
                <a:gd name="connsiteY329" fmla="*/ 747485 h 2605314"/>
                <a:gd name="connsiteX330" fmla="*/ 3131920 w 5018777"/>
                <a:gd name="connsiteY330" fmla="*/ 703942 h 2605314"/>
                <a:gd name="connsiteX331" fmla="*/ 3146435 w 5018777"/>
                <a:gd name="connsiteY331" fmla="*/ 682171 h 2605314"/>
                <a:gd name="connsiteX332" fmla="*/ 3037577 w 5018777"/>
                <a:gd name="connsiteY332" fmla="*/ 667657 h 2605314"/>
                <a:gd name="connsiteX333" fmla="*/ 2965006 w 5018777"/>
                <a:gd name="connsiteY333" fmla="*/ 660400 h 2605314"/>
                <a:gd name="connsiteX334" fmla="*/ 2892435 w 5018777"/>
                <a:gd name="connsiteY334" fmla="*/ 645885 h 2605314"/>
                <a:gd name="connsiteX335" fmla="*/ 2928720 w 5018777"/>
                <a:gd name="connsiteY335" fmla="*/ 609600 h 2605314"/>
                <a:gd name="connsiteX336" fmla="*/ 2965006 w 5018777"/>
                <a:gd name="connsiteY336" fmla="*/ 573314 h 2605314"/>
                <a:gd name="connsiteX337" fmla="*/ 2972263 w 5018777"/>
                <a:gd name="connsiteY337" fmla="*/ 529771 h 2605314"/>
                <a:gd name="connsiteX338" fmla="*/ 2986777 w 5018777"/>
                <a:gd name="connsiteY338" fmla="*/ 486228 h 2605314"/>
                <a:gd name="connsiteX339" fmla="*/ 3001292 w 5018777"/>
                <a:gd name="connsiteY339" fmla="*/ 435428 h 2605314"/>
                <a:gd name="connsiteX340" fmla="*/ 3015806 w 5018777"/>
                <a:gd name="connsiteY340" fmla="*/ 391885 h 2605314"/>
                <a:gd name="connsiteX341" fmla="*/ 2965006 w 5018777"/>
                <a:gd name="connsiteY341" fmla="*/ 399142 h 2605314"/>
                <a:gd name="connsiteX342" fmla="*/ 2921463 w 5018777"/>
                <a:gd name="connsiteY342" fmla="*/ 413657 h 2605314"/>
                <a:gd name="connsiteX343" fmla="*/ 2892435 w 5018777"/>
                <a:gd name="connsiteY343" fmla="*/ 420914 h 2605314"/>
                <a:gd name="connsiteX344" fmla="*/ 2856149 w 5018777"/>
                <a:gd name="connsiteY344" fmla="*/ 435428 h 2605314"/>
                <a:gd name="connsiteX345" fmla="*/ 2812606 w 5018777"/>
                <a:gd name="connsiteY345" fmla="*/ 442685 h 2605314"/>
                <a:gd name="connsiteX346" fmla="*/ 2783577 w 5018777"/>
                <a:gd name="connsiteY346" fmla="*/ 449942 h 2605314"/>
                <a:gd name="connsiteX347" fmla="*/ 2725520 w 5018777"/>
                <a:gd name="connsiteY347" fmla="*/ 442685 h 2605314"/>
                <a:gd name="connsiteX348" fmla="*/ 2732777 w 5018777"/>
                <a:gd name="connsiteY348" fmla="*/ 377371 h 2605314"/>
                <a:gd name="connsiteX349" fmla="*/ 2725520 w 5018777"/>
                <a:gd name="connsiteY349" fmla="*/ 290285 h 2605314"/>
                <a:gd name="connsiteX350" fmla="*/ 2711006 w 5018777"/>
                <a:gd name="connsiteY350" fmla="*/ 232228 h 2605314"/>
                <a:gd name="connsiteX351" fmla="*/ 2667463 w 5018777"/>
                <a:gd name="connsiteY351" fmla="*/ 210457 h 2605314"/>
                <a:gd name="connsiteX352" fmla="*/ 2660206 w 5018777"/>
                <a:gd name="connsiteY35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60092 w 5018777"/>
                <a:gd name="connsiteY51" fmla="*/ 246742 h 2605314"/>
                <a:gd name="connsiteX52" fmla="*/ 3552835 w 5018777"/>
                <a:gd name="connsiteY52" fmla="*/ 268514 h 2605314"/>
                <a:gd name="connsiteX53" fmla="*/ 3531063 w 5018777"/>
                <a:gd name="connsiteY53" fmla="*/ 319314 h 2605314"/>
                <a:gd name="connsiteX54" fmla="*/ 3516549 w 5018777"/>
                <a:gd name="connsiteY54" fmla="*/ 362857 h 2605314"/>
                <a:gd name="connsiteX55" fmla="*/ 3502035 w 5018777"/>
                <a:gd name="connsiteY55" fmla="*/ 420914 h 2605314"/>
                <a:gd name="connsiteX56" fmla="*/ 3501672 w 5018777"/>
                <a:gd name="connsiteY56" fmla="*/ 553357 h 2605314"/>
                <a:gd name="connsiteX57" fmla="*/ 3554649 w 5018777"/>
                <a:gd name="connsiteY57" fmla="*/ 667657 h 2605314"/>
                <a:gd name="connsiteX58" fmla="*/ 3638106 w 5018777"/>
                <a:gd name="connsiteY58" fmla="*/ 730068 h 2605314"/>
                <a:gd name="connsiteX59" fmla="*/ 3756397 w 5018777"/>
                <a:gd name="connsiteY59" fmla="*/ 752565 h 2605314"/>
                <a:gd name="connsiteX60" fmla="*/ 3886663 w 5018777"/>
                <a:gd name="connsiteY60" fmla="*/ 740228 h 2605314"/>
                <a:gd name="connsiteX61" fmla="*/ 3980643 w 5018777"/>
                <a:gd name="connsiteY61" fmla="*/ 658948 h 2605314"/>
                <a:gd name="connsiteX62" fmla="*/ 4000237 w 5018777"/>
                <a:gd name="connsiteY62" fmla="*/ 577305 h 2605314"/>
                <a:gd name="connsiteX63" fmla="*/ 3939640 w 5018777"/>
                <a:gd name="connsiteY63" fmla="*/ 480422 h 2605314"/>
                <a:gd name="connsiteX64" fmla="*/ 3866706 w 5018777"/>
                <a:gd name="connsiteY64" fmla="*/ 463731 h 2605314"/>
                <a:gd name="connsiteX65" fmla="*/ 3806835 w 5018777"/>
                <a:gd name="connsiteY65" fmla="*/ 478971 h 2605314"/>
                <a:gd name="connsiteX66" fmla="*/ 3763292 w 5018777"/>
                <a:gd name="connsiteY66" fmla="*/ 529771 h 2605314"/>
                <a:gd name="connsiteX67" fmla="*/ 3756035 w 5018777"/>
                <a:gd name="connsiteY67" fmla="*/ 551542 h 2605314"/>
                <a:gd name="connsiteX68" fmla="*/ 3763292 w 5018777"/>
                <a:gd name="connsiteY68" fmla="*/ 573314 h 2605314"/>
                <a:gd name="connsiteX69" fmla="*/ 3705235 w 5018777"/>
                <a:gd name="connsiteY69" fmla="*/ 602342 h 2605314"/>
                <a:gd name="connsiteX70" fmla="*/ 3661692 w 5018777"/>
                <a:gd name="connsiteY70" fmla="*/ 544285 h 2605314"/>
                <a:gd name="connsiteX71" fmla="*/ 3668949 w 5018777"/>
                <a:gd name="connsiteY71" fmla="*/ 435428 h 2605314"/>
                <a:gd name="connsiteX72" fmla="*/ 3705235 w 5018777"/>
                <a:gd name="connsiteY72" fmla="*/ 370114 h 2605314"/>
                <a:gd name="connsiteX73" fmla="*/ 3770549 w 5018777"/>
                <a:gd name="connsiteY73" fmla="*/ 341085 h 2605314"/>
                <a:gd name="connsiteX74" fmla="*/ 3792320 w 5018777"/>
                <a:gd name="connsiteY74" fmla="*/ 333828 h 2605314"/>
                <a:gd name="connsiteX75" fmla="*/ 3814092 w 5018777"/>
                <a:gd name="connsiteY75" fmla="*/ 326571 h 2605314"/>
                <a:gd name="connsiteX76" fmla="*/ 3959235 w 5018777"/>
                <a:gd name="connsiteY76" fmla="*/ 333828 h 2605314"/>
                <a:gd name="connsiteX77" fmla="*/ 4024549 w 5018777"/>
                <a:gd name="connsiteY77" fmla="*/ 377371 h 2605314"/>
                <a:gd name="connsiteX78" fmla="*/ 4060835 w 5018777"/>
                <a:gd name="connsiteY78" fmla="*/ 413657 h 2605314"/>
                <a:gd name="connsiteX79" fmla="*/ 4097120 w 5018777"/>
                <a:gd name="connsiteY79" fmla="*/ 478971 h 2605314"/>
                <a:gd name="connsiteX80" fmla="*/ 4111997 w 5018777"/>
                <a:gd name="connsiteY80" fmla="*/ 620848 h 2605314"/>
                <a:gd name="connsiteX81" fmla="*/ 4089863 w 5018777"/>
                <a:gd name="connsiteY81" fmla="*/ 732971 h 2605314"/>
                <a:gd name="connsiteX82" fmla="*/ 4060835 w 5018777"/>
                <a:gd name="connsiteY82" fmla="*/ 769257 h 2605314"/>
                <a:gd name="connsiteX83" fmla="*/ 3946897 w 5018777"/>
                <a:gd name="connsiteY83" fmla="*/ 851262 h 2605314"/>
                <a:gd name="connsiteX84" fmla="*/ 3843120 w 5018777"/>
                <a:gd name="connsiteY84" fmla="*/ 878114 h 2605314"/>
                <a:gd name="connsiteX85" fmla="*/ 3567349 w 5018777"/>
                <a:gd name="connsiteY85" fmla="*/ 863600 h 2605314"/>
                <a:gd name="connsiteX86" fmla="*/ 3422206 w 5018777"/>
                <a:gd name="connsiteY86" fmla="*/ 835660 h 2605314"/>
                <a:gd name="connsiteX87" fmla="*/ 3349635 w 5018777"/>
                <a:gd name="connsiteY87" fmla="*/ 776514 h 2605314"/>
                <a:gd name="connsiteX88" fmla="*/ 3313349 w 5018777"/>
                <a:gd name="connsiteY88" fmla="*/ 696685 h 2605314"/>
                <a:gd name="connsiteX89" fmla="*/ 3277063 w 5018777"/>
                <a:gd name="connsiteY89" fmla="*/ 587828 h 2605314"/>
                <a:gd name="connsiteX90" fmla="*/ 3233520 w 5018777"/>
                <a:gd name="connsiteY90" fmla="*/ 478971 h 2605314"/>
                <a:gd name="connsiteX91" fmla="*/ 3199412 w 5018777"/>
                <a:gd name="connsiteY91" fmla="*/ 367937 h 2605314"/>
                <a:gd name="connsiteX92" fmla="*/ 3139177 w 5018777"/>
                <a:gd name="connsiteY92" fmla="*/ 283028 h 2605314"/>
                <a:gd name="connsiteX93" fmla="*/ 3081120 w 5018777"/>
                <a:gd name="connsiteY93" fmla="*/ 232228 h 2605314"/>
                <a:gd name="connsiteX94" fmla="*/ 3008549 w 5018777"/>
                <a:gd name="connsiteY94" fmla="*/ 174171 h 2605314"/>
                <a:gd name="connsiteX95" fmla="*/ 2934889 w 5018777"/>
                <a:gd name="connsiteY95" fmla="*/ 124460 h 2605314"/>
                <a:gd name="connsiteX96" fmla="*/ 2827120 w 5018777"/>
                <a:gd name="connsiteY96" fmla="*/ 79828 h 2605314"/>
                <a:gd name="connsiteX97" fmla="*/ 2667463 w 5018777"/>
                <a:gd name="connsiteY97" fmla="*/ 50800 h 2605314"/>
                <a:gd name="connsiteX98" fmla="*/ 2500549 w 5018777"/>
                <a:gd name="connsiteY98" fmla="*/ 43542 h 2605314"/>
                <a:gd name="connsiteX99" fmla="*/ 2275577 w 5018777"/>
                <a:gd name="connsiteY99" fmla="*/ 21771 h 2605314"/>
                <a:gd name="connsiteX100" fmla="*/ 2036092 w 5018777"/>
                <a:gd name="connsiteY100" fmla="*/ 7257 h 2605314"/>
                <a:gd name="connsiteX101" fmla="*/ 1753063 w 5018777"/>
                <a:gd name="connsiteY101" fmla="*/ 29028 h 2605314"/>
                <a:gd name="connsiteX102" fmla="*/ 1519746 w 5018777"/>
                <a:gd name="connsiteY102" fmla="*/ 82005 h 2605314"/>
                <a:gd name="connsiteX103" fmla="*/ 1157977 w 5018777"/>
                <a:gd name="connsiteY103" fmla="*/ 190500 h 2605314"/>
                <a:gd name="connsiteX104" fmla="*/ 969292 w 5018777"/>
                <a:gd name="connsiteY104" fmla="*/ 261257 h 2605314"/>
                <a:gd name="connsiteX105" fmla="*/ 889463 w 5018777"/>
                <a:gd name="connsiteY105" fmla="*/ 319314 h 2605314"/>
                <a:gd name="connsiteX106" fmla="*/ 763189 w 5018777"/>
                <a:gd name="connsiteY106" fmla="*/ 420551 h 2605314"/>
                <a:gd name="connsiteX107" fmla="*/ 693520 w 5018777"/>
                <a:gd name="connsiteY107" fmla="*/ 500742 h 2605314"/>
                <a:gd name="connsiteX108" fmla="*/ 664492 w 5018777"/>
                <a:gd name="connsiteY108" fmla="*/ 544285 h 2605314"/>
                <a:gd name="connsiteX109" fmla="*/ 642720 w 5018777"/>
                <a:gd name="connsiteY109" fmla="*/ 609600 h 2605314"/>
                <a:gd name="connsiteX110" fmla="*/ 651792 w 5018777"/>
                <a:gd name="connsiteY110" fmla="*/ 740954 h 2605314"/>
                <a:gd name="connsiteX111" fmla="*/ 700052 w 5018777"/>
                <a:gd name="connsiteY111" fmla="*/ 804454 h 2605314"/>
                <a:gd name="connsiteX112" fmla="*/ 751577 w 5018777"/>
                <a:gd name="connsiteY112" fmla="*/ 804817 h 2605314"/>
                <a:gd name="connsiteX113" fmla="*/ 775889 w 5018777"/>
                <a:gd name="connsiteY113" fmla="*/ 748937 h 2605314"/>
                <a:gd name="connsiteX114" fmla="*/ 764640 w 5018777"/>
                <a:gd name="connsiteY114" fmla="*/ 679268 h 2605314"/>
                <a:gd name="connsiteX115" fmla="*/ 704769 w 5018777"/>
                <a:gd name="connsiteY115" fmla="*/ 644434 h 2605314"/>
                <a:gd name="connsiteX116" fmla="*/ 567246 w 5018777"/>
                <a:gd name="connsiteY116" fmla="*/ 638991 h 2605314"/>
                <a:gd name="connsiteX117" fmla="*/ 468549 w 5018777"/>
                <a:gd name="connsiteY117" fmla="*/ 682171 h 2605314"/>
                <a:gd name="connsiteX118" fmla="*/ 446777 w 5018777"/>
                <a:gd name="connsiteY118" fmla="*/ 754742 h 2605314"/>
                <a:gd name="connsiteX119" fmla="*/ 475806 w 5018777"/>
                <a:gd name="connsiteY119" fmla="*/ 849085 h 2605314"/>
                <a:gd name="connsiteX120" fmla="*/ 533863 w 5018777"/>
                <a:gd name="connsiteY120" fmla="*/ 841828 h 2605314"/>
                <a:gd name="connsiteX121" fmla="*/ 541120 w 5018777"/>
                <a:gd name="connsiteY121" fmla="*/ 820057 h 2605314"/>
                <a:gd name="connsiteX122" fmla="*/ 519349 w 5018777"/>
                <a:gd name="connsiteY122" fmla="*/ 740228 h 2605314"/>
                <a:gd name="connsiteX123" fmla="*/ 497577 w 5018777"/>
                <a:gd name="connsiteY123" fmla="*/ 725714 h 2605314"/>
                <a:gd name="connsiteX124" fmla="*/ 352435 w 5018777"/>
                <a:gd name="connsiteY124" fmla="*/ 732971 h 2605314"/>
                <a:gd name="connsiteX125" fmla="*/ 252286 w 5018777"/>
                <a:gd name="connsiteY125" fmla="*/ 791028 h 2605314"/>
                <a:gd name="connsiteX126" fmla="*/ 192777 w 5018777"/>
                <a:gd name="connsiteY126" fmla="*/ 892628 h 2605314"/>
                <a:gd name="connsiteX127" fmla="*/ 187335 w 5018777"/>
                <a:gd name="connsiteY127" fmla="*/ 1026522 h 2605314"/>
                <a:gd name="connsiteX128" fmla="*/ 218177 w 5018777"/>
                <a:gd name="connsiteY128" fmla="*/ 1070791 h 2605314"/>
                <a:gd name="connsiteX129" fmla="*/ 278049 w 5018777"/>
                <a:gd name="connsiteY129" fmla="*/ 1063534 h 2605314"/>
                <a:gd name="connsiteX130" fmla="*/ 297643 w 5018777"/>
                <a:gd name="connsiteY130" fmla="*/ 1022531 h 2605314"/>
                <a:gd name="connsiteX131" fmla="*/ 260995 w 5018777"/>
                <a:gd name="connsiteY131" fmla="*/ 957580 h 2605314"/>
                <a:gd name="connsiteX132" fmla="*/ 172095 w 5018777"/>
                <a:gd name="connsiteY132" fmla="*/ 952137 h 2605314"/>
                <a:gd name="connsiteX133" fmla="*/ 108957 w 5018777"/>
                <a:gd name="connsiteY133" fmla="*/ 996405 h 2605314"/>
                <a:gd name="connsiteX134" fmla="*/ 54892 w 5018777"/>
                <a:gd name="connsiteY134" fmla="*/ 1066800 h 2605314"/>
                <a:gd name="connsiteX135" fmla="*/ 14252 w 5018777"/>
                <a:gd name="connsiteY135" fmla="*/ 1156788 h 2605314"/>
                <a:gd name="connsiteX136" fmla="*/ 20783 w 5018777"/>
                <a:gd name="connsiteY136" fmla="*/ 1262017 h 2605314"/>
                <a:gd name="connsiteX137" fmla="*/ 69406 w 5018777"/>
                <a:gd name="connsiteY137" fmla="*/ 1313542 h 2605314"/>
                <a:gd name="connsiteX138" fmla="*/ 112949 w 5018777"/>
                <a:gd name="connsiteY138" fmla="*/ 1342571 h 2605314"/>
                <a:gd name="connsiteX139" fmla="*/ 159032 w 5018777"/>
                <a:gd name="connsiteY139" fmla="*/ 1341845 h 2605314"/>
                <a:gd name="connsiteX140" fmla="*/ 217089 w 5018777"/>
                <a:gd name="connsiteY140" fmla="*/ 1316445 h 2605314"/>
                <a:gd name="connsiteX141" fmla="*/ 199672 w 5018777"/>
                <a:gd name="connsiteY141" fmla="*/ 1243148 h 2605314"/>
                <a:gd name="connsiteX142" fmla="*/ 124197 w 5018777"/>
                <a:gd name="connsiteY142" fmla="*/ 1236254 h 2605314"/>
                <a:gd name="connsiteX143" fmla="*/ 54892 w 5018777"/>
                <a:gd name="connsiteY143" fmla="*/ 1262742 h 2605314"/>
                <a:gd name="connsiteX144" fmla="*/ 33120 w 5018777"/>
                <a:gd name="connsiteY144" fmla="*/ 1299028 h 2605314"/>
                <a:gd name="connsiteX145" fmla="*/ 18606 w 5018777"/>
                <a:gd name="connsiteY145" fmla="*/ 1320800 h 2605314"/>
                <a:gd name="connsiteX146" fmla="*/ 4092 w 5018777"/>
                <a:gd name="connsiteY146" fmla="*/ 1379582 h 2605314"/>
                <a:gd name="connsiteX147" fmla="*/ 3729 w 5018777"/>
                <a:gd name="connsiteY147" fmla="*/ 1436188 h 2605314"/>
                <a:gd name="connsiteX148" fmla="*/ 47635 w 5018777"/>
                <a:gd name="connsiteY148" fmla="*/ 1494971 h 2605314"/>
                <a:gd name="connsiteX149" fmla="*/ 91177 w 5018777"/>
                <a:gd name="connsiteY149" fmla="*/ 1524000 h 2605314"/>
                <a:gd name="connsiteX150" fmla="*/ 127100 w 5018777"/>
                <a:gd name="connsiteY150" fmla="*/ 1568268 h 2605314"/>
                <a:gd name="connsiteX151" fmla="*/ 171006 w 5018777"/>
                <a:gd name="connsiteY151" fmla="*/ 1582057 h 2605314"/>
                <a:gd name="connsiteX152" fmla="*/ 228337 w 5018777"/>
                <a:gd name="connsiteY152" fmla="*/ 1561737 h 2605314"/>
                <a:gd name="connsiteX153" fmla="*/ 236683 w 5018777"/>
                <a:gd name="connsiteY153" fmla="*/ 1483722 h 2605314"/>
                <a:gd name="connsiteX154" fmla="*/ 157217 w 5018777"/>
                <a:gd name="connsiteY154" fmla="*/ 1465580 h 2605314"/>
                <a:gd name="connsiteX155" fmla="*/ 105692 w 5018777"/>
                <a:gd name="connsiteY155" fmla="*/ 1502228 h 2605314"/>
                <a:gd name="connsiteX156" fmla="*/ 105692 w 5018777"/>
                <a:gd name="connsiteY156" fmla="*/ 1698171 h 2605314"/>
                <a:gd name="connsiteX157" fmla="*/ 141615 w 5018777"/>
                <a:gd name="connsiteY157" fmla="*/ 1749334 h 2605314"/>
                <a:gd name="connsiteX158" fmla="*/ 192777 w 5018777"/>
                <a:gd name="connsiteY158" fmla="*/ 1792514 h 2605314"/>
                <a:gd name="connsiteX159" fmla="*/ 250835 w 5018777"/>
                <a:gd name="connsiteY159" fmla="*/ 1828800 h 2605314"/>
                <a:gd name="connsiteX160" fmla="*/ 359692 w 5018777"/>
                <a:gd name="connsiteY160" fmla="*/ 1821542 h 2605314"/>
                <a:gd name="connsiteX161" fmla="*/ 394163 w 5018777"/>
                <a:gd name="connsiteY161" fmla="*/ 1796505 h 2605314"/>
                <a:gd name="connsiteX162" fmla="*/ 410492 w 5018777"/>
                <a:gd name="connsiteY162" fmla="*/ 1698171 h 2605314"/>
                <a:gd name="connsiteX163" fmla="*/ 366949 w 5018777"/>
                <a:gd name="connsiteY163" fmla="*/ 1683657 h 2605314"/>
                <a:gd name="connsiteX164" fmla="*/ 316149 w 5018777"/>
                <a:gd name="connsiteY164" fmla="*/ 1690914 h 2605314"/>
                <a:gd name="connsiteX165" fmla="*/ 279863 w 5018777"/>
                <a:gd name="connsiteY165" fmla="*/ 1719942 h 2605314"/>
                <a:gd name="connsiteX166" fmla="*/ 265349 w 5018777"/>
                <a:gd name="connsiteY166" fmla="*/ 1785257 h 2605314"/>
                <a:gd name="connsiteX167" fmla="*/ 276235 w 5018777"/>
                <a:gd name="connsiteY167" fmla="*/ 1939108 h 2605314"/>
                <a:gd name="connsiteX168" fmla="*/ 331026 w 5018777"/>
                <a:gd name="connsiteY168" fmla="*/ 1984465 h 2605314"/>
                <a:gd name="connsiteX169" fmla="*/ 417749 w 5018777"/>
                <a:gd name="connsiteY169" fmla="*/ 2002971 h 2605314"/>
                <a:gd name="connsiteX170" fmla="*/ 526606 w 5018777"/>
                <a:gd name="connsiteY170" fmla="*/ 1995714 h 2605314"/>
                <a:gd name="connsiteX171" fmla="*/ 555635 w 5018777"/>
                <a:gd name="connsiteY171" fmla="*/ 1973942 h 2605314"/>
                <a:gd name="connsiteX172" fmla="*/ 599177 w 5018777"/>
                <a:gd name="connsiteY172" fmla="*/ 1944914 h 2605314"/>
                <a:gd name="connsiteX173" fmla="*/ 628206 w 5018777"/>
                <a:gd name="connsiteY173" fmla="*/ 1901371 h 2605314"/>
                <a:gd name="connsiteX174" fmla="*/ 613692 w 5018777"/>
                <a:gd name="connsiteY174" fmla="*/ 1836057 h 2605314"/>
                <a:gd name="connsiteX175" fmla="*/ 570149 w 5018777"/>
                <a:gd name="connsiteY175" fmla="*/ 1792514 h 2605314"/>
                <a:gd name="connsiteX176" fmla="*/ 528057 w 5018777"/>
                <a:gd name="connsiteY176" fmla="*/ 1800497 h 2605314"/>
                <a:gd name="connsiteX177" fmla="*/ 481249 w 5018777"/>
                <a:gd name="connsiteY177" fmla="*/ 1898468 h 2605314"/>
                <a:gd name="connsiteX178" fmla="*/ 555635 w 5018777"/>
                <a:gd name="connsiteY178" fmla="*/ 1995714 h 2605314"/>
                <a:gd name="connsiteX179" fmla="*/ 570149 w 5018777"/>
                <a:gd name="connsiteY179" fmla="*/ 2017485 h 2605314"/>
                <a:gd name="connsiteX180" fmla="*/ 700777 w 5018777"/>
                <a:gd name="connsiteY180" fmla="*/ 2068285 h 2605314"/>
                <a:gd name="connsiteX181" fmla="*/ 737063 w 5018777"/>
                <a:gd name="connsiteY181" fmla="*/ 2082800 h 2605314"/>
                <a:gd name="connsiteX182" fmla="*/ 867692 w 5018777"/>
                <a:gd name="connsiteY182" fmla="*/ 2119811 h 2605314"/>
                <a:gd name="connsiteX183" fmla="*/ 969292 w 5018777"/>
                <a:gd name="connsiteY183" fmla="*/ 2148114 h 2605314"/>
                <a:gd name="connsiteX184" fmla="*/ 1078149 w 5018777"/>
                <a:gd name="connsiteY184" fmla="*/ 2133600 h 2605314"/>
                <a:gd name="connsiteX185" fmla="*/ 1128949 w 5018777"/>
                <a:gd name="connsiteY185" fmla="*/ 2104571 h 2605314"/>
                <a:gd name="connsiteX186" fmla="*/ 1247603 w 5018777"/>
                <a:gd name="connsiteY186" fmla="*/ 2013494 h 2605314"/>
                <a:gd name="connsiteX187" fmla="*/ 1291509 w 5018777"/>
                <a:gd name="connsiteY187" fmla="*/ 1957251 h 2605314"/>
                <a:gd name="connsiteX188" fmla="*/ 1278083 w 5018777"/>
                <a:gd name="connsiteY188" fmla="*/ 1839322 h 2605314"/>
                <a:gd name="connsiteX189" fmla="*/ 1223292 w 5018777"/>
                <a:gd name="connsiteY189" fmla="*/ 1814285 h 2605314"/>
                <a:gd name="connsiteX190" fmla="*/ 1129675 w 5018777"/>
                <a:gd name="connsiteY190" fmla="*/ 1833154 h 2605314"/>
                <a:gd name="connsiteX191" fmla="*/ 1107177 w 5018777"/>
                <a:gd name="connsiteY191" fmla="*/ 1894114 h 2605314"/>
                <a:gd name="connsiteX192" fmla="*/ 1085406 w 5018777"/>
                <a:gd name="connsiteY192" fmla="*/ 2002971 h 2605314"/>
                <a:gd name="connsiteX193" fmla="*/ 1020092 w 5018777"/>
                <a:gd name="connsiteY193" fmla="*/ 1995714 h 2605314"/>
                <a:gd name="connsiteX194" fmla="*/ 984532 w 5018777"/>
                <a:gd name="connsiteY194" fmla="*/ 1911531 h 2605314"/>
                <a:gd name="connsiteX195" fmla="*/ 996869 w 5018777"/>
                <a:gd name="connsiteY195" fmla="*/ 1807754 h 2605314"/>
                <a:gd name="connsiteX196" fmla="*/ 1070529 w 5018777"/>
                <a:gd name="connsiteY196" fmla="*/ 1731554 h 2605314"/>
                <a:gd name="connsiteX197" fmla="*/ 1230549 w 5018777"/>
                <a:gd name="connsiteY197" fmla="*/ 1690914 h 2605314"/>
                <a:gd name="connsiteX198" fmla="*/ 1339406 w 5018777"/>
                <a:gd name="connsiteY198" fmla="*/ 1698171 h 2605314"/>
                <a:gd name="connsiteX199" fmla="*/ 1426492 w 5018777"/>
                <a:gd name="connsiteY199" fmla="*/ 1741714 h 2605314"/>
                <a:gd name="connsiteX200" fmla="*/ 1480557 w 5018777"/>
                <a:gd name="connsiteY200" fmla="*/ 1792514 h 2605314"/>
                <a:gd name="connsiteX201" fmla="*/ 1510312 w 5018777"/>
                <a:gd name="connsiteY201" fmla="*/ 1859642 h 2605314"/>
                <a:gd name="connsiteX202" fmla="*/ 1511037 w 5018777"/>
                <a:gd name="connsiteY202" fmla="*/ 1961968 h 2605314"/>
                <a:gd name="connsiteX203" fmla="*/ 1463866 w 5018777"/>
                <a:gd name="connsiteY203" fmla="*/ 2046877 h 2605314"/>
                <a:gd name="connsiteX204" fmla="*/ 1411977 w 5018777"/>
                <a:gd name="connsiteY204" fmla="*/ 2140857 h 2605314"/>
                <a:gd name="connsiteX205" fmla="*/ 1404720 w 5018777"/>
                <a:gd name="connsiteY205" fmla="*/ 2162628 h 2605314"/>
                <a:gd name="connsiteX206" fmla="*/ 1368435 w 5018777"/>
                <a:gd name="connsiteY206" fmla="*/ 2293257 h 2605314"/>
                <a:gd name="connsiteX207" fmla="*/ 1370975 w 5018777"/>
                <a:gd name="connsiteY207" fmla="*/ 2449285 h 2605314"/>
                <a:gd name="connsiteX208" fmla="*/ 1513577 w 5018777"/>
                <a:gd name="connsiteY208" fmla="*/ 2554514 h 2605314"/>
                <a:gd name="connsiteX209" fmla="*/ 1636949 w 5018777"/>
                <a:gd name="connsiteY209" fmla="*/ 2590800 h 2605314"/>
                <a:gd name="connsiteX210" fmla="*/ 1851397 w 5018777"/>
                <a:gd name="connsiteY210" fmla="*/ 2605314 h 2605314"/>
                <a:gd name="connsiteX211" fmla="*/ 1922155 w 5018777"/>
                <a:gd name="connsiteY211" fmla="*/ 2576285 h 2605314"/>
                <a:gd name="connsiteX212" fmla="*/ 1963520 w 5018777"/>
                <a:gd name="connsiteY212" fmla="*/ 2496457 h 2605314"/>
                <a:gd name="connsiteX213" fmla="*/ 2006337 w 5018777"/>
                <a:gd name="connsiteY213" fmla="*/ 2315028 h 2605314"/>
                <a:gd name="connsiteX214" fmla="*/ 2043349 w 5018777"/>
                <a:gd name="connsiteY214" fmla="*/ 2111828 h 2605314"/>
                <a:gd name="connsiteX215" fmla="*/ 2066572 w 5018777"/>
                <a:gd name="connsiteY215" fmla="*/ 2048691 h 2605314"/>
                <a:gd name="connsiteX216" fmla="*/ 2102495 w 5018777"/>
                <a:gd name="connsiteY216" fmla="*/ 1987731 h 2605314"/>
                <a:gd name="connsiteX217" fmla="*/ 2221512 w 5018777"/>
                <a:gd name="connsiteY217" fmla="*/ 1879237 h 2605314"/>
                <a:gd name="connsiteX218" fmla="*/ 2377177 w 5018777"/>
                <a:gd name="connsiteY218" fmla="*/ 1872342 h 2605314"/>
                <a:gd name="connsiteX219" fmla="*/ 2398949 w 5018777"/>
                <a:gd name="connsiteY219" fmla="*/ 1879600 h 2605314"/>
                <a:gd name="connsiteX220" fmla="*/ 2457006 w 5018777"/>
                <a:gd name="connsiteY220" fmla="*/ 1930400 h 2605314"/>
                <a:gd name="connsiteX221" fmla="*/ 2471520 w 5018777"/>
                <a:gd name="connsiteY221" fmla="*/ 1952171 h 2605314"/>
                <a:gd name="connsiteX222" fmla="*/ 2493292 w 5018777"/>
                <a:gd name="connsiteY222" fmla="*/ 1973942 h 2605314"/>
                <a:gd name="connsiteX223" fmla="*/ 2507806 w 5018777"/>
                <a:gd name="connsiteY223" fmla="*/ 2024742 h 2605314"/>
                <a:gd name="connsiteX224" fmla="*/ 2515063 w 5018777"/>
                <a:gd name="connsiteY224" fmla="*/ 2053771 h 2605314"/>
                <a:gd name="connsiteX225" fmla="*/ 2529577 w 5018777"/>
                <a:gd name="connsiteY225" fmla="*/ 2075542 h 2605314"/>
                <a:gd name="connsiteX226" fmla="*/ 2544092 w 5018777"/>
                <a:gd name="connsiteY226" fmla="*/ 2126342 h 2605314"/>
                <a:gd name="connsiteX227" fmla="*/ 2536835 w 5018777"/>
                <a:gd name="connsiteY227" fmla="*/ 2271485 h 2605314"/>
                <a:gd name="connsiteX228" fmla="*/ 2522320 w 5018777"/>
                <a:gd name="connsiteY228" fmla="*/ 2300514 h 2605314"/>
                <a:gd name="connsiteX229" fmla="*/ 2478777 w 5018777"/>
                <a:gd name="connsiteY229" fmla="*/ 2329542 h 2605314"/>
                <a:gd name="connsiteX230" fmla="*/ 2457006 w 5018777"/>
                <a:gd name="connsiteY230" fmla="*/ 2336800 h 2605314"/>
                <a:gd name="connsiteX231" fmla="*/ 2333635 w 5018777"/>
                <a:gd name="connsiteY231" fmla="*/ 2329542 h 2605314"/>
                <a:gd name="connsiteX232" fmla="*/ 2311863 w 5018777"/>
                <a:gd name="connsiteY232" fmla="*/ 2322285 h 2605314"/>
                <a:gd name="connsiteX233" fmla="*/ 2297349 w 5018777"/>
                <a:gd name="connsiteY233" fmla="*/ 2286000 h 2605314"/>
                <a:gd name="connsiteX234" fmla="*/ 2290092 w 5018777"/>
                <a:gd name="connsiteY234" fmla="*/ 2249714 h 2605314"/>
                <a:gd name="connsiteX235" fmla="*/ 2398949 w 5018777"/>
                <a:gd name="connsiteY235" fmla="*/ 2111828 h 2605314"/>
                <a:gd name="connsiteX236" fmla="*/ 2398949 w 5018777"/>
                <a:gd name="connsiteY236" fmla="*/ 2024742 h 2605314"/>
                <a:gd name="connsiteX237" fmla="*/ 2377177 w 5018777"/>
                <a:gd name="connsiteY237" fmla="*/ 2010228 h 2605314"/>
                <a:gd name="connsiteX238" fmla="*/ 2275577 w 5018777"/>
                <a:gd name="connsiteY238" fmla="*/ 2017485 h 2605314"/>
                <a:gd name="connsiteX239" fmla="*/ 2261063 w 5018777"/>
                <a:gd name="connsiteY239" fmla="*/ 2032000 h 2605314"/>
                <a:gd name="connsiteX240" fmla="*/ 2239292 w 5018777"/>
                <a:gd name="connsiteY240" fmla="*/ 2046514 h 2605314"/>
                <a:gd name="connsiteX241" fmla="*/ 2224777 w 5018777"/>
                <a:gd name="connsiteY241" fmla="*/ 2061028 h 2605314"/>
                <a:gd name="connsiteX242" fmla="*/ 2195749 w 5018777"/>
                <a:gd name="connsiteY242" fmla="*/ 2068285 h 2605314"/>
                <a:gd name="connsiteX243" fmla="*/ 2166720 w 5018777"/>
                <a:gd name="connsiteY243" fmla="*/ 2090057 h 2605314"/>
                <a:gd name="connsiteX244" fmla="*/ 2152206 w 5018777"/>
                <a:gd name="connsiteY244" fmla="*/ 2111828 h 2605314"/>
                <a:gd name="connsiteX245" fmla="*/ 2130435 w 5018777"/>
                <a:gd name="connsiteY245" fmla="*/ 2140857 h 2605314"/>
                <a:gd name="connsiteX246" fmla="*/ 2130435 w 5018777"/>
                <a:gd name="connsiteY246" fmla="*/ 2351314 h 2605314"/>
                <a:gd name="connsiteX247" fmla="*/ 2144949 w 5018777"/>
                <a:gd name="connsiteY247" fmla="*/ 2373085 h 2605314"/>
                <a:gd name="connsiteX248" fmla="*/ 2166720 w 5018777"/>
                <a:gd name="connsiteY248" fmla="*/ 2380342 h 2605314"/>
                <a:gd name="connsiteX249" fmla="*/ 2173977 w 5018777"/>
                <a:gd name="connsiteY249" fmla="*/ 2402114 h 2605314"/>
                <a:gd name="connsiteX250" fmla="*/ 2195749 w 5018777"/>
                <a:gd name="connsiteY250" fmla="*/ 2416628 h 2605314"/>
                <a:gd name="connsiteX251" fmla="*/ 2224777 w 5018777"/>
                <a:gd name="connsiteY251" fmla="*/ 2438400 h 2605314"/>
                <a:gd name="connsiteX252" fmla="*/ 2268320 w 5018777"/>
                <a:gd name="connsiteY252" fmla="*/ 2474685 h 2605314"/>
                <a:gd name="connsiteX253" fmla="*/ 2297349 w 5018777"/>
                <a:gd name="connsiteY253" fmla="*/ 2510971 h 2605314"/>
                <a:gd name="connsiteX254" fmla="*/ 2319120 w 5018777"/>
                <a:gd name="connsiteY254" fmla="*/ 2532742 h 2605314"/>
                <a:gd name="connsiteX255" fmla="*/ 2398949 w 5018777"/>
                <a:gd name="connsiteY255" fmla="*/ 2569028 h 2605314"/>
                <a:gd name="connsiteX256" fmla="*/ 2544092 w 5018777"/>
                <a:gd name="connsiteY256" fmla="*/ 2554514 h 2605314"/>
                <a:gd name="connsiteX257" fmla="*/ 2565863 w 5018777"/>
                <a:gd name="connsiteY257" fmla="*/ 2540000 h 2605314"/>
                <a:gd name="connsiteX258" fmla="*/ 2573120 w 5018777"/>
                <a:gd name="connsiteY258" fmla="*/ 2503714 h 2605314"/>
                <a:gd name="connsiteX259" fmla="*/ 2587635 w 5018777"/>
                <a:gd name="connsiteY259" fmla="*/ 2481942 h 2605314"/>
                <a:gd name="connsiteX260" fmla="*/ 2594892 w 5018777"/>
                <a:gd name="connsiteY260" fmla="*/ 2409371 h 2605314"/>
                <a:gd name="connsiteX261" fmla="*/ 2645692 w 5018777"/>
                <a:gd name="connsiteY261" fmla="*/ 2416628 h 2605314"/>
                <a:gd name="connsiteX262" fmla="*/ 2674720 w 5018777"/>
                <a:gd name="connsiteY262" fmla="*/ 2423885 h 2605314"/>
                <a:gd name="connsiteX263" fmla="*/ 2747292 w 5018777"/>
                <a:gd name="connsiteY263" fmla="*/ 2438400 h 2605314"/>
                <a:gd name="connsiteX264" fmla="*/ 2790835 w 5018777"/>
                <a:gd name="connsiteY264" fmla="*/ 2452914 h 2605314"/>
                <a:gd name="connsiteX265" fmla="*/ 2812606 w 5018777"/>
                <a:gd name="connsiteY265" fmla="*/ 2438400 h 2605314"/>
                <a:gd name="connsiteX266" fmla="*/ 2805349 w 5018777"/>
                <a:gd name="connsiteY266" fmla="*/ 2416628 h 2605314"/>
                <a:gd name="connsiteX267" fmla="*/ 2798092 w 5018777"/>
                <a:gd name="connsiteY267" fmla="*/ 2373085 h 2605314"/>
                <a:gd name="connsiteX268" fmla="*/ 2783577 w 5018777"/>
                <a:gd name="connsiteY268" fmla="*/ 2329542 h 2605314"/>
                <a:gd name="connsiteX269" fmla="*/ 2798092 w 5018777"/>
                <a:gd name="connsiteY269" fmla="*/ 2278742 h 2605314"/>
                <a:gd name="connsiteX270" fmla="*/ 2965006 w 5018777"/>
                <a:gd name="connsiteY270" fmla="*/ 2249714 h 2605314"/>
                <a:gd name="connsiteX271" fmla="*/ 2950492 w 5018777"/>
                <a:gd name="connsiteY271" fmla="*/ 2227942 h 2605314"/>
                <a:gd name="connsiteX272" fmla="*/ 2928720 w 5018777"/>
                <a:gd name="connsiteY272" fmla="*/ 2133600 h 2605314"/>
                <a:gd name="connsiteX273" fmla="*/ 2921463 w 5018777"/>
                <a:gd name="connsiteY273" fmla="*/ 2104571 h 2605314"/>
                <a:gd name="connsiteX274" fmla="*/ 2899692 w 5018777"/>
                <a:gd name="connsiteY274" fmla="*/ 2090057 h 2605314"/>
                <a:gd name="connsiteX275" fmla="*/ 2906949 w 5018777"/>
                <a:gd name="connsiteY275" fmla="*/ 2061028 h 2605314"/>
                <a:gd name="connsiteX276" fmla="*/ 3037577 w 5018777"/>
                <a:gd name="connsiteY276" fmla="*/ 2053771 h 2605314"/>
                <a:gd name="connsiteX277" fmla="*/ 3124663 w 5018777"/>
                <a:gd name="connsiteY277" fmla="*/ 2046514 h 2605314"/>
                <a:gd name="connsiteX278" fmla="*/ 3146435 w 5018777"/>
                <a:gd name="connsiteY278" fmla="*/ 2039257 h 2605314"/>
                <a:gd name="connsiteX279" fmla="*/ 3139177 w 5018777"/>
                <a:gd name="connsiteY279" fmla="*/ 2010228 h 2605314"/>
                <a:gd name="connsiteX280" fmla="*/ 3110149 w 5018777"/>
                <a:gd name="connsiteY280" fmla="*/ 1959428 h 2605314"/>
                <a:gd name="connsiteX281" fmla="*/ 3081120 w 5018777"/>
                <a:gd name="connsiteY281" fmla="*/ 1930400 h 2605314"/>
                <a:gd name="connsiteX282" fmla="*/ 3066606 w 5018777"/>
                <a:gd name="connsiteY282" fmla="*/ 1901371 h 2605314"/>
                <a:gd name="connsiteX283" fmla="*/ 3044835 w 5018777"/>
                <a:gd name="connsiteY283" fmla="*/ 1886857 h 2605314"/>
                <a:gd name="connsiteX284" fmla="*/ 3037577 w 5018777"/>
                <a:gd name="connsiteY284" fmla="*/ 1865085 h 2605314"/>
                <a:gd name="connsiteX285" fmla="*/ 3023063 w 5018777"/>
                <a:gd name="connsiteY285" fmla="*/ 1843314 h 2605314"/>
                <a:gd name="connsiteX286" fmla="*/ 3052092 w 5018777"/>
                <a:gd name="connsiteY286" fmla="*/ 1828800 h 2605314"/>
                <a:gd name="connsiteX287" fmla="*/ 3160949 w 5018777"/>
                <a:gd name="connsiteY287" fmla="*/ 1814285 h 2605314"/>
                <a:gd name="connsiteX288" fmla="*/ 3182720 w 5018777"/>
                <a:gd name="connsiteY288" fmla="*/ 1799771 h 2605314"/>
                <a:gd name="connsiteX289" fmla="*/ 3131920 w 5018777"/>
                <a:gd name="connsiteY289" fmla="*/ 1690914 h 2605314"/>
                <a:gd name="connsiteX290" fmla="*/ 3124663 w 5018777"/>
                <a:gd name="connsiteY290" fmla="*/ 1669142 h 2605314"/>
                <a:gd name="connsiteX291" fmla="*/ 3110149 w 5018777"/>
                <a:gd name="connsiteY291" fmla="*/ 1647371 h 2605314"/>
                <a:gd name="connsiteX292" fmla="*/ 3131920 w 5018777"/>
                <a:gd name="connsiteY292" fmla="*/ 1640114 h 2605314"/>
                <a:gd name="connsiteX293" fmla="*/ 3160949 w 5018777"/>
                <a:gd name="connsiteY293" fmla="*/ 1632857 h 2605314"/>
                <a:gd name="connsiteX294" fmla="*/ 3189977 w 5018777"/>
                <a:gd name="connsiteY294" fmla="*/ 1618342 h 2605314"/>
                <a:gd name="connsiteX295" fmla="*/ 3219006 w 5018777"/>
                <a:gd name="connsiteY295" fmla="*/ 1611085 h 2605314"/>
                <a:gd name="connsiteX296" fmla="*/ 3240777 w 5018777"/>
                <a:gd name="connsiteY296" fmla="*/ 1603828 h 2605314"/>
                <a:gd name="connsiteX297" fmla="*/ 3284320 w 5018777"/>
                <a:gd name="connsiteY297" fmla="*/ 1582057 h 2605314"/>
                <a:gd name="connsiteX298" fmla="*/ 3298835 w 5018777"/>
                <a:gd name="connsiteY298" fmla="*/ 1567542 h 2605314"/>
                <a:gd name="connsiteX299" fmla="*/ 3277063 w 5018777"/>
                <a:gd name="connsiteY299" fmla="*/ 1545771 h 2605314"/>
                <a:gd name="connsiteX300" fmla="*/ 3233520 w 5018777"/>
                <a:gd name="connsiteY300" fmla="*/ 1516742 h 2605314"/>
                <a:gd name="connsiteX301" fmla="*/ 3182720 w 5018777"/>
                <a:gd name="connsiteY301" fmla="*/ 1458685 h 2605314"/>
                <a:gd name="connsiteX302" fmla="*/ 3175463 w 5018777"/>
                <a:gd name="connsiteY302" fmla="*/ 1436914 h 2605314"/>
                <a:gd name="connsiteX303" fmla="*/ 3153692 w 5018777"/>
                <a:gd name="connsiteY303" fmla="*/ 1422400 h 2605314"/>
                <a:gd name="connsiteX304" fmla="*/ 3204492 w 5018777"/>
                <a:gd name="connsiteY304" fmla="*/ 1386114 h 2605314"/>
                <a:gd name="connsiteX305" fmla="*/ 3240777 w 5018777"/>
                <a:gd name="connsiteY305" fmla="*/ 1349828 h 2605314"/>
                <a:gd name="connsiteX306" fmla="*/ 3269806 w 5018777"/>
                <a:gd name="connsiteY306" fmla="*/ 1313542 h 2605314"/>
                <a:gd name="connsiteX307" fmla="*/ 3291577 w 5018777"/>
                <a:gd name="connsiteY307" fmla="*/ 1299028 h 2605314"/>
                <a:gd name="connsiteX308" fmla="*/ 3306092 w 5018777"/>
                <a:gd name="connsiteY308" fmla="*/ 1284514 h 2605314"/>
                <a:gd name="connsiteX309" fmla="*/ 3313349 w 5018777"/>
                <a:gd name="connsiteY309" fmla="*/ 1262742 h 2605314"/>
                <a:gd name="connsiteX310" fmla="*/ 3269806 w 5018777"/>
                <a:gd name="connsiteY310" fmla="*/ 1255485 h 2605314"/>
                <a:gd name="connsiteX311" fmla="*/ 3248035 w 5018777"/>
                <a:gd name="connsiteY311" fmla="*/ 1248228 h 2605314"/>
                <a:gd name="connsiteX312" fmla="*/ 3197235 w 5018777"/>
                <a:gd name="connsiteY312" fmla="*/ 1233714 h 2605314"/>
                <a:gd name="connsiteX313" fmla="*/ 3175463 w 5018777"/>
                <a:gd name="connsiteY313" fmla="*/ 1219200 h 2605314"/>
                <a:gd name="connsiteX314" fmla="*/ 3153692 w 5018777"/>
                <a:gd name="connsiteY314" fmla="*/ 1211942 h 2605314"/>
                <a:gd name="connsiteX315" fmla="*/ 3124663 w 5018777"/>
                <a:gd name="connsiteY315" fmla="*/ 1197428 h 2605314"/>
                <a:gd name="connsiteX316" fmla="*/ 3204492 w 5018777"/>
                <a:gd name="connsiteY316" fmla="*/ 1095828 h 2605314"/>
                <a:gd name="connsiteX317" fmla="*/ 3255292 w 5018777"/>
                <a:gd name="connsiteY317" fmla="*/ 1037771 h 2605314"/>
                <a:gd name="connsiteX318" fmla="*/ 3255292 w 5018777"/>
                <a:gd name="connsiteY318" fmla="*/ 994228 h 2605314"/>
                <a:gd name="connsiteX319" fmla="*/ 3211749 w 5018777"/>
                <a:gd name="connsiteY319" fmla="*/ 986971 h 2605314"/>
                <a:gd name="connsiteX320" fmla="*/ 3182720 w 5018777"/>
                <a:gd name="connsiteY320" fmla="*/ 979714 h 2605314"/>
                <a:gd name="connsiteX321" fmla="*/ 3124663 w 5018777"/>
                <a:gd name="connsiteY321" fmla="*/ 957942 h 2605314"/>
                <a:gd name="connsiteX322" fmla="*/ 3102892 w 5018777"/>
                <a:gd name="connsiteY322" fmla="*/ 950685 h 2605314"/>
                <a:gd name="connsiteX323" fmla="*/ 3052092 w 5018777"/>
                <a:gd name="connsiteY323" fmla="*/ 943428 h 2605314"/>
                <a:gd name="connsiteX324" fmla="*/ 3030320 w 5018777"/>
                <a:gd name="connsiteY324" fmla="*/ 936171 h 2605314"/>
                <a:gd name="connsiteX325" fmla="*/ 2994035 w 5018777"/>
                <a:gd name="connsiteY325" fmla="*/ 928914 h 2605314"/>
                <a:gd name="connsiteX326" fmla="*/ 2979520 w 5018777"/>
                <a:gd name="connsiteY326" fmla="*/ 914400 h 2605314"/>
                <a:gd name="connsiteX327" fmla="*/ 3037577 w 5018777"/>
                <a:gd name="connsiteY327" fmla="*/ 820057 h 2605314"/>
                <a:gd name="connsiteX328" fmla="*/ 3095635 w 5018777"/>
                <a:gd name="connsiteY328" fmla="*/ 747485 h 2605314"/>
                <a:gd name="connsiteX329" fmla="*/ 3131920 w 5018777"/>
                <a:gd name="connsiteY329" fmla="*/ 703942 h 2605314"/>
                <a:gd name="connsiteX330" fmla="*/ 3146435 w 5018777"/>
                <a:gd name="connsiteY330" fmla="*/ 682171 h 2605314"/>
                <a:gd name="connsiteX331" fmla="*/ 3037577 w 5018777"/>
                <a:gd name="connsiteY331" fmla="*/ 667657 h 2605314"/>
                <a:gd name="connsiteX332" fmla="*/ 2965006 w 5018777"/>
                <a:gd name="connsiteY332" fmla="*/ 660400 h 2605314"/>
                <a:gd name="connsiteX333" fmla="*/ 2892435 w 5018777"/>
                <a:gd name="connsiteY333" fmla="*/ 645885 h 2605314"/>
                <a:gd name="connsiteX334" fmla="*/ 2928720 w 5018777"/>
                <a:gd name="connsiteY334" fmla="*/ 609600 h 2605314"/>
                <a:gd name="connsiteX335" fmla="*/ 2965006 w 5018777"/>
                <a:gd name="connsiteY335" fmla="*/ 573314 h 2605314"/>
                <a:gd name="connsiteX336" fmla="*/ 2972263 w 5018777"/>
                <a:gd name="connsiteY336" fmla="*/ 529771 h 2605314"/>
                <a:gd name="connsiteX337" fmla="*/ 2986777 w 5018777"/>
                <a:gd name="connsiteY337" fmla="*/ 486228 h 2605314"/>
                <a:gd name="connsiteX338" fmla="*/ 3001292 w 5018777"/>
                <a:gd name="connsiteY338" fmla="*/ 435428 h 2605314"/>
                <a:gd name="connsiteX339" fmla="*/ 3015806 w 5018777"/>
                <a:gd name="connsiteY339" fmla="*/ 391885 h 2605314"/>
                <a:gd name="connsiteX340" fmla="*/ 2965006 w 5018777"/>
                <a:gd name="connsiteY340" fmla="*/ 399142 h 2605314"/>
                <a:gd name="connsiteX341" fmla="*/ 2921463 w 5018777"/>
                <a:gd name="connsiteY341" fmla="*/ 413657 h 2605314"/>
                <a:gd name="connsiteX342" fmla="*/ 2892435 w 5018777"/>
                <a:gd name="connsiteY342" fmla="*/ 420914 h 2605314"/>
                <a:gd name="connsiteX343" fmla="*/ 2856149 w 5018777"/>
                <a:gd name="connsiteY343" fmla="*/ 435428 h 2605314"/>
                <a:gd name="connsiteX344" fmla="*/ 2812606 w 5018777"/>
                <a:gd name="connsiteY344" fmla="*/ 442685 h 2605314"/>
                <a:gd name="connsiteX345" fmla="*/ 2783577 w 5018777"/>
                <a:gd name="connsiteY345" fmla="*/ 449942 h 2605314"/>
                <a:gd name="connsiteX346" fmla="*/ 2725520 w 5018777"/>
                <a:gd name="connsiteY346" fmla="*/ 442685 h 2605314"/>
                <a:gd name="connsiteX347" fmla="*/ 2732777 w 5018777"/>
                <a:gd name="connsiteY347" fmla="*/ 377371 h 2605314"/>
                <a:gd name="connsiteX348" fmla="*/ 2725520 w 5018777"/>
                <a:gd name="connsiteY348" fmla="*/ 290285 h 2605314"/>
                <a:gd name="connsiteX349" fmla="*/ 2711006 w 5018777"/>
                <a:gd name="connsiteY349" fmla="*/ 232228 h 2605314"/>
                <a:gd name="connsiteX350" fmla="*/ 2667463 w 5018777"/>
                <a:gd name="connsiteY350" fmla="*/ 210457 h 2605314"/>
                <a:gd name="connsiteX351" fmla="*/ 2660206 w 5018777"/>
                <a:gd name="connsiteY35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52835 w 5018777"/>
                <a:gd name="connsiteY51" fmla="*/ 268514 h 2605314"/>
                <a:gd name="connsiteX52" fmla="*/ 3531063 w 5018777"/>
                <a:gd name="connsiteY52" fmla="*/ 319314 h 2605314"/>
                <a:gd name="connsiteX53" fmla="*/ 3516549 w 5018777"/>
                <a:gd name="connsiteY53" fmla="*/ 362857 h 2605314"/>
                <a:gd name="connsiteX54" fmla="*/ 3502035 w 5018777"/>
                <a:gd name="connsiteY54" fmla="*/ 420914 h 2605314"/>
                <a:gd name="connsiteX55" fmla="*/ 3501672 w 5018777"/>
                <a:gd name="connsiteY55" fmla="*/ 553357 h 2605314"/>
                <a:gd name="connsiteX56" fmla="*/ 3554649 w 5018777"/>
                <a:gd name="connsiteY56" fmla="*/ 667657 h 2605314"/>
                <a:gd name="connsiteX57" fmla="*/ 3638106 w 5018777"/>
                <a:gd name="connsiteY57" fmla="*/ 730068 h 2605314"/>
                <a:gd name="connsiteX58" fmla="*/ 3756397 w 5018777"/>
                <a:gd name="connsiteY58" fmla="*/ 752565 h 2605314"/>
                <a:gd name="connsiteX59" fmla="*/ 3886663 w 5018777"/>
                <a:gd name="connsiteY59" fmla="*/ 740228 h 2605314"/>
                <a:gd name="connsiteX60" fmla="*/ 3980643 w 5018777"/>
                <a:gd name="connsiteY60" fmla="*/ 658948 h 2605314"/>
                <a:gd name="connsiteX61" fmla="*/ 4000237 w 5018777"/>
                <a:gd name="connsiteY61" fmla="*/ 577305 h 2605314"/>
                <a:gd name="connsiteX62" fmla="*/ 3939640 w 5018777"/>
                <a:gd name="connsiteY62" fmla="*/ 480422 h 2605314"/>
                <a:gd name="connsiteX63" fmla="*/ 3866706 w 5018777"/>
                <a:gd name="connsiteY63" fmla="*/ 463731 h 2605314"/>
                <a:gd name="connsiteX64" fmla="*/ 3806835 w 5018777"/>
                <a:gd name="connsiteY64" fmla="*/ 478971 h 2605314"/>
                <a:gd name="connsiteX65" fmla="*/ 3763292 w 5018777"/>
                <a:gd name="connsiteY65" fmla="*/ 529771 h 2605314"/>
                <a:gd name="connsiteX66" fmla="*/ 3756035 w 5018777"/>
                <a:gd name="connsiteY66" fmla="*/ 551542 h 2605314"/>
                <a:gd name="connsiteX67" fmla="*/ 3763292 w 5018777"/>
                <a:gd name="connsiteY67" fmla="*/ 573314 h 2605314"/>
                <a:gd name="connsiteX68" fmla="*/ 3705235 w 5018777"/>
                <a:gd name="connsiteY68" fmla="*/ 602342 h 2605314"/>
                <a:gd name="connsiteX69" fmla="*/ 3661692 w 5018777"/>
                <a:gd name="connsiteY69" fmla="*/ 544285 h 2605314"/>
                <a:gd name="connsiteX70" fmla="*/ 3668949 w 5018777"/>
                <a:gd name="connsiteY70" fmla="*/ 435428 h 2605314"/>
                <a:gd name="connsiteX71" fmla="*/ 3705235 w 5018777"/>
                <a:gd name="connsiteY71" fmla="*/ 370114 h 2605314"/>
                <a:gd name="connsiteX72" fmla="*/ 3770549 w 5018777"/>
                <a:gd name="connsiteY72" fmla="*/ 341085 h 2605314"/>
                <a:gd name="connsiteX73" fmla="*/ 3792320 w 5018777"/>
                <a:gd name="connsiteY73" fmla="*/ 333828 h 2605314"/>
                <a:gd name="connsiteX74" fmla="*/ 3814092 w 5018777"/>
                <a:gd name="connsiteY74" fmla="*/ 326571 h 2605314"/>
                <a:gd name="connsiteX75" fmla="*/ 3959235 w 5018777"/>
                <a:gd name="connsiteY75" fmla="*/ 333828 h 2605314"/>
                <a:gd name="connsiteX76" fmla="*/ 4024549 w 5018777"/>
                <a:gd name="connsiteY76" fmla="*/ 377371 h 2605314"/>
                <a:gd name="connsiteX77" fmla="*/ 4060835 w 5018777"/>
                <a:gd name="connsiteY77" fmla="*/ 413657 h 2605314"/>
                <a:gd name="connsiteX78" fmla="*/ 4097120 w 5018777"/>
                <a:gd name="connsiteY78" fmla="*/ 478971 h 2605314"/>
                <a:gd name="connsiteX79" fmla="*/ 4111997 w 5018777"/>
                <a:gd name="connsiteY79" fmla="*/ 620848 h 2605314"/>
                <a:gd name="connsiteX80" fmla="*/ 4089863 w 5018777"/>
                <a:gd name="connsiteY80" fmla="*/ 732971 h 2605314"/>
                <a:gd name="connsiteX81" fmla="*/ 4060835 w 5018777"/>
                <a:gd name="connsiteY81" fmla="*/ 769257 h 2605314"/>
                <a:gd name="connsiteX82" fmla="*/ 3946897 w 5018777"/>
                <a:gd name="connsiteY82" fmla="*/ 851262 h 2605314"/>
                <a:gd name="connsiteX83" fmla="*/ 3843120 w 5018777"/>
                <a:gd name="connsiteY83" fmla="*/ 878114 h 2605314"/>
                <a:gd name="connsiteX84" fmla="*/ 3567349 w 5018777"/>
                <a:gd name="connsiteY84" fmla="*/ 863600 h 2605314"/>
                <a:gd name="connsiteX85" fmla="*/ 3422206 w 5018777"/>
                <a:gd name="connsiteY85" fmla="*/ 835660 h 2605314"/>
                <a:gd name="connsiteX86" fmla="*/ 3349635 w 5018777"/>
                <a:gd name="connsiteY86" fmla="*/ 776514 h 2605314"/>
                <a:gd name="connsiteX87" fmla="*/ 3313349 w 5018777"/>
                <a:gd name="connsiteY87" fmla="*/ 696685 h 2605314"/>
                <a:gd name="connsiteX88" fmla="*/ 3277063 w 5018777"/>
                <a:gd name="connsiteY88" fmla="*/ 587828 h 2605314"/>
                <a:gd name="connsiteX89" fmla="*/ 3233520 w 5018777"/>
                <a:gd name="connsiteY89" fmla="*/ 478971 h 2605314"/>
                <a:gd name="connsiteX90" fmla="*/ 3199412 w 5018777"/>
                <a:gd name="connsiteY90" fmla="*/ 367937 h 2605314"/>
                <a:gd name="connsiteX91" fmla="*/ 3139177 w 5018777"/>
                <a:gd name="connsiteY91" fmla="*/ 283028 h 2605314"/>
                <a:gd name="connsiteX92" fmla="*/ 3081120 w 5018777"/>
                <a:gd name="connsiteY92" fmla="*/ 232228 h 2605314"/>
                <a:gd name="connsiteX93" fmla="*/ 3008549 w 5018777"/>
                <a:gd name="connsiteY93" fmla="*/ 174171 h 2605314"/>
                <a:gd name="connsiteX94" fmla="*/ 2934889 w 5018777"/>
                <a:gd name="connsiteY94" fmla="*/ 124460 h 2605314"/>
                <a:gd name="connsiteX95" fmla="*/ 2827120 w 5018777"/>
                <a:gd name="connsiteY95" fmla="*/ 79828 h 2605314"/>
                <a:gd name="connsiteX96" fmla="*/ 2667463 w 5018777"/>
                <a:gd name="connsiteY96" fmla="*/ 50800 h 2605314"/>
                <a:gd name="connsiteX97" fmla="*/ 2500549 w 5018777"/>
                <a:gd name="connsiteY97" fmla="*/ 43542 h 2605314"/>
                <a:gd name="connsiteX98" fmla="*/ 2275577 w 5018777"/>
                <a:gd name="connsiteY98" fmla="*/ 21771 h 2605314"/>
                <a:gd name="connsiteX99" fmla="*/ 2036092 w 5018777"/>
                <a:gd name="connsiteY99" fmla="*/ 7257 h 2605314"/>
                <a:gd name="connsiteX100" fmla="*/ 1753063 w 5018777"/>
                <a:gd name="connsiteY100" fmla="*/ 29028 h 2605314"/>
                <a:gd name="connsiteX101" fmla="*/ 1519746 w 5018777"/>
                <a:gd name="connsiteY101" fmla="*/ 82005 h 2605314"/>
                <a:gd name="connsiteX102" fmla="*/ 1157977 w 5018777"/>
                <a:gd name="connsiteY102" fmla="*/ 190500 h 2605314"/>
                <a:gd name="connsiteX103" fmla="*/ 969292 w 5018777"/>
                <a:gd name="connsiteY103" fmla="*/ 261257 h 2605314"/>
                <a:gd name="connsiteX104" fmla="*/ 889463 w 5018777"/>
                <a:gd name="connsiteY104" fmla="*/ 319314 h 2605314"/>
                <a:gd name="connsiteX105" fmla="*/ 763189 w 5018777"/>
                <a:gd name="connsiteY105" fmla="*/ 420551 h 2605314"/>
                <a:gd name="connsiteX106" fmla="*/ 693520 w 5018777"/>
                <a:gd name="connsiteY106" fmla="*/ 500742 h 2605314"/>
                <a:gd name="connsiteX107" fmla="*/ 664492 w 5018777"/>
                <a:gd name="connsiteY107" fmla="*/ 544285 h 2605314"/>
                <a:gd name="connsiteX108" fmla="*/ 642720 w 5018777"/>
                <a:gd name="connsiteY108" fmla="*/ 609600 h 2605314"/>
                <a:gd name="connsiteX109" fmla="*/ 651792 w 5018777"/>
                <a:gd name="connsiteY109" fmla="*/ 740954 h 2605314"/>
                <a:gd name="connsiteX110" fmla="*/ 700052 w 5018777"/>
                <a:gd name="connsiteY110" fmla="*/ 804454 h 2605314"/>
                <a:gd name="connsiteX111" fmla="*/ 751577 w 5018777"/>
                <a:gd name="connsiteY111" fmla="*/ 804817 h 2605314"/>
                <a:gd name="connsiteX112" fmla="*/ 775889 w 5018777"/>
                <a:gd name="connsiteY112" fmla="*/ 748937 h 2605314"/>
                <a:gd name="connsiteX113" fmla="*/ 764640 w 5018777"/>
                <a:gd name="connsiteY113" fmla="*/ 679268 h 2605314"/>
                <a:gd name="connsiteX114" fmla="*/ 704769 w 5018777"/>
                <a:gd name="connsiteY114" fmla="*/ 644434 h 2605314"/>
                <a:gd name="connsiteX115" fmla="*/ 567246 w 5018777"/>
                <a:gd name="connsiteY115" fmla="*/ 638991 h 2605314"/>
                <a:gd name="connsiteX116" fmla="*/ 468549 w 5018777"/>
                <a:gd name="connsiteY116" fmla="*/ 682171 h 2605314"/>
                <a:gd name="connsiteX117" fmla="*/ 446777 w 5018777"/>
                <a:gd name="connsiteY117" fmla="*/ 754742 h 2605314"/>
                <a:gd name="connsiteX118" fmla="*/ 475806 w 5018777"/>
                <a:gd name="connsiteY118" fmla="*/ 849085 h 2605314"/>
                <a:gd name="connsiteX119" fmla="*/ 533863 w 5018777"/>
                <a:gd name="connsiteY119" fmla="*/ 841828 h 2605314"/>
                <a:gd name="connsiteX120" fmla="*/ 541120 w 5018777"/>
                <a:gd name="connsiteY120" fmla="*/ 820057 h 2605314"/>
                <a:gd name="connsiteX121" fmla="*/ 519349 w 5018777"/>
                <a:gd name="connsiteY121" fmla="*/ 740228 h 2605314"/>
                <a:gd name="connsiteX122" fmla="*/ 497577 w 5018777"/>
                <a:gd name="connsiteY122" fmla="*/ 725714 h 2605314"/>
                <a:gd name="connsiteX123" fmla="*/ 352435 w 5018777"/>
                <a:gd name="connsiteY123" fmla="*/ 732971 h 2605314"/>
                <a:gd name="connsiteX124" fmla="*/ 252286 w 5018777"/>
                <a:gd name="connsiteY124" fmla="*/ 791028 h 2605314"/>
                <a:gd name="connsiteX125" fmla="*/ 192777 w 5018777"/>
                <a:gd name="connsiteY125" fmla="*/ 892628 h 2605314"/>
                <a:gd name="connsiteX126" fmla="*/ 187335 w 5018777"/>
                <a:gd name="connsiteY126" fmla="*/ 1026522 h 2605314"/>
                <a:gd name="connsiteX127" fmla="*/ 218177 w 5018777"/>
                <a:gd name="connsiteY127" fmla="*/ 1070791 h 2605314"/>
                <a:gd name="connsiteX128" fmla="*/ 278049 w 5018777"/>
                <a:gd name="connsiteY128" fmla="*/ 1063534 h 2605314"/>
                <a:gd name="connsiteX129" fmla="*/ 297643 w 5018777"/>
                <a:gd name="connsiteY129" fmla="*/ 1022531 h 2605314"/>
                <a:gd name="connsiteX130" fmla="*/ 260995 w 5018777"/>
                <a:gd name="connsiteY130" fmla="*/ 957580 h 2605314"/>
                <a:gd name="connsiteX131" fmla="*/ 172095 w 5018777"/>
                <a:gd name="connsiteY131" fmla="*/ 952137 h 2605314"/>
                <a:gd name="connsiteX132" fmla="*/ 108957 w 5018777"/>
                <a:gd name="connsiteY132" fmla="*/ 996405 h 2605314"/>
                <a:gd name="connsiteX133" fmla="*/ 54892 w 5018777"/>
                <a:gd name="connsiteY133" fmla="*/ 1066800 h 2605314"/>
                <a:gd name="connsiteX134" fmla="*/ 14252 w 5018777"/>
                <a:gd name="connsiteY134" fmla="*/ 1156788 h 2605314"/>
                <a:gd name="connsiteX135" fmla="*/ 20783 w 5018777"/>
                <a:gd name="connsiteY135" fmla="*/ 1262017 h 2605314"/>
                <a:gd name="connsiteX136" fmla="*/ 69406 w 5018777"/>
                <a:gd name="connsiteY136" fmla="*/ 1313542 h 2605314"/>
                <a:gd name="connsiteX137" fmla="*/ 112949 w 5018777"/>
                <a:gd name="connsiteY137" fmla="*/ 1342571 h 2605314"/>
                <a:gd name="connsiteX138" fmla="*/ 159032 w 5018777"/>
                <a:gd name="connsiteY138" fmla="*/ 1341845 h 2605314"/>
                <a:gd name="connsiteX139" fmla="*/ 217089 w 5018777"/>
                <a:gd name="connsiteY139" fmla="*/ 1316445 h 2605314"/>
                <a:gd name="connsiteX140" fmla="*/ 199672 w 5018777"/>
                <a:gd name="connsiteY140" fmla="*/ 1243148 h 2605314"/>
                <a:gd name="connsiteX141" fmla="*/ 124197 w 5018777"/>
                <a:gd name="connsiteY141" fmla="*/ 1236254 h 2605314"/>
                <a:gd name="connsiteX142" fmla="*/ 54892 w 5018777"/>
                <a:gd name="connsiteY142" fmla="*/ 1262742 h 2605314"/>
                <a:gd name="connsiteX143" fmla="*/ 33120 w 5018777"/>
                <a:gd name="connsiteY143" fmla="*/ 1299028 h 2605314"/>
                <a:gd name="connsiteX144" fmla="*/ 18606 w 5018777"/>
                <a:gd name="connsiteY144" fmla="*/ 1320800 h 2605314"/>
                <a:gd name="connsiteX145" fmla="*/ 4092 w 5018777"/>
                <a:gd name="connsiteY145" fmla="*/ 1379582 h 2605314"/>
                <a:gd name="connsiteX146" fmla="*/ 3729 w 5018777"/>
                <a:gd name="connsiteY146" fmla="*/ 1436188 h 2605314"/>
                <a:gd name="connsiteX147" fmla="*/ 47635 w 5018777"/>
                <a:gd name="connsiteY147" fmla="*/ 1494971 h 2605314"/>
                <a:gd name="connsiteX148" fmla="*/ 91177 w 5018777"/>
                <a:gd name="connsiteY148" fmla="*/ 1524000 h 2605314"/>
                <a:gd name="connsiteX149" fmla="*/ 127100 w 5018777"/>
                <a:gd name="connsiteY149" fmla="*/ 1568268 h 2605314"/>
                <a:gd name="connsiteX150" fmla="*/ 171006 w 5018777"/>
                <a:gd name="connsiteY150" fmla="*/ 1582057 h 2605314"/>
                <a:gd name="connsiteX151" fmla="*/ 228337 w 5018777"/>
                <a:gd name="connsiteY151" fmla="*/ 1561737 h 2605314"/>
                <a:gd name="connsiteX152" fmla="*/ 236683 w 5018777"/>
                <a:gd name="connsiteY152" fmla="*/ 1483722 h 2605314"/>
                <a:gd name="connsiteX153" fmla="*/ 157217 w 5018777"/>
                <a:gd name="connsiteY153" fmla="*/ 1465580 h 2605314"/>
                <a:gd name="connsiteX154" fmla="*/ 105692 w 5018777"/>
                <a:gd name="connsiteY154" fmla="*/ 1502228 h 2605314"/>
                <a:gd name="connsiteX155" fmla="*/ 105692 w 5018777"/>
                <a:gd name="connsiteY155" fmla="*/ 1698171 h 2605314"/>
                <a:gd name="connsiteX156" fmla="*/ 141615 w 5018777"/>
                <a:gd name="connsiteY156" fmla="*/ 1749334 h 2605314"/>
                <a:gd name="connsiteX157" fmla="*/ 192777 w 5018777"/>
                <a:gd name="connsiteY157" fmla="*/ 1792514 h 2605314"/>
                <a:gd name="connsiteX158" fmla="*/ 250835 w 5018777"/>
                <a:gd name="connsiteY158" fmla="*/ 1828800 h 2605314"/>
                <a:gd name="connsiteX159" fmla="*/ 359692 w 5018777"/>
                <a:gd name="connsiteY159" fmla="*/ 1821542 h 2605314"/>
                <a:gd name="connsiteX160" fmla="*/ 394163 w 5018777"/>
                <a:gd name="connsiteY160" fmla="*/ 1796505 h 2605314"/>
                <a:gd name="connsiteX161" fmla="*/ 410492 w 5018777"/>
                <a:gd name="connsiteY161" fmla="*/ 1698171 h 2605314"/>
                <a:gd name="connsiteX162" fmla="*/ 366949 w 5018777"/>
                <a:gd name="connsiteY162" fmla="*/ 1683657 h 2605314"/>
                <a:gd name="connsiteX163" fmla="*/ 316149 w 5018777"/>
                <a:gd name="connsiteY163" fmla="*/ 1690914 h 2605314"/>
                <a:gd name="connsiteX164" fmla="*/ 279863 w 5018777"/>
                <a:gd name="connsiteY164" fmla="*/ 1719942 h 2605314"/>
                <a:gd name="connsiteX165" fmla="*/ 265349 w 5018777"/>
                <a:gd name="connsiteY165" fmla="*/ 1785257 h 2605314"/>
                <a:gd name="connsiteX166" fmla="*/ 276235 w 5018777"/>
                <a:gd name="connsiteY166" fmla="*/ 1939108 h 2605314"/>
                <a:gd name="connsiteX167" fmla="*/ 331026 w 5018777"/>
                <a:gd name="connsiteY167" fmla="*/ 1984465 h 2605314"/>
                <a:gd name="connsiteX168" fmla="*/ 417749 w 5018777"/>
                <a:gd name="connsiteY168" fmla="*/ 2002971 h 2605314"/>
                <a:gd name="connsiteX169" fmla="*/ 526606 w 5018777"/>
                <a:gd name="connsiteY169" fmla="*/ 1995714 h 2605314"/>
                <a:gd name="connsiteX170" fmla="*/ 555635 w 5018777"/>
                <a:gd name="connsiteY170" fmla="*/ 1973942 h 2605314"/>
                <a:gd name="connsiteX171" fmla="*/ 599177 w 5018777"/>
                <a:gd name="connsiteY171" fmla="*/ 1944914 h 2605314"/>
                <a:gd name="connsiteX172" fmla="*/ 628206 w 5018777"/>
                <a:gd name="connsiteY172" fmla="*/ 1901371 h 2605314"/>
                <a:gd name="connsiteX173" fmla="*/ 613692 w 5018777"/>
                <a:gd name="connsiteY173" fmla="*/ 1836057 h 2605314"/>
                <a:gd name="connsiteX174" fmla="*/ 570149 w 5018777"/>
                <a:gd name="connsiteY174" fmla="*/ 1792514 h 2605314"/>
                <a:gd name="connsiteX175" fmla="*/ 528057 w 5018777"/>
                <a:gd name="connsiteY175" fmla="*/ 1800497 h 2605314"/>
                <a:gd name="connsiteX176" fmla="*/ 481249 w 5018777"/>
                <a:gd name="connsiteY176" fmla="*/ 1898468 h 2605314"/>
                <a:gd name="connsiteX177" fmla="*/ 555635 w 5018777"/>
                <a:gd name="connsiteY177" fmla="*/ 1995714 h 2605314"/>
                <a:gd name="connsiteX178" fmla="*/ 570149 w 5018777"/>
                <a:gd name="connsiteY178" fmla="*/ 2017485 h 2605314"/>
                <a:gd name="connsiteX179" fmla="*/ 700777 w 5018777"/>
                <a:gd name="connsiteY179" fmla="*/ 2068285 h 2605314"/>
                <a:gd name="connsiteX180" fmla="*/ 737063 w 5018777"/>
                <a:gd name="connsiteY180" fmla="*/ 2082800 h 2605314"/>
                <a:gd name="connsiteX181" fmla="*/ 867692 w 5018777"/>
                <a:gd name="connsiteY181" fmla="*/ 2119811 h 2605314"/>
                <a:gd name="connsiteX182" fmla="*/ 969292 w 5018777"/>
                <a:gd name="connsiteY182" fmla="*/ 2148114 h 2605314"/>
                <a:gd name="connsiteX183" fmla="*/ 1078149 w 5018777"/>
                <a:gd name="connsiteY183" fmla="*/ 2133600 h 2605314"/>
                <a:gd name="connsiteX184" fmla="*/ 1128949 w 5018777"/>
                <a:gd name="connsiteY184" fmla="*/ 2104571 h 2605314"/>
                <a:gd name="connsiteX185" fmla="*/ 1247603 w 5018777"/>
                <a:gd name="connsiteY185" fmla="*/ 2013494 h 2605314"/>
                <a:gd name="connsiteX186" fmla="*/ 1291509 w 5018777"/>
                <a:gd name="connsiteY186" fmla="*/ 1957251 h 2605314"/>
                <a:gd name="connsiteX187" fmla="*/ 1278083 w 5018777"/>
                <a:gd name="connsiteY187" fmla="*/ 1839322 h 2605314"/>
                <a:gd name="connsiteX188" fmla="*/ 1223292 w 5018777"/>
                <a:gd name="connsiteY188" fmla="*/ 1814285 h 2605314"/>
                <a:gd name="connsiteX189" fmla="*/ 1129675 w 5018777"/>
                <a:gd name="connsiteY189" fmla="*/ 1833154 h 2605314"/>
                <a:gd name="connsiteX190" fmla="*/ 1107177 w 5018777"/>
                <a:gd name="connsiteY190" fmla="*/ 1894114 h 2605314"/>
                <a:gd name="connsiteX191" fmla="*/ 1085406 w 5018777"/>
                <a:gd name="connsiteY191" fmla="*/ 2002971 h 2605314"/>
                <a:gd name="connsiteX192" fmla="*/ 1020092 w 5018777"/>
                <a:gd name="connsiteY192" fmla="*/ 1995714 h 2605314"/>
                <a:gd name="connsiteX193" fmla="*/ 984532 w 5018777"/>
                <a:gd name="connsiteY193" fmla="*/ 1911531 h 2605314"/>
                <a:gd name="connsiteX194" fmla="*/ 996869 w 5018777"/>
                <a:gd name="connsiteY194" fmla="*/ 1807754 h 2605314"/>
                <a:gd name="connsiteX195" fmla="*/ 1070529 w 5018777"/>
                <a:gd name="connsiteY195" fmla="*/ 1731554 h 2605314"/>
                <a:gd name="connsiteX196" fmla="*/ 1230549 w 5018777"/>
                <a:gd name="connsiteY196" fmla="*/ 1690914 h 2605314"/>
                <a:gd name="connsiteX197" fmla="*/ 1339406 w 5018777"/>
                <a:gd name="connsiteY197" fmla="*/ 1698171 h 2605314"/>
                <a:gd name="connsiteX198" fmla="*/ 1426492 w 5018777"/>
                <a:gd name="connsiteY198" fmla="*/ 1741714 h 2605314"/>
                <a:gd name="connsiteX199" fmla="*/ 1480557 w 5018777"/>
                <a:gd name="connsiteY199" fmla="*/ 1792514 h 2605314"/>
                <a:gd name="connsiteX200" fmla="*/ 1510312 w 5018777"/>
                <a:gd name="connsiteY200" fmla="*/ 1859642 h 2605314"/>
                <a:gd name="connsiteX201" fmla="*/ 1511037 w 5018777"/>
                <a:gd name="connsiteY201" fmla="*/ 1961968 h 2605314"/>
                <a:gd name="connsiteX202" fmla="*/ 1463866 w 5018777"/>
                <a:gd name="connsiteY202" fmla="*/ 2046877 h 2605314"/>
                <a:gd name="connsiteX203" fmla="*/ 1411977 w 5018777"/>
                <a:gd name="connsiteY203" fmla="*/ 2140857 h 2605314"/>
                <a:gd name="connsiteX204" fmla="*/ 1404720 w 5018777"/>
                <a:gd name="connsiteY204" fmla="*/ 2162628 h 2605314"/>
                <a:gd name="connsiteX205" fmla="*/ 1368435 w 5018777"/>
                <a:gd name="connsiteY205" fmla="*/ 2293257 h 2605314"/>
                <a:gd name="connsiteX206" fmla="*/ 1370975 w 5018777"/>
                <a:gd name="connsiteY206" fmla="*/ 2449285 h 2605314"/>
                <a:gd name="connsiteX207" fmla="*/ 1513577 w 5018777"/>
                <a:gd name="connsiteY207" fmla="*/ 2554514 h 2605314"/>
                <a:gd name="connsiteX208" fmla="*/ 1636949 w 5018777"/>
                <a:gd name="connsiteY208" fmla="*/ 2590800 h 2605314"/>
                <a:gd name="connsiteX209" fmla="*/ 1851397 w 5018777"/>
                <a:gd name="connsiteY209" fmla="*/ 2605314 h 2605314"/>
                <a:gd name="connsiteX210" fmla="*/ 1922155 w 5018777"/>
                <a:gd name="connsiteY210" fmla="*/ 2576285 h 2605314"/>
                <a:gd name="connsiteX211" fmla="*/ 1963520 w 5018777"/>
                <a:gd name="connsiteY211" fmla="*/ 2496457 h 2605314"/>
                <a:gd name="connsiteX212" fmla="*/ 2006337 w 5018777"/>
                <a:gd name="connsiteY212" fmla="*/ 2315028 h 2605314"/>
                <a:gd name="connsiteX213" fmla="*/ 2043349 w 5018777"/>
                <a:gd name="connsiteY213" fmla="*/ 2111828 h 2605314"/>
                <a:gd name="connsiteX214" fmla="*/ 2066572 w 5018777"/>
                <a:gd name="connsiteY214" fmla="*/ 2048691 h 2605314"/>
                <a:gd name="connsiteX215" fmla="*/ 2102495 w 5018777"/>
                <a:gd name="connsiteY215" fmla="*/ 1987731 h 2605314"/>
                <a:gd name="connsiteX216" fmla="*/ 2221512 w 5018777"/>
                <a:gd name="connsiteY216" fmla="*/ 1879237 h 2605314"/>
                <a:gd name="connsiteX217" fmla="*/ 2377177 w 5018777"/>
                <a:gd name="connsiteY217" fmla="*/ 1872342 h 2605314"/>
                <a:gd name="connsiteX218" fmla="*/ 2398949 w 5018777"/>
                <a:gd name="connsiteY218" fmla="*/ 1879600 h 2605314"/>
                <a:gd name="connsiteX219" fmla="*/ 2457006 w 5018777"/>
                <a:gd name="connsiteY219" fmla="*/ 1930400 h 2605314"/>
                <a:gd name="connsiteX220" fmla="*/ 2471520 w 5018777"/>
                <a:gd name="connsiteY220" fmla="*/ 1952171 h 2605314"/>
                <a:gd name="connsiteX221" fmla="*/ 2493292 w 5018777"/>
                <a:gd name="connsiteY221" fmla="*/ 1973942 h 2605314"/>
                <a:gd name="connsiteX222" fmla="*/ 2507806 w 5018777"/>
                <a:gd name="connsiteY222" fmla="*/ 2024742 h 2605314"/>
                <a:gd name="connsiteX223" fmla="*/ 2515063 w 5018777"/>
                <a:gd name="connsiteY223" fmla="*/ 2053771 h 2605314"/>
                <a:gd name="connsiteX224" fmla="*/ 2529577 w 5018777"/>
                <a:gd name="connsiteY224" fmla="*/ 2075542 h 2605314"/>
                <a:gd name="connsiteX225" fmla="*/ 2544092 w 5018777"/>
                <a:gd name="connsiteY225" fmla="*/ 2126342 h 2605314"/>
                <a:gd name="connsiteX226" fmla="*/ 2536835 w 5018777"/>
                <a:gd name="connsiteY226" fmla="*/ 2271485 h 2605314"/>
                <a:gd name="connsiteX227" fmla="*/ 2522320 w 5018777"/>
                <a:gd name="connsiteY227" fmla="*/ 2300514 h 2605314"/>
                <a:gd name="connsiteX228" fmla="*/ 2478777 w 5018777"/>
                <a:gd name="connsiteY228" fmla="*/ 2329542 h 2605314"/>
                <a:gd name="connsiteX229" fmla="*/ 2457006 w 5018777"/>
                <a:gd name="connsiteY229" fmla="*/ 2336800 h 2605314"/>
                <a:gd name="connsiteX230" fmla="*/ 2333635 w 5018777"/>
                <a:gd name="connsiteY230" fmla="*/ 2329542 h 2605314"/>
                <a:gd name="connsiteX231" fmla="*/ 2311863 w 5018777"/>
                <a:gd name="connsiteY231" fmla="*/ 2322285 h 2605314"/>
                <a:gd name="connsiteX232" fmla="*/ 2297349 w 5018777"/>
                <a:gd name="connsiteY232" fmla="*/ 2286000 h 2605314"/>
                <a:gd name="connsiteX233" fmla="*/ 2290092 w 5018777"/>
                <a:gd name="connsiteY233" fmla="*/ 2249714 h 2605314"/>
                <a:gd name="connsiteX234" fmla="*/ 2398949 w 5018777"/>
                <a:gd name="connsiteY234" fmla="*/ 2111828 h 2605314"/>
                <a:gd name="connsiteX235" fmla="*/ 2398949 w 5018777"/>
                <a:gd name="connsiteY235" fmla="*/ 2024742 h 2605314"/>
                <a:gd name="connsiteX236" fmla="*/ 2377177 w 5018777"/>
                <a:gd name="connsiteY236" fmla="*/ 2010228 h 2605314"/>
                <a:gd name="connsiteX237" fmla="*/ 2275577 w 5018777"/>
                <a:gd name="connsiteY237" fmla="*/ 2017485 h 2605314"/>
                <a:gd name="connsiteX238" fmla="*/ 2261063 w 5018777"/>
                <a:gd name="connsiteY238" fmla="*/ 2032000 h 2605314"/>
                <a:gd name="connsiteX239" fmla="*/ 2239292 w 5018777"/>
                <a:gd name="connsiteY239" fmla="*/ 2046514 h 2605314"/>
                <a:gd name="connsiteX240" fmla="*/ 2224777 w 5018777"/>
                <a:gd name="connsiteY240" fmla="*/ 2061028 h 2605314"/>
                <a:gd name="connsiteX241" fmla="*/ 2195749 w 5018777"/>
                <a:gd name="connsiteY241" fmla="*/ 2068285 h 2605314"/>
                <a:gd name="connsiteX242" fmla="*/ 2166720 w 5018777"/>
                <a:gd name="connsiteY242" fmla="*/ 2090057 h 2605314"/>
                <a:gd name="connsiteX243" fmla="*/ 2152206 w 5018777"/>
                <a:gd name="connsiteY243" fmla="*/ 2111828 h 2605314"/>
                <a:gd name="connsiteX244" fmla="*/ 2130435 w 5018777"/>
                <a:gd name="connsiteY244" fmla="*/ 2140857 h 2605314"/>
                <a:gd name="connsiteX245" fmla="*/ 2130435 w 5018777"/>
                <a:gd name="connsiteY245" fmla="*/ 2351314 h 2605314"/>
                <a:gd name="connsiteX246" fmla="*/ 2144949 w 5018777"/>
                <a:gd name="connsiteY246" fmla="*/ 2373085 h 2605314"/>
                <a:gd name="connsiteX247" fmla="*/ 2166720 w 5018777"/>
                <a:gd name="connsiteY247" fmla="*/ 2380342 h 2605314"/>
                <a:gd name="connsiteX248" fmla="*/ 2173977 w 5018777"/>
                <a:gd name="connsiteY248" fmla="*/ 2402114 h 2605314"/>
                <a:gd name="connsiteX249" fmla="*/ 2195749 w 5018777"/>
                <a:gd name="connsiteY249" fmla="*/ 2416628 h 2605314"/>
                <a:gd name="connsiteX250" fmla="*/ 2224777 w 5018777"/>
                <a:gd name="connsiteY250" fmla="*/ 2438400 h 2605314"/>
                <a:gd name="connsiteX251" fmla="*/ 2268320 w 5018777"/>
                <a:gd name="connsiteY251" fmla="*/ 2474685 h 2605314"/>
                <a:gd name="connsiteX252" fmla="*/ 2297349 w 5018777"/>
                <a:gd name="connsiteY252" fmla="*/ 2510971 h 2605314"/>
                <a:gd name="connsiteX253" fmla="*/ 2319120 w 5018777"/>
                <a:gd name="connsiteY253" fmla="*/ 2532742 h 2605314"/>
                <a:gd name="connsiteX254" fmla="*/ 2398949 w 5018777"/>
                <a:gd name="connsiteY254" fmla="*/ 2569028 h 2605314"/>
                <a:gd name="connsiteX255" fmla="*/ 2544092 w 5018777"/>
                <a:gd name="connsiteY255" fmla="*/ 2554514 h 2605314"/>
                <a:gd name="connsiteX256" fmla="*/ 2565863 w 5018777"/>
                <a:gd name="connsiteY256" fmla="*/ 2540000 h 2605314"/>
                <a:gd name="connsiteX257" fmla="*/ 2573120 w 5018777"/>
                <a:gd name="connsiteY257" fmla="*/ 2503714 h 2605314"/>
                <a:gd name="connsiteX258" fmla="*/ 2587635 w 5018777"/>
                <a:gd name="connsiteY258" fmla="*/ 2481942 h 2605314"/>
                <a:gd name="connsiteX259" fmla="*/ 2594892 w 5018777"/>
                <a:gd name="connsiteY259" fmla="*/ 2409371 h 2605314"/>
                <a:gd name="connsiteX260" fmla="*/ 2645692 w 5018777"/>
                <a:gd name="connsiteY260" fmla="*/ 2416628 h 2605314"/>
                <a:gd name="connsiteX261" fmla="*/ 2674720 w 5018777"/>
                <a:gd name="connsiteY261" fmla="*/ 2423885 h 2605314"/>
                <a:gd name="connsiteX262" fmla="*/ 2747292 w 5018777"/>
                <a:gd name="connsiteY262" fmla="*/ 2438400 h 2605314"/>
                <a:gd name="connsiteX263" fmla="*/ 2790835 w 5018777"/>
                <a:gd name="connsiteY263" fmla="*/ 2452914 h 2605314"/>
                <a:gd name="connsiteX264" fmla="*/ 2812606 w 5018777"/>
                <a:gd name="connsiteY264" fmla="*/ 2438400 h 2605314"/>
                <a:gd name="connsiteX265" fmla="*/ 2805349 w 5018777"/>
                <a:gd name="connsiteY265" fmla="*/ 2416628 h 2605314"/>
                <a:gd name="connsiteX266" fmla="*/ 2798092 w 5018777"/>
                <a:gd name="connsiteY266" fmla="*/ 2373085 h 2605314"/>
                <a:gd name="connsiteX267" fmla="*/ 2783577 w 5018777"/>
                <a:gd name="connsiteY267" fmla="*/ 2329542 h 2605314"/>
                <a:gd name="connsiteX268" fmla="*/ 2798092 w 5018777"/>
                <a:gd name="connsiteY268" fmla="*/ 2278742 h 2605314"/>
                <a:gd name="connsiteX269" fmla="*/ 2965006 w 5018777"/>
                <a:gd name="connsiteY269" fmla="*/ 2249714 h 2605314"/>
                <a:gd name="connsiteX270" fmla="*/ 2950492 w 5018777"/>
                <a:gd name="connsiteY270" fmla="*/ 2227942 h 2605314"/>
                <a:gd name="connsiteX271" fmla="*/ 2928720 w 5018777"/>
                <a:gd name="connsiteY271" fmla="*/ 2133600 h 2605314"/>
                <a:gd name="connsiteX272" fmla="*/ 2921463 w 5018777"/>
                <a:gd name="connsiteY272" fmla="*/ 2104571 h 2605314"/>
                <a:gd name="connsiteX273" fmla="*/ 2899692 w 5018777"/>
                <a:gd name="connsiteY273" fmla="*/ 2090057 h 2605314"/>
                <a:gd name="connsiteX274" fmla="*/ 2906949 w 5018777"/>
                <a:gd name="connsiteY274" fmla="*/ 2061028 h 2605314"/>
                <a:gd name="connsiteX275" fmla="*/ 3037577 w 5018777"/>
                <a:gd name="connsiteY275" fmla="*/ 2053771 h 2605314"/>
                <a:gd name="connsiteX276" fmla="*/ 3124663 w 5018777"/>
                <a:gd name="connsiteY276" fmla="*/ 2046514 h 2605314"/>
                <a:gd name="connsiteX277" fmla="*/ 3146435 w 5018777"/>
                <a:gd name="connsiteY277" fmla="*/ 2039257 h 2605314"/>
                <a:gd name="connsiteX278" fmla="*/ 3139177 w 5018777"/>
                <a:gd name="connsiteY278" fmla="*/ 2010228 h 2605314"/>
                <a:gd name="connsiteX279" fmla="*/ 3110149 w 5018777"/>
                <a:gd name="connsiteY279" fmla="*/ 1959428 h 2605314"/>
                <a:gd name="connsiteX280" fmla="*/ 3081120 w 5018777"/>
                <a:gd name="connsiteY280" fmla="*/ 1930400 h 2605314"/>
                <a:gd name="connsiteX281" fmla="*/ 3066606 w 5018777"/>
                <a:gd name="connsiteY281" fmla="*/ 1901371 h 2605314"/>
                <a:gd name="connsiteX282" fmla="*/ 3044835 w 5018777"/>
                <a:gd name="connsiteY282" fmla="*/ 1886857 h 2605314"/>
                <a:gd name="connsiteX283" fmla="*/ 3037577 w 5018777"/>
                <a:gd name="connsiteY283" fmla="*/ 1865085 h 2605314"/>
                <a:gd name="connsiteX284" fmla="*/ 3023063 w 5018777"/>
                <a:gd name="connsiteY284" fmla="*/ 1843314 h 2605314"/>
                <a:gd name="connsiteX285" fmla="*/ 3052092 w 5018777"/>
                <a:gd name="connsiteY285" fmla="*/ 1828800 h 2605314"/>
                <a:gd name="connsiteX286" fmla="*/ 3160949 w 5018777"/>
                <a:gd name="connsiteY286" fmla="*/ 1814285 h 2605314"/>
                <a:gd name="connsiteX287" fmla="*/ 3182720 w 5018777"/>
                <a:gd name="connsiteY287" fmla="*/ 1799771 h 2605314"/>
                <a:gd name="connsiteX288" fmla="*/ 3131920 w 5018777"/>
                <a:gd name="connsiteY288" fmla="*/ 1690914 h 2605314"/>
                <a:gd name="connsiteX289" fmla="*/ 3124663 w 5018777"/>
                <a:gd name="connsiteY289" fmla="*/ 1669142 h 2605314"/>
                <a:gd name="connsiteX290" fmla="*/ 3110149 w 5018777"/>
                <a:gd name="connsiteY290" fmla="*/ 1647371 h 2605314"/>
                <a:gd name="connsiteX291" fmla="*/ 3131920 w 5018777"/>
                <a:gd name="connsiteY291" fmla="*/ 1640114 h 2605314"/>
                <a:gd name="connsiteX292" fmla="*/ 3160949 w 5018777"/>
                <a:gd name="connsiteY292" fmla="*/ 1632857 h 2605314"/>
                <a:gd name="connsiteX293" fmla="*/ 3189977 w 5018777"/>
                <a:gd name="connsiteY293" fmla="*/ 1618342 h 2605314"/>
                <a:gd name="connsiteX294" fmla="*/ 3219006 w 5018777"/>
                <a:gd name="connsiteY294" fmla="*/ 1611085 h 2605314"/>
                <a:gd name="connsiteX295" fmla="*/ 3240777 w 5018777"/>
                <a:gd name="connsiteY295" fmla="*/ 1603828 h 2605314"/>
                <a:gd name="connsiteX296" fmla="*/ 3284320 w 5018777"/>
                <a:gd name="connsiteY296" fmla="*/ 1582057 h 2605314"/>
                <a:gd name="connsiteX297" fmla="*/ 3298835 w 5018777"/>
                <a:gd name="connsiteY297" fmla="*/ 1567542 h 2605314"/>
                <a:gd name="connsiteX298" fmla="*/ 3277063 w 5018777"/>
                <a:gd name="connsiteY298" fmla="*/ 1545771 h 2605314"/>
                <a:gd name="connsiteX299" fmla="*/ 3233520 w 5018777"/>
                <a:gd name="connsiteY299" fmla="*/ 1516742 h 2605314"/>
                <a:gd name="connsiteX300" fmla="*/ 3182720 w 5018777"/>
                <a:gd name="connsiteY300" fmla="*/ 1458685 h 2605314"/>
                <a:gd name="connsiteX301" fmla="*/ 3175463 w 5018777"/>
                <a:gd name="connsiteY301" fmla="*/ 1436914 h 2605314"/>
                <a:gd name="connsiteX302" fmla="*/ 3153692 w 5018777"/>
                <a:gd name="connsiteY302" fmla="*/ 1422400 h 2605314"/>
                <a:gd name="connsiteX303" fmla="*/ 3204492 w 5018777"/>
                <a:gd name="connsiteY303" fmla="*/ 1386114 h 2605314"/>
                <a:gd name="connsiteX304" fmla="*/ 3240777 w 5018777"/>
                <a:gd name="connsiteY304" fmla="*/ 1349828 h 2605314"/>
                <a:gd name="connsiteX305" fmla="*/ 3269806 w 5018777"/>
                <a:gd name="connsiteY305" fmla="*/ 1313542 h 2605314"/>
                <a:gd name="connsiteX306" fmla="*/ 3291577 w 5018777"/>
                <a:gd name="connsiteY306" fmla="*/ 1299028 h 2605314"/>
                <a:gd name="connsiteX307" fmla="*/ 3306092 w 5018777"/>
                <a:gd name="connsiteY307" fmla="*/ 1284514 h 2605314"/>
                <a:gd name="connsiteX308" fmla="*/ 3313349 w 5018777"/>
                <a:gd name="connsiteY308" fmla="*/ 1262742 h 2605314"/>
                <a:gd name="connsiteX309" fmla="*/ 3269806 w 5018777"/>
                <a:gd name="connsiteY309" fmla="*/ 1255485 h 2605314"/>
                <a:gd name="connsiteX310" fmla="*/ 3248035 w 5018777"/>
                <a:gd name="connsiteY310" fmla="*/ 1248228 h 2605314"/>
                <a:gd name="connsiteX311" fmla="*/ 3197235 w 5018777"/>
                <a:gd name="connsiteY311" fmla="*/ 1233714 h 2605314"/>
                <a:gd name="connsiteX312" fmla="*/ 3175463 w 5018777"/>
                <a:gd name="connsiteY312" fmla="*/ 1219200 h 2605314"/>
                <a:gd name="connsiteX313" fmla="*/ 3153692 w 5018777"/>
                <a:gd name="connsiteY313" fmla="*/ 1211942 h 2605314"/>
                <a:gd name="connsiteX314" fmla="*/ 3124663 w 5018777"/>
                <a:gd name="connsiteY314" fmla="*/ 1197428 h 2605314"/>
                <a:gd name="connsiteX315" fmla="*/ 3204492 w 5018777"/>
                <a:gd name="connsiteY315" fmla="*/ 1095828 h 2605314"/>
                <a:gd name="connsiteX316" fmla="*/ 3255292 w 5018777"/>
                <a:gd name="connsiteY316" fmla="*/ 1037771 h 2605314"/>
                <a:gd name="connsiteX317" fmla="*/ 3255292 w 5018777"/>
                <a:gd name="connsiteY317" fmla="*/ 994228 h 2605314"/>
                <a:gd name="connsiteX318" fmla="*/ 3211749 w 5018777"/>
                <a:gd name="connsiteY318" fmla="*/ 986971 h 2605314"/>
                <a:gd name="connsiteX319" fmla="*/ 3182720 w 5018777"/>
                <a:gd name="connsiteY319" fmla="*/ 979714 h 2605314"/>
                <a:gd name="connsiteX320" fmla="*/ 3124663 w 5018777"/>
                <a:gd name="connsiteY320" fmla="*/ 957942 h 2605314"/>
                <a:gd name="connsiteX321" fmla="*/ 3102892 w 5018777"/>
                <a:gd name="connsiteY321" fmla="*/ 950685 h 2605314"/>
                <a:gd name="connsiteX322" fmla="*/ 3052092 w 5018777"/>
                <a:gd name="connsiteY322" fmla="*/ 943428 h 2605314"/>
                <a:gd name="connsiteX323" fmla="*/ 3030320 w 5018777"/>
                <a:gd name="connsiteY323" fmla="*/ 936171 h 2605314"/>
                <a:gd name="connsiteX324" fmla="*/ 2994035 w 5018777"/>
                <a:gd name="connsiteY324" fmla="*/ 928914 h 2605314"/>
                <a:gd name="connsiteX325" fmla="*/ 2979520 w 5018777"/>
                <a:gd name="connsiteY325" fmla="*/ 914400 h 2605314"/>
                <a:gd name="connsiteX326" fmla="*/ 3037577 w 5018777"/>
                <a:gd name="connsiteY326" fmla="*/ 820057 h 2605314"/>
                <a:gd name="connsiteX327" fmla="*/ 3095635 w 5018777"/>
                <a:gd name="connsiteY327" fmla="*/ 747485 h 2605314"/>
                <a:gd name="connsiteX328" fmla="*/ 3131920 w 5018777"/>
                <a:gd name="connsiteY328" fmla="*/ 703942 h 2605314"/>
                <a:gd name="connsiteX329" fmla="*/ 3146435 w 5018777"/>
                <a:gd name="connsiteY329" fmla="*/ 682171 h 2605314"/>
                <a:gd name="connsiteX330" fmla="*/ 3037577 w 5018777"/>
                <a:gd name="connsiteY330" fmla="*/ 667657 h 2605314"/>
                <a:gd name="connsiteX331" fmla="*/ 2965006 w 5018777"/>
                <a:gd name="connsiteY331" fmla="*/ 660400 h 2605314"/>
                <a:gd name="connsiteX332" fmla="*/ 2892435 w 5018777"/>
                <a:gd name="connsiteY332" fmla="*/ 645885 h 2605314"/>
                <a:gd name="connsiteX333" fmla="*/ 2928720 w 5018777"/>
                <a:gd name="connsiteY333" fmla="*/ 609600 h 2605314"/>
                <a:gd name="connsiteX334" fmla="*/ 2965006 w 5018777"/>
                <a:gd name="connsiteY334" fmla="*/ 573314 h 2605314"/>
                <a:gd name="connsiteX335" fmla="*/ 2972263 w 5018777"/>
                <a:gd name="connsiteY335" fmla="*/ 529771 h 2605314"/>
                <a:gd name="connsiteX336" fmla="*/ 2986777 w 5018777"/>
                <a:gd name="connsiteY336" fmla="*/ 486228 h 2605314"/>
                <a:gd name="connsiteX337" fmla="*/ 3001292 w 5018777"/>
                <a:gd name="connsiteY337" fmla="*/ 435428 h 2605314"/>
                <a:gd name="connsiteX338" fmla="*/ 3015806 w 5018777"/>
                <a:gd name="connsiteY338" fmla="*/ 391885 h 2605314"/>
                <a:gd name="connsiteX339" fmla="*/ 2965006 w 5018777"/>
                <a:gd name="connsiteY339" fmla="*/ 399142 h 2605314"/>
                <a:gd name="connsiteX340" fmla="*/ 2921463 w 5018777"/>
                <a:gd name="connsiteY340" fmla="*/ 413657 h 2605314"/>
                <a:gd name="connsiteX341" fmla="*/ 2892435 w 5018777"/>
                <a:gd name="connsiteY341" fmla="*/ 420914 h 2605314"/>
                <a:gd name="connsiteX342" fmla="*/ 2856149 w 5018777"/>
                <a:gd name="connsiteY342" fmla="*/ 435428 h 2605314"/>
                <a:gd name="connsiteX343" fmla="*/ 2812606 w 5018777"/>
                <a:gd name="connsiteY343" fmla="*/ 442685 h 2605314"/>
                <a:gd name="connsiteX344" fmla="*/ 2783577 w 5018777"/>
                <a:gd name="connsiteY344" fmla="*/ 449942 h 2605314"/>
                <a:gd name="connsiteX345" fmla="*/ 2725520 w 5018777"/>
                <a:gd name="connsiteY345" fmla="*/ 442685 h 2605314"/>
                <a:gd name="connsiteX346" fmla="*/ 2732777 w 5018777"/>
                <a:gd name="connsiteY346" fmla="*/ 377371 h 2605314"/>
                <a:gd name="connsiteX347" fmla="*/ 2725520 w 5018777"/>
                <a:gd name="connsiteY347" fmla="*/ 290285 h 2605314"/>
                <a:gd name="connsiteX348" fmla="*/ 2711006 w 5018777"/>
                <a:gd name="connsiteY348" fmla="*/ 232228 h 2605314"/>
                <a:gd name="connsiteX349" fmla="*/ 2667463 w 5018777"/>
                <a:gd name="connsiteY349" fmla="*/ 210457 h 2605314"/>
                <a:gd name="connsiteX350" fmla="*/ 2660206 w 5018777"/>
                <a:gd name="connsiteY35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31063 w 5018777"/>
                <a:gd name="connsiteY51" fmla="*/ 319314 h 2605314"/>
                <a:gd name="connsiteX52" fmla="*/ 3516549 w 5018777"/>
                <a:gd name="connsiteY52" fmla="*/ 362857 h 2605314"/>
                <a:gd name="connsiteX53" fmla="*/ 3502035 w 5018777"/>
                <a:gd name="connsiteY53" fmla="*/ 420914 h 2605314"/>
                <a:gd name="connsiteX54" fmla="*/ 3501672 w 5018777"/>
                <a:gd name="connsiteY54" fmla="*/ 553357 h 2605314"/>
                <a:gd name="connsiteX55" fmla="*/ 3554649 w 5018777"/>
                <a:gd name="connsiteY55" fmla="*/ 667657 h 2605314"/>
                <a:gd name="connsiteX56" fmla="*/ 3638106 w 5018777"/>
                <a:gd name="connsiteY56" fmla="*/ 730068 h 2605314"/>
                <a:gd name="connsiteX57" fmla="*/ 3756397 w 5018777"/>
                <a:gd name="connsiteY57" fmla="*/ 752565 h 2605314"/>
                <a:gd name="connsiteX58" fmla="*/ 3886663 w 5018777"/>
                <a:gd name="connsiteY58" fmla="*/ 740228 h 2605314"/>
                <a:gd name="connsiteX59" fmla="*/ 3980643 w 5018777"/>
                <a:gd name="connsiteY59" fmla="*/ 658948 h 2605314"/>
                <a:gd name="connsiteX60" fmla="*/ 4000237 w 5018777"/>
                <a:gd name="connsiteY60" fmla="*/ 577305 h 2605314"/>
                <a:gd name="connsiteX61" fmla="*/ 3939640 w 5018777"/>
                <a:gd name="connsiteY61" fmla="*/ 480422 h 2605314"/>
                <a:gd name="connsiteX62" fmla="*/ 3866706 w 5018777"/>
                <a:gd name="connsiteY62" fmla="*/ 463731 h 2605314"/>
                <a:gd name="connsiteX63" fmla="*/ 3806835 w 5018777"/>
                <a:gd name="connsiteY63" fmla="*/ 478971 h 2605314"/>
                <a:gd name="connsiteX64" fmla="*/ 3763292 w 5018777"/>
                <a:gd name="connsiteY64" fmla="*/ 529771 h 2605314"/>
                <a:gd name="connsiteX65" fmla="*/ 3756035 w 5018777"/>
                <a:gd name="connsiteY65" fmla="*/ 551542 h 2605314"/>
                <a:gd name="connsiteX66" fmla="*/ 3763292 w 5018777"/>
                <a:gd name="connsiteY66" fmla="*/ 573314 h 2605314"/>
                <a:gd name="connsiteX67" fmla="*/ 3705235 w 5018777"/>
                <a:gd name="connsiteY67" fmla="*/ 602342 h 2605314"/>
                <a:gd name="connsiteX68" fmla="*/ 3661692 w 5018777"/>
                <a:gd name="connsiteY68" fmla="*/ 544285 h 2605314"/>
                <a:gd name="connsiteX69" fmla="*/ 3668949 w 5018777"/>
                <a:gd name="connsiteY69" fmla="*/ 435428 h 2605314"/>
                <a:gd name="connsiteX70" fmla="*/ 3705235 w 5018777"/>
                <a:gd name="connsiteY70" fmla="*/ 370114 h 2605314"/>
                <a:gd name="connsiteX71" fmla="*/ 3770549 w 5018777"/>
                <a:gd name="connsiteY71" fmla="*/ 341085 h 2605314"/>
                <a:gd name="connsiteX72" fmla="*/ 3792320 w 5018777"/>
                <a:gd name="connsiteY72" fmla="*/ 333828 h 2605314"/>
                <a:gd name="connsiteX73" fmla="*/ 3814092 w 5018777"/>
                <a:gd name="connsiteY73" fmla="*/ 326571 h 2605314"/>
                <a:gd name="connsiteX74" fmla="*/ 3959235 w 5018777"/>
                <a:gd name="connsiteY74" fmla="*/ 333828 h 2605314"/>
                <a:gd name="connsiteX75" fmla="*/ 4024549 w 5018777"/>
                <a:gd name="connsiteY75" fmla="*/ 377371 h 2605314"/>
                <a:gd name="connsiteX76" fmla="*/ 4060835 w 5018777"/>
                <a:gd name="connsiteY76" fmla="*/ 413657 h 2605314"/>
                <a:gd name="connsiteX77" fmla="*/ 4097120 w 5018777"/>
                <a:gd name="connsiteY77" fmla="*/ 478971 h 2605314"/>
                <a:gd name="connsiteX78" fmla="*/ 4111997 w 5018777"/>
                <a:gd name="connsiteY78" fmla="*/ 620848 h 2605314"/>
                <a:gd name="connsiteX79" fmla="*/ 4089863 w 5018777"/>
                <a:gd name="connsiteY79" fmla="*/ 732971 h 2605314"/>
                <a:gd name="connsiteX80" fmla="*/ 4060835 w 5018777"/>
                <a:gd name="connsiteY80" fmla="*/ 769257 h 2605314"/>
                <a:gd name="connsiteX81" fmla="*/ 3946897 w 5018777"/>
                <a:gd name="connsiteY81" fmla="*/ 851262 h 2605314"/>
                <a:gd name="connsiteX82" fmla="*/ 3843120 w 5018777"/>
                <a:gd name="connsiteY82" fmla="*/ 878114 h 2605314"/>
                <a:gd name="connsiteX83" fmla="*/ 3567349 w 5018777"/>
                <a:gd name="connsiteY83" fmla="*/ 863600 h 2605314"/>
                <a:gd name="connsiteX84" fmla="*/ 3422206 w 5018777"/>
                <a:gd name="connsiteY84" fmla="*/ 835660 h 2605314"/>
                <a:gd name="connsiteX85" fmla="*/ 3349635 w 5018777"/>
                <a:gd name="connsiteY85" fmla="*/ 776514 h 2605314"/>
                <a:gd name="connsiteX86" fmla="*/ 3313349 w 5018777"/>
                <a:gd name="connsiteY86" fmla="*/ 696685 h 2605314"/>
                <a:gd name="connsiteX87" fmla="*/ 3277063 w 5018777"/>
                <a:gd name="connsiteY87" fmla="*/ 587828 h 2605314"/>
                <a:gd name="connsiteX88" fmla="*/ 3233520 w 5018777"/>
                <a:gd name="connsiteY88" fmla="*/ 478971 h 2605314"/>
                <a:gd name="connsiteX89" fmla="*/ 3199412 w 5018777"/>
                <a:gd name="connsiteY89" fmla="*/ 367937 h 2605314"/>
                <a:gd name="connsiteX90" fmla="*/ 3139177 w 5018777"/>
                <a:gd name="connsiteY90" fmla="*/ 283028 h 2605314"/>
                <a:gd name="connsiteX91" fmla="*/ 3081120 w 5018777"/>
                <a:gd name="connsiteY91" fmla="*/ 232228 h 2605314"/>
                <a:gd name="connsiteX92" fmla="*/ 3008549 w 5018777"/>
                <a:gd name="connsiteY92" fmla="*/ 174171 h 2605314"/>
                <a:gd name="connsiteX93" fmla="*/ 2934889 w 5018777"/>
                <a:gd name="connsiteY93" fmla="*/ 124460 h 2605314"/>
                <a:gd name="connsiteX94" fmla="*/ 2827120 w 5018777"/>
                <a:gd name="connsiteY94" fmla="*/ 79828 h 2605314"/>
                <a:gd name="connsiteX95" fmla="*/ 2667463 w 5018777"/>
                <a:gd name="connsiteY95" fmla="*/ 50800 h 2605314"/>
                <a:gd name="connsiteX96" fmla="*/ 2500549 w 5018777"/>
                <a:gd name="connsiteY96" fmla="*/ 43542 h 2605314"/>
                <a:gd name="connsiteX97" fmla="*/ 2275577 w 5018777"/>
                <a:gd name="connsiteY97" fmla="*/ 21771 h 2605314"/>
                <a:gd name="connsiteX98" fmla="*/ 2036092 w 5018777"/>
                <a:gd name="connsiteY98" fmla="*/ 7257 h 2605314"/>
                <a:gd name="connsiteX99" fmla="*/ 1753063 w 5018777"/>
                <a:gd name="connsiteY99" fmla="*/ 29028 h 2605314"/>
                <a:gd name="connsiteX100" fmla="*/ 1519746 w 5018777"/>
                <a:gd name="connsiteY100" fmla="*/ 82005 h 2605314"/>
                <a:gd name="connsiteX101" fmla="*/ 1157977 w 5018777"/>
                <a:gd name="connsiteY101" fmla="*/ 190500 h 2605314"/>
                <a:gd name="connsiteX102" fmla="*/ 969292 w 5018777"/>
                <a:gd name="connsiteY102" fmla="*/ 261257 h 2605314"/>
                <a:gd name="connsiteX103" fmla="*/ 889463 w 5018777"/>
                <a:gd name="connsiteY103" fmla="*/ 319314 h 2605314"/>
                <a:gd name="connsiteX104" fmla="*/ 763189 w 5018777"/>
                <a:gd name="connsiteY104" fmla="*/ 420551 h 2605314"/>
                <a:gd name="connsiteX105" fmla="*/ 693520 w 5018777"/>
                <a:gd name="connsiteY105" fmla="*/ 500742 h 2605314"/>
                <a:gd name="connsiteX106" fmla="*/ 664492 w 5018777"/>
                <a:gd name="connsiteY106" fmla="*/ 544285 h 2605314"/>
                <a:gd name="connsiteX107" fmla="*/ 642720 w 5018777"/>
                <a:gd name="connsiteY107" fmla="*/ 609600 h 2605314"/>
                <a:gd name="connsiteX108" fmla="*/ 651792 w 5018777"/>
                <a:gd name="connsiteY108" fmla="*/ 740954 h 2605314"/>
                <a:gd name="connsiteX109" fmla="*/ 700052 w 5018777"/>
                <a:gd name="connsiteY109" fmla="*/ 804454 h 2605314"/>
                <a:gd name="connsiteX110" fmla="*/ 751577 w 5018777"/>
                <a:gd name="connsiteY110" fmla="*/ 804817 h 2605314"/>
                <a:gd name="connsiteX111" fmla="*/ 775889 w 5018777"/>
                <a:gd name="connsiteY111" fmla="*/ 748937 h 2605314"/>
                <a:gd name="connsiteX112" fmla="*/ 764640 w 5018777"/>
                <a:gd name="connsiteY112" fmla="*/ 679268 h 2605314"/>
                <a:gd name="connsiteX113" fmla="*/ 704769 w 5018777"/>
                <a:gd name="connsiteY113" fmla="*/ 644434 h 2605314"/>
                <a:gd name="connsiteX114" fmla="*/ 567246 w 5018777"/>
                <a:gd name="connsiteY114" fmla="*/ 638991 h 2605314"/>
                <a:gd name="connsiteX115" fmla="*/ 468549 w 5018777"/>
                <a:gd name="connsiteY115" fmla="*/ 682171 h 2605314"/>
                <a:gd name="connsiteX116" fmla="*/ 446777 w 5018777"/>
                <a:gd name="connsiteY116" fmla="*/ 754742 h 2605314"/>
                <a:gd name="connsiteX117" fmla="*/ 475806 w 5018777"/>
                <a:gd name="connsiteY117" fmla="*/ 849085 h 2605314"/>
                <a:gd name="connsiteX118" fmla="*/ 533863 w 5018777"/>
                <a:gd name="connsiteY118" fmla="*/ 841828 h 2605314"/>
                <a:gd name="connsiteX119" fmla="*/ 541120 w 5018777"/>
                <a:gd name="connsiteY119" fmla="*/ 820057 h 2605314"/>
                <a:gd name="connsiteX120" fmla="*/ 519349 w 5018777"/>
                <a:gd name="connsiteY120" fmla="*/ 740228 h 2605314"/>
                <a:gd name="connsiteX121" fmla="*/ 497577 w 5018777"/>
                <a:gd name="connsiteY121" fmla="*/ 725714 h 2605314"/>
                <a:gd name="connsiteX122" fmla="*/ 352435 w 5018777"/>
                <a:gd name="connsiteY122" fmla="*/ 732971 h 2605314"/>
                <a:gd name="connsiteX123" fmla="*/ 252286 w 5018777"/>
                <a:gd name="connsiteY123" fmla="*/ 791028 h 2605314"/>
                <a:gd name="connsiteX124" fmla="*/ 192777 w 5018777"/>
                <a:gd name="connsiteY124" fmla="*/ 892628 h 2605314"/>
                <a:gd name="connsiteX125" fmla="*/ 187335 w 5018777"/>
                <a:gd name="connsiteY125" fmla="*/ 1026522 h 2605314"/>
                <a:gd name="connsiteX126" fmla="*/ 218177 w 5018777"/>
                <a:gd name="connsiteY126" fmla="*/ 1070791 h 2605314"/>
                <a:gd name="connsiteX127" fmla="*/ 278049 w 5018777"/>
                <a:gd name="connsiteY127" fmla="*/ 1063534 h 2605314"/>
                <a:gd name="connsiteX128" fmla="*/ 297643 w 5018777"/>
                <a:gd name="connsiteY128" fmla="*/ 1022531 h 2605314"/>
                <a:gd name="connsiteX129" fmla="*/ 260995 w 5018777"/>
                <a:gd name="connsiteY129" fmla="*/ 957580 h 2605314"/>
                <a:gd name="connsiteX130" fmla="*/ 172095 w 5018777"/>
                <a:gd name="connsiteY130" fmla="*/ 952137 h 2605314"/>
                <a:gd name="connsiteX131" fmla="*/ 108957 w 5018777"/>
                <a:gd name="connsiteY131" fmla="*/ 996405 h 2605314"/>
                <a:gd name="connsiteX132" fmla="*/ 54892 w 5018777"/>
                <a:gd name="connsiteY132" fmla="*/ 1066800 h 2605314"/>
                <a:gd name="connsiteX133" fmla="*/ 14252 w 5018777"/>
                <a:gd name="connsiteY133" fmla="*/ 1156788 h 2605314"/>
                <a:gd name="connsiteX134" fmla="*/ 20783 w 5018777"/>
                <a:gd name="connsiteY134" fmla="*/ 1262017 h 2605314"/>
                <a:gd name="connsiteX135" fmla="*/ 69406 w 5018777"/>
                <a:gd name="connsiteY135" fmla="*/ 1313542 h 2605314"/>
                <a:gd name="connsiteX136" fmla="*/ 112949 w 5018777"/>
                <a:gd name="connsiteY136" fmla="*/ 1342571 h 2605314"/>
                <a:gd name="connsiteX137" fmla="*/ 159032 w 5018777"/>
                <a:gd name="connsiteY137" fmla="*/ 1341845 h 2605314"/>
                <a:gd name="connsiteX138" fmla="*/ 217089 w 5018777"/>
                <a:gd name="connsiteY138" fmla="*/ 1316445 h 2605314"/>
                <a:gd name="connsiteX139" fmla="*/ 199672 w 5018777"/>
                <a:gd name="connsiteY139" fmla="*/ 1243148 h 2605314"/>
                <a:gd name="connsiteX140" fmla="*/ 124197 w 5018777"/>
                <a:gd name="connsiteY140" fmla="*/ 1236254 h 2605314"/>
                <a:gd name="connsiteX141" fmla="*/ 54892 w 5018777"/>
                <a:gd name="connsiteY141" fmla="*/ 1262742 h 2605314"/>
                <a:gd name="connsiteX142" fmla="*/ 33120 w 5018777"/>
                <a:gd name="connsiteY142" fmla="*/ 1299028 h 2605314"/>
                <a:gd name="connsiteX143" fmla="*/ 18606 w 5018777"/>
                <a:gd name="connsiteY143" fmla="*/ 1320800 h 2605314"/>
                <a:gd name="connsiteX144" fmla="*/ 4092 w 5018777"/>
                <a:gd name="connsiteY144" fmla="*/ 1379582 h 2605314"/>
                <a:gd name="connsiteX145" fmla="*/ 3729 w 5018777"/>
                <a:gd name="connsiteY145" fmla="*/ 1436188 h 2605314"/>
                <a:gd name="connsiteX146" fmla="*/ 47635 w 5018777"/>
                <a:gd name="connsiteY146" fmla="*/ 1494971 h 2605314"/>
                <a:gd name="connsiteX147" fmla="*/ 91177 w 5018777"/>
                <a:gd name="connsiteY147" fmla="*/ 1524000 h 2605314"/>
                <a:gd name="connsiteX148" fmla="*/ 127100 w 5018777"/>
                <a:gd name="connsiteY148" fmla="*/ 1568268 h 2605314"/>
                <a:gd name="connsiteX149" fmla="*/ 171006 w 5018777"/>
                <a:gd name="connsiteY149" fmla="*/ 1582057 h 2605314"/>
                <a:gd name="connsiteX150" fmla="*/ 228337 w 5018777"/>
                <a:gd name="connsiteY150" fmla="*/ 1561737 h 2605314"/>
                <a:gd name="connsiteX151" fmla="*/ 236683 w 5018777"/>
                <a:gd name="connsiteY151" fmla="*/ 1483722 h 2605314"/>
                <a:gd name="connsiteX152" fmla="*/ 157217 w 5018777"/>
                <a:gd name="connsiteY152" fmla="*/ 1465580 h 2605314"/>
                <a:gd name="connsiteX153" fmla="*/ 105692 w 5018777"/>
                <a:gd name="connsiteY153" fmla="*/ 1502228 h 2605314"/>
                <a:gd name="connsiteX154" fmla="*/ 105692 w 5018777"/>
                <a:gd name="connsiteY154" fmla="*/ 1698171 h 2605314"/>
                <a:gd name="connsiteX155" fmla="*/ 141615 w 5018777"/>
                <a:gd name="connsiteY155" fmla="*/ 1749334 h 2605314"/>
                <a:gd name="connsiteX156" fmla="*/ 192777 w 5018777"/>
                <a:gd name="connsiteY156" fmla="*/ 1792514 h 2605314"/>
                <a:gd name="connsiteX157" fmla="*/ 250835 w 5018777"/>
                <a:gd name="connsiteY157" fmla="*/ 1828800 h 2605314"/>
                <a:gd name="connsiteX158" fmla="*/ 359692 w 5018777"/>
                <a:gd name="connsiteY158" fmla="*/ 1821542 h 2605314"/>
                <a:gd name="connsiteX159" fmla="*/ 394163 w 5018777"/>
                <a:gd name="connsiteY159" fmla="*/ 1796505 h 2605314"/>
                <a:gd name="connsiteX160" fmla="*/ 410492 w 5018777"/>
                <a:gd name="connsiteY160" fmla="*/ 1698171 h 2605314"/>
                <a:gd name="connsiteX161" fmla="*/ 366949 w 5018777"/>
                <a:gd name="connsiteY161" fmla="*/ 1683657 h 2605314"/>
                <a:gd name="connsiteX162" fmla="*/ 316149 w 5018777"/>
                <a:gd name="connsiteY162" fmla="*/ 1690914 h 2605314"/>
                <a:gd name="connsiteX163" fmla="*/ 279863 w 5018777"/>
                <a:gd name="connsiteY163" fmla="*/ 1719942 h 2605314"/>
                <a:gd name="connsiteX164" fmla="*/ 265349 w 5018777"/>
                <a:gd name="connsiteY164" fmla="*/ 1785257 h 2605314"/>
                <a:gd name="connsiteX165" fmla="*/ 276235 w 5018777"/>
                <a:gd name="connsiteY165" fmla="*/ 1939108 h 2605314"/>
                <a:gd name="connsiteX166" fmla="*/ 331026 w 5018777"/>
                <a:gd name="connsiteY166" fmla="*/ 1984465 h 2605314"/>
                <a:gd name="connsiteX167" fmla="*/ 417749 w 5018777"/>
                <a:gd name="connsiteY167" fmla="*/ 2002971 h 2605314"/>
                <a:gd name="connsiteX168" fmla="*/ 526606 w 5018777"/>
                <a:gd name="connsiteY168" fmla="*/ 1995714 h 2605314"/>
                <a:gd name="connsiteX169" fmla="*/ 555635 w 5018777"/>
                <a:gd name="connsiteY169" fmla="*/ 1973942 h 2605314"/>
                <a:gd name="connsiteX170" fmla="*/ 599177 w 5018777"/>
                <a:gd name="connsiteY170" fmla="*/ 1944914 h 2605314"/>
                <a:gd name="connsiteX171" fmla="*/ 628206 w 5018777"/>
                <a:gd name="connsiteY171" fmla="*/ 1901371 h 2605314"/>
                <a:gd name="connsiteX172" fmla="*/ 613692 w 5018777"/>
                <a:gd name="connsiteY172" fmla="*/ 1836057 h 2605314"/>
                <a:gd name="connsiteX173" fmla="*/ 570149 w 5018777"/>
                <a:gd name="connsiteY173" fmla="*/ 1792514 h 2605314"/>
                <a:gd name="connsiteX174" fmla="*/ 528057 w 5018777"/>
                <a:gd name="connsiteY174" fmla="*/ 1800497 h 2605314"/>
                <a:gd name="connsiteX175" fmla="*/ 481249 w 5018777"/>
                <a:gd name="connsiteY175" fmla="*/ 1898468 h 2605314"/>
                <a:gd name="connsiteX176" fmla="*/ 555635 w 5018777"/>
                <a:gd name="connsiteY176" fmla="*/ 1995714 h 2605314"/>
                <a:gd name="connsiteX177" fmla="*/ 570149 w 5018777"/>
                <a:gd name="connsiteY177" fmla="*/ 2017485 h 2605314"/>
                <a:gd name="connsiteX178" fmla="*/ 700777 w 5018777"/>
                <a:gd name="connsiteY178" fmla="*/ 2068285 h 2605314"/>
                <a:gd name="connsiteX179" fmla="*/ 737063 w 5018777"/>
                <a:gd name="connsiteY179" fmla="*/ 2082800 h 2605314"/>
                <a:gd name="connsiteX180" fmla="*/ 867692 w 5018777"/>
                <a:gd name="connsiteY180" fmla="*/ 2119811 h 2605314"/>
                <a:gd name="connsiteX181" fmla="*/ 969292 w 5018777"/>
                <a:gd name="connsiteY181" fmla="*/ 2148114 h 2605314"/>
                <a:gd name="connsiteX182" fmla="*/ 1078149 w 5018777"/>
                <a:gd name="connsiteY182" fmla="*/ 2133600 h 2605314"/>
                <a:gd name="connsiteX183" fmla="*/ 1128949 w 5018777"/>
                <a:gd name="connsiteY183" fmla="*/ 2104571 h 2605314"/>
                <a:gd name="connsiteX184" fmla="*/ 1247603 w 5018777"/>
                <a:gd name="connsiteY184" fmla="*/ 2013494 h 2605314"/>
                <a:gd name="connsiteX185" fmla="*/ 1291509 w 5018777"/>
                <a:gd name="connsiteY185" fmla="*/ 1957251 h 2605314"/>
                <a:gd name="connsiteX186" fmla="*/ 1278083 w 5018777"/>
                <a:gd name="connsiteY186" fmla="*/ 1839322 h 2605314"/>
                <a:gd name="connsiteX187" fmla="*/ 1223292 w 5018777"/>
                <a:gd name="connsiteY187" fmla="*/ 1814285 h 2605314"/>
                <a:gd name="connsiteX188" fmla="*/ 1129675 w 5018777"/>
                <a:gd name="connsiteY188" fmla="*/ 1833154 h 2605314"/>
                <a:gd name="connsiteX189" fmla="*/ 1107177 w 5018777"/>
                <a:gd name="connsiteY189" fmla="*/ 1894114 h 2605314"/>
                <a:gd name="connsiteX190" fmla="*/ 1085406 w 5018777"/>
                <a:gd name="connsiteY190" fmla="*/ 2002971 h 2605314"/>
                <a:gd name="connsiteX191" fmla="*/ 1020092 w 5018777"/>
                <a:gd name="connsiteY191" fmla="*/ 1995714 h 2605314"/>
                <a:gd name="connsiteX192" fmla="*/ 984532 w 5018777"/>
                <a:gd name="connsiteY192" fmla="*/ 1911531 h 2605314"/>
                <a:gd name="connsiteX193" fmla="*/ 996869 w 5018777"/>
                <a:gd name="connsiteY193" fmla="*/ 1807754 h 2605314"/>
                <a:gd name="connsiteX194" fmla="*/ 1070529 w 5018777"/>
                <a:gd name="connsiteY194" fmla="*/ 1731554 h 2605314"/>
                <a:gd name="connsiteX195" fmla="*/ 1230549 w 5018777"/>
                <a:gd name="connsiteY195" fmla="*/ 1690914 h 2605314"/>
                <a:gd name="connsiteX196" fmla="*/ 1339406 w 5018777"/>
                <a:gd name="connsiteY196" fmla="*/ 1698171 h 2605314"/>
                <a:gd name="connsiteX197" fmla="*/ 1426492 w 5018777"/>
                <a:gd name="connsiteY197" fmla="*/ 1741714 h 2605314"/>
                <a:gd name="connsiteX198" fmla="*/ 1480557 w 5018777"/>
                <a:gd name="connsiteY198" fmla="*/ 1792514 h 2605314"/>
                <a:gd name="connsiteX199" fmla="*/ 1510312 w 5018777"/>
                <a:gd name="connsiteY199" fmla="*/ 1859642 h 2605314"/>
                <a:gd name="connsiteX200" fmla="*/ 1511037 w 5018777"/>
                <a:gd name="connsiteY200" fmla="*/ 1961968 h 2605314"/>
                <a:gd name="connsiteX201" fmla="*/ 1463866 w 5018777"/>
                <a:gd name="connsiteY201" fmla="*/ 2046877 h 2605314"/>
                <a:gd name="connsiteX202" fmla="*/ 1411977 w 5018777"/>
                <a:gd name="connsiteY202" fmla="*/ 2140857 h 2605314"/>
                <a:gd name="connsiteX203" fmla="*/ 1404720 w 5018777"/>
                <a:gd name="connsiteY203" fmla="*/ 2162628 h 2605314"/>
                <a:gd name="connsiteX204" fmla="*/ 1368435 w 5018777"/>
                <a:gd name="connsiteY204" fmla="*/ 2293257 h 2605314"/>
                <a:gd name="connsiteX205" fmla="*/ 1370975 w 5018777"/>
                <a:gd name="connsiteY205" fmla="*/ 2449285 h 2605314"/>
                <a:gd name="connsiteX206" fmla="*/ 1513577 w 5018777"/>
                <a:gd name="connsiteY206" fmla="*/ 2554514 h 2605314"/>
                <a:gd name="connsiteX207" fmla="*/ 1636949 w 5018777"/>
                <a:gd name="connsiteY207" fmla="*/ 2590800 h 2605314"/>
                <a:gd name="connsiteX208" fmla="*/ 1851397 w 5018777"/>
                <a:gd name="connsiteY208" fmla="*/ 2605314 h 2605314"/>
                <a:gd name="connsiteX209" fmla="*/ 1922155 w 5018777"/>
                <a:gd name="connsiteY209" fmla="*/ 2576285 h 2605314"/>
                <a:gd name="connsiteX210" fmla="*/ 1963520 w 5018777"/>
                <a:gd name="connsiteY210" fmla="*/ 2496457 h 2605314"/>
                <a:gd name="connsiteX211" fmla="*/ 2006337 w 5018777"/>
                <a:gd name="connsiteY211" fmla="*/ 2315028 h 2605314"/>
                <a:gd name="connsiteX212" fmla="*/ 2043349 w 5018777"/>
                <a:gd name="connsiteY212" fmla="*/ 2111828 h 2605314"/>
                <a:gd name="connsiteX213" fmla="*/ 2066572 w 5018777"/>
                <a:gd name="connsiteY213" fmla="*/ 2048691 h 2605314"/>
                <a:gd name="connsiteX214" fmla="*/ 2102495 w 5018777"/>
                <a:gd name="connsiteY214" fmla="*/ 1987731 h 2605314"/>
                <a:gd name="connsiteX215" fmla="*/ 2221512 w 5018777"/>
                <a:gd name="connsiteY215" fmla="*/ 1879237 h 2605314"/>
                <a:gd name="connsiteX216" fmla="*/ 2377177 w 5018777"/>
                <a:gd name="connsiteY216" fmla="*/ 1872342 h 2605314"/>
                <a:gd name="connsiteX217" fmla="*/ 2398949 w 5018777"/>
                <a:gd name="connsiteY217" fmla="*/ 1879600 h 2605314"/>
                <a:gd name="connsiteX218" fmla="*/ 2457006 w 5018777"/>
                <a:gd name="connsiteY218" fmla="*/ 1930400 h 2605314"/>
                <a:gd name="connsiteX219" fmla="*/ 2471520 w 5018777"/>
                <a:gd name="connsiteY219" fmla="*/ 1952171 h 2605314"/>
                <a:gd name="connsiteX220" fmla="*/ 2493292 w 5018777"/>
                <a:gd name="connsiteY220" fmla="*/ 1973942 h 2605314"/>
                <a:gd name="connsiteX221" fmla="*/ 2507806 w 5018777"/>
                <a:gd name="connsiteY221" fmla="*/ 2024742 h 2605314"/>
                <a:gd name="connsiteX222" fmla="*/ 2515063 w 5018777"/>
                <a:gd name="connsiteY222" fmla="*/ 2053771 h 2605314"/>
                <a:gd name="connsiteX223" fmla="*/ 2529577 w 5018777"/>
                <a:gd name="connsiteY223" fmla="*/ 2075542 h 2605314"/>
                <a:gd name="connsiteX224" fmla="*/ 2544092 w 5018777"/>
                <a:gd name="connsiteY224" fmla="*/ 2126342 h 2605314"/>
                <a:gd name="connsiteX225" fmla="*/ 2536835 w 5018777"/>
                <a:gd name="connsiteY225" fmla="*/ 2271485 h 2605314"/>
                <a:gd name="connsiteX226" fmla="*/ 2522320 w 5018777"/>
                <a:gd name="connsiteY226" fmla="*/ 2300514 h 2605314"/>
                <a:gd name="connsiteX227" fmla="*/ 2478777 w 5018777"/>
                <a:gd name="connsiteY227" fmla="*/ 2329542 h 2605314"/>
                <a:gd name="connsiteX228" fmla="*/ 2457006 w 5018777"/>
                <a:gd name="connsiteY228" fmla="*/ 2336800 h 2605314"/>
                <a:gd name="connsiteX229" fmla="*/ 2333635 w 5018777"/>
                <a:gd name="connsiteY229" fmla="*/ 2329542 h 2605314"/>
                <a:gd name="connsiteX230" fmla="*/ 2311863 w 5018777"/>
                <a:gd name="connsiteY230" fmla="*/ 2322285 h 2605314"/>
                <a:gd name="connsiteX231" fmla="*/ 2297349 w 5018777"/>
                <a:gd name="connsiteY231" fmla="*/ 2286000 h 2605314"/>
                <a:gd name="connsiteX232" fmla="*/ 2290092 w 5018777"/>
                <a:gd name="connsiteY232" fmla="*/ 2249714 h 2605314"/>
                <a:gd name="connsiteX233" fmla="*/ 2398949 w 5018777"/>
                <a:gd name="connsiteY233" fmla="*/ 2111828 h 2605314"/>
                <a:gd name="connsiteX234" fmla="*/ 2398949 w 5018777"/>
                <a:gd name="connsiteY234" fmla="*/ 2024742 h 2605314"/>
                <a:gd name="connsiteX235" fmla="*/ 2377177 w 5018777"/>
                <a:gd name="connsiteY235" fmla="*/ 2010228 h 2605314"/>
                <a:gd name="connsiteX236" fmla="*/ 2275577 w 5018777"/>
                <a:gd name="connsiteY236" fmla="*/ 2017485 h 2605314"/>
                <a:gd name="connsiteX237" fmla="*/ 2261063 w 5018777"/>
                <a:gd name="connsiteY237" fmla="*/ 2032000 h 2605314"/>
                <a:gd name="connsiteX238" fmla="*/ 2239292 w 5018777"/>
                <a:gd name="connsiteY238" fmla="*/ 2046514 h 2605314"/>
                <a:gd name="connsiteX239" fmla="*/ 2224777 w 5018777"/>
                <a:gd name="connsiteY239" fmla="*/ 2061028 h 2605314"/>
                <a:gd name="connsiteX240" fmla="*/ 2195749 w 5018777"/>
                <a:gd name="connsiteY240" fmla="*/ 2068285 h 2605314"/>
                <a:gd name="connsiteX241" fmla="*/ 2166720 w 5018777"/>
                <a:gd name="connsiteY241" fmla="*/ 2090057 h 2605314"/>
                <a:gd name="connsiteX242" fmla="*/ 2152206 w 5018777"/>
                <a:gd name="connsiteY242" fmla="*/ 2111828 h 2605314"/>
                <a:gd name="connsiteX243" fmla="*/ 2130435 w 5018777"/>
                <a:gd name="connsiteY243" fmla="*/ 2140857 h 2605314"/>
                <a:gd name="connsiteX244" fmla="*/ 2130435 w 5018777"/>
                <a:gd name="connsiteY244" fmla="*/ 2351314 h 2605314"/>
                <a:gd name="connsiteX245" fmla="*/ 2144949 w 5018777"/>
                <a:gd name="connsiteY245" fmla="*/ 2373085 h 2605314"/>
                <a:gd name="connsiteX246" fmla="*/ 2166720 w 5018777"/>
                <a:gd name="connsiteY246" fmla="*/ 2380342 h 2605314"/>
                <a:gd name="connsiteX247" fmla="*/ 2173977 w 5018777"/>
                <a:gd name="connsiteY247" fmla="*/ 2402114 h 2605314"/>
                <a:gd name="connsiteX248" fmla="*/ 2195749 w 5018777"/>
                <a:gd name="connsiteY248" fmla="*/ 2416628 h 2605314"/>
                <a:gd name="connsiteX249" fmla="*/ 2224777 w 5018777"/>
                <a:gd name="connsiteY249" fmla="*/ 2438400 h 2605314"/>
                <a:gd name="connsiteX250" fmla="*/ 2268320 w 5018777"/>
                <a:gd name="connsiteY250" fmla="*/ 2474685 h 2605314"/>
                <a:gd name="connsiteX251" fmla="*/ 2297349 w 5018777"/>
                <a:gd name="connsiteY251" fmla="*/ 2510971 h 2605314"/>
                <a:gd name="connsiteX252" fmla="*/ 2319120 w 5018777"/>
                <a:gd name="connsiteY252" fmla="*/ 2532742 h 2605314"/>
                <a:gd name="connsiteX253" fmla="*/ 2398949 w 5018777"/>
                <a:gd name="connsiteY253" fmla="*/ 2569028 h 2605314"/>
                <a:gd name="connsiteX254" fmla="*/ 2544092 w 5018777"/>
                <a:gd name="connsiteY254" fmla="*/ 2554514 h 2605314"/>
                <a:gd name="connsiteX255" fmla="*/ 2565863 w 5018777"/>
                <a:gd name="connsiteY255" fmla="*/ 2540000 h 2605314"/>
                <a:gd name="connsiteX256" fmla="*/ 2573120 w 5018777"/>
                <a:gd name="connsiteY256" fmla="*/ 2503714 h 2605314"/>
                <a:gd name="connsiteX257" fmla="*/ 2587635 w 5018777"/>
                <a:gd name="connsiteY257" fmla="*/ 2481942 h 2605314"/>
                <a:gd name="connsiteX258" fmla="*/ 2594892 w 5018777"/>
                <a:gd name="connsiteY258" fmla="*/ 2409371 h 2605314"/>
                <a:gd name="connsiteX259" fmla="*/ 2645692 w 5018777"/>
                <a:gd name="connsiteY259" fmla="*/ 2416628 h 2605314"/>
                <a:gd name="connsiteX260" fmla="*/ 2674720 w 5018777"/>
                <a:gd name="connsiteY260" fmla="*/ 2423885 h 2605314"/>
                <a:gd name="connsiteX261" fmla="*/ 2747292 w 5018777"/>
                <a:gd name="connsiteY261" fmla="*/ 2438400 h 2605314"/>
                <a:gd name="connsiteX262" fmla="*/ 2790835 w 5018777"/>
                <a:gd name="connsiteY262" fmla="*/ 2452914 h 2605314"/>
                <a:gd name="connsiteX263" fmla="*/ 2812606 w 5018777"/>
                <a:gd name="connsiteY263" fmla="*/ 2438400 h 2605314"/>
                <a:gd name="connsiteX264" fmla="*/ 2805349 w 5018777"/>
                <a:gd name="connsiteY264" fmla="*/ 2416628 h 2605314"/>
                <a:gd name="connsiteX265" fmla="*/ 2798092 w 5018777"/>
                <a:gd name="connsiteY265" fmla="*/ 2373085 h 2605314"/>
                <a:gd name="connsiteX266" fmla="*/ 2783577 w 5018777"/>
                <a:gd name="connsiteY266" fmla="*/ 2329542 h 2605314"/>
                <a:gd name="connsiteX267" fmla="*/ 2798092 w 5018777"/>
                <a:gd name="connsiteY267" fmla="*/ 2278742 h 2605314"/>
                <a:gd name="connsiteX268" fmla="*/ 2965006 w 5018777"/>
                <a:gd name="connsiteY268" fmla="*/ 2249714 h 2605314"/>
                <a:gd name="connsiteX269" fmla="*/ 2950492 w 5018777"/>
                <a:gd name="connsiteY269" fmla="*/ 2227942 h 2605314"/>
                <a:gd name="connsiteX270" fmla="*/ 2928720 w 5018777"/>
                <a:gd name="connsiteY270" fmla="*/ 2133600 h 2605314"/>
                <a:gd name="connsiteX271" fmla="*/ 2921463 w 5018777"/>
                <a:gd name="connsiteY271" fmla="*/ 2104571 h 2605314"/>
                <a:gd name="connsiteX272" fmla="*/ 2899692 w 5018777"/>
                <a:gd name="connsiteY272" fmla="*/ 2090057 h 2605314"/>
                <a:gd name="connsiteX273" fmla="*/ 2906949 w 5018777"/>
                <a:gd name="connsiteY273" fmla="*/ 2061028 h 2605314"/>
                <a:gd name="connsiteX274" fmla="*/ 3037577 w 5018777"/>
                <a:gd name="connsiteY274" fmla="*/ 2053771 h 2605314"/>
                <a:gd name="connsiteX275" fmla="*/ 3124663 w 5018777"/>
                <a:gd name="connsiteY275" fmla="*/ 2046514 h 2605314"/>
                <a:gd name="connsiteX276" fmla="*/ 3146435 w 5018777"/>
                <a:gd name="connsiteY276" fmla="*/ 2039257 h 2605314"/>
                <a:gd name="connsiteX277" fmla="*/ 3139177 w 5018777"/>
                <a:gd name="connsiteY277" fmla="*/ 2010228 h 2605314"/>
                <a:gd name="connsiteX278" fmla="*/ 3110149 w 5018777"/>
                <a:gd name="connsiteY278" fmla="*/ 1959428 h 2605314"/>
                <a:gd name="connsiteX279" fmla="*/ 3081120 w 5018777"/>
                <a:gd name="connsiteY279" fmla="*/ 1930400 h 2605314"/>
                <a:gd name="connsiteX280" fmla="*/ 3066606 w 5018777"/>
                <a:gd name="connsiteY280" fmla="*/ 1901371 h 2605314"/>
                <a:gd name="connsiteX281" fmla="*/ 3044835 w 5018777"/>
                <a:gd name="connsiteY281" fmla="*/ 1886857 h 2605314"/>
                <a:gd name="connsiteX282" fmla="*/ 3037577 w 5018777"/>
                <a:gd name="connsiteY282" fmla="*/ 1865085 h 2605314"/>
                <a:gd name="connsiteX283" fmla="*/ 3023063 w 5018777"/>
                <a:gd name="connsiteY283" fmla="*/ 1843314 h 2605314"/>
                <a:gd name="connsiteX284" fmla="*/ 3052092 w 5018777"/>
                <a:gd name="connsiteY284" fmla="*/ 1828800 h 2605314"/>
                <a:gd name="connsiteX285" fmla="*/ 3160949 w 5018777"/>
                <a:gd name="connsiteY285" fmla="*/ 1814285 h 2605314"/>
                <a:gd name="connsiteX286" fmla="*/ 3182720 w 5018777"/>
                <a:gd name="connsiteY286" fmla="*/ 1799771 h 2605314"/>
                <a:gd name="connsiteX287" fmla="*/ 3131920 w 5018777"/>
                <a:gd name="connsiteY287" fmla="*/ 1690914 h 2605314"/>
                <a:gd name="connsiteX288" fmla="*/ 3124663 w 5018777"/>
                <a:gd name="connsiteY288" fmla="*/ 1669142 h 2605314"/>
                <a:gd name="connsiteX289" fmla="*/ 3110149 w 5018777"/>
                <a:gd name="connsiteY289" fmla="*/ 1647371 h 2605314"/>
                <a:gd name="connsiteX290" fmla="*/ 3131920 w 5018777"/>
                <a:gd name="connsiteY290" fmla="*/ 1640114 h 2605314"/>
                <a:gd name="connsiteX291" fmla="*/ 3160949 w 5018777"/>
                <a:gd name="connsiteY291" fmla="*/ 1632857 h 2605314"/>
                <a:gd name="connsiteX292" fmla="*/ 3189977 w 5018777"/>
                <a:gd name="connsiteY292" fmla="*/ 1618342 h 2605314"/>
                <a:gd name="connsiteX293" fmla="*/ 3219006 w 5018777"/>
                <a:gd name="connsiteY293" fmla="*/ 1611085 h 2605314"/>
                <a:gd name="connsiteX294" fmla="*/ 3240777 w 5018777"/>
                <a:gd name="connsiteY294" fmla="*/ 1603828 h 2605314"/>
                <a:gd name="connsiteX295" fmla="*/ 3284320 w 5018777"/>
                <a:gd name="connsiteY295" fmla="*/ 1582057 h 2605314"/>
                <a:gd name="connsiteX296" fmla="*/ 3298835 w 5018777"/>
                <a:gd name="connsiteY296" fmla="*/ 1567542 h 2605314"/>
                <a:gd name="connsiteX297" fmla="*/ 3277063 w 5018777"/>
                <a:gd name="connsiteY297" fmla="*/ 1545771 h 2605314"/>
                <a:gd name="connsiteX298" fmla="*/ 3233520 w 5018777"/>
                <a:gd name="connsiteY298" fmla="*/ 1516742 h 2605314"/>
                <a:gd name="connsiteX299" fmla="*/ 3182720 w 5018777"/>
                <a:gd name="connsiteY299" fmla="*/ 1458685 h 2605314"/>
                <a:gd name="connsiteX300" fmla="*/ 3175463 w 5018777"/>
                <a:gd name="connsiteY300" fmla="*/ 1436914 h 2605314"/>
                <a:gd name="connsiteX301" fmla="*/ 3153692 w 5018777"/>
                <a:gd name="connsiteY301" fmla="*/ 1422400 h 2605314"/>
                <a:gd name="connsiteX302" fmla="*/ 3204492 w 5018777"/>
                <a:gd name="connsiteY302" fmla="*/ 1386114 h 2605314"/>
                <a:gd name="connsiteX303" fmla="*/ 3240777 w 5018777"/>
                <a:gd name="connsiteY303" fmla="*/ 1349828 h 2605314"/>
                <a:gd name="connsiteX304" fmla="*/ 3269806 w 5018777"/>
                <a:gd name="connsiteY304" fmla="*/ 1313542 h 2605314"/>
                <a:gd name="connsiteX305" fmla="*/ 3291577 w 5018777"/>
                <a:gd name="connsiteY305" fmla="*/ 1299028 h 2605314"/>
                <a:gd name="connsiteX306" fmla="*/ 3306092 w 5018777"/>
                <a:gd name="connsiteY306" fmla="*/ 1284514 h 2605314"/>
                <a:gd name="connsiteX307" fmla="*/ 3313349 w 5018777"/>
                <a:gd name="connsiteY307" fmla="*/ 1262742 h 2605314"/>
                <a:gd name="connsiteX308" fmla="*/ 3269806 w 5018777"/>
                <a:gd name="connsiteY308" fmla="*/ 1255485 h 2605314"/>
                <a:gd name="connsiteX309" fmla="*/ 3248035 w 5018777"/>
                <a:gd name="connsiteY309" fmla="*/ 1248228 h 2605314"/>
                <a:gd name="connsiteX310" fmla="*/ 3197235 w 5018777"/>
                <a:gd name="connsiteY310" fmla="*/ 1233714 h 2605314"/>
                <a:gd name="connsiteX311" fmla="*/ 3175463 w 5018777"/>
                <a:gd name="connsiteY311" fmla="*/ 1219200 h 2605314"/>
                <a:gd name="connsiteX312" fmla="*/ 3153692 w 5018777"/>
                <a:gd name="connsiteY312" fmla="*/ 1211942 h 2605314"/>
                <a:gd name="connsiteX313" fmla="*/ 3124663 w 5018777"/>
                <a:gd name="connsiteY313" fmla="*/ 1197428 h 2605314"/>
                <a:gd name="connsiteX314" fmla="*/ 3204492 w 5018777"/>
                <a:gd name="connsiteY314" fmla="*/ 1095828 h 2605314"/>
                <a:gd name="connsiteX315" fmla="*/ 3255292 w 5018777"/>
                <a:gd name="connsiteY315" fmla="*/ 1037771 h 2605314"/>
                <a:gd name="connsiteX316" fmla="*/ 3255292 w 5018777"/>
                <a:gd name="connsiteY316" fmla="*/ 994228 h 2605314"/>
                <a:gd name="connsiteX317" fmla="*/ 3211749 w 5018777"/>
                <a:gd name="connsiteY317" fmla="*/ 986971 h 2605314"/>
                <a:gd name="connsiteX318" fmla="*/ 3182720 w 5018777"/>
                <a:gd name="connsiteY318" fmla="*/ 979714 h 2605314"/>
                <a:gd name="connsiteX319" fmla="*/ 3124663 w 5018777"/>
                <a:gd name="connsiteY319" fmla="*/ 957942 h 2605314"/>
                <a:gd name="connsiteX320" fmla="*/ 3102892 w 5018777"/>
                <a:gd name="connsiteY320" fmla="*/ 950685 h 2605314"/>
                <a:gd name="connsiteX321" fmla="*/ 3052092 w 5018777"/>
                <a:gd name="connsiteY321" fmla="*/ 943428 h 2605314"/>
                <a:gd name="connsiteX322" fmla="*/ 3030320 w 5018777"/>
                <a:gd name="connsiteY322" fmla="*/ 936171 h 2605314"/>
                <a:gd name="connsiteX323" fmla="*/ 2994035 w 5018777"/>
                <a:gd name="connsiteY323" fmla="*/ 928914 h 2605314"/>
                <a:gd name="connsiteX324" fmla="*/ 2979520 w 5018777"/>
                <a:gd name="connsiteY324" fmla="*/ 914400 h 2605314"/>
                <a:gd name="connsiteX325" fmla="*/ 3037577 w 5018777"/>
                <a:gd name="connsiteY325" fmla="*/ 820057 h 2605314"/>
                <a:gd name="connsiteX326" fmla="*/ 3095635 w 5018777"/>
                <a:gd name="connsiteY326" fmla="*/ 747485 h 2605314"/>
                <a:gd name="connsiteX327" fmla="*/ 3131920 w 5018777"/>
                <a:gd name="connsiteY327" fmla="*/ 703942 h 2605314"/>
                <a:gd name="connsiteX328" fmla="*/ 3146435 w 5018777"/>
                <a:gd name="connsiteY328" fmla="*/ 682171 h 2605314"/>
                <a:gd name="connsiteX329" fmla="*/ 3037577 w 5018777"/>
                <a:gd name="connsiteY329" fmla="*/ 667657 h 2605314"/>
                <a:gd name="connsiteX330" fmla="*/ 2965006 w 5018777"/>
                <a:gd name="connsiteY330" fmla="*/ 660400 h 2605314"/>
                <a:gd name="connsiteX331" fmla="*/ 2892435 w 5018777"/>
                <a:gd name="connsiteY331" fmla="*/ 645885 h 2605314"/>
                <a:gd name="connsiteX332" fmla="*/ 2928720 w 5018777"/>
                <a:gd name="connsiteY332" fmla="*/ 609600 h 2605314"/>
                <a:gd name="connsiteX333" fmla="*/ 2965006 w 5018777"/>
                <a:gd name="connsiteY333" fmla="*/ 573314 h 2605314"/>
                <a:gd name="connsiteX334" fmla="*/ 2972263 w 5018777"/>
                <a:gd name="connsiteY334" fmla="*/ 529771 h 2605314"/>
                <a:gd name="connsiteX335" fmla="*/ 2986777 w 5018777"/>
                <a:gd name="connsiteY335" fmla="*/ 486228 h 2605314"/>
                <a:gd name="connsiteX336" fmla="*/ 3001292 w 5018777"/>
                <a:gd name="connsiteY336" fmla="*/ 435428 h 2605314"/>
                <a:gd name="connsiteX337" fmla="*/ 3015806 w 5018777"/>
                <a:gd name="connsiteY337" fmla="*/ 391885 h 2605314"/>
                <a:gd name="connsiteX338" fmla="*/ 2965006 w 5018777"/>
                <a:gd name="connsiteY338" fmla="*/ 399142 h 2605314"/>
                <a:gd name="connsiteX339" fmla="*/ 2921463 w 5018777"/>
                <a:gd name="connsiteY339" fmla="*/ 413657 h 2605314"/>
                <a:gd name="connsiteX340" fmla="*/ 2892435 w 5018777"/>
                <a:gd name="connsiteY340" fmla="*/ 420914 h 2605314"/>
                <a:gd name="connsiteX341" fmla="*/ 2856149 w 5018777"/>
                <a:gd name="connsiteY341" fmla="*/ 435428 h 2605314"/>
                <a:gd name="connsiteX342" fmla="*/ 2812606 w 5018777"/>
                <a:gd name="connsiteY342" fmla="*/ 442685 h 2605314"/>
                <a:gd name="connsiteX343" fmla="*/ 2783577 w 5018777"/>
                <a:gd name="connsiteY343" fmla="*/ 449942 h 2605314"/>
                <a:gd name="connsiteX344" fmla="*/ 2725520 w 5018777"/>
                <a:gd name="connsiteY344" fmla="*/ 442685 h 2605314"/>
                <a:gd name="connsiteX345" fmla="*/ 2732777 w 5018777"/>
                <a:gd name="connsiteY345" fmla="*/ 377371 h 2605314"/>
                <a:gd name="connsiteX346" fmla="*/ 2725520 w 5018777"/>
                <a:gd name="connsiteY346" fmla="*/ 290285 h 2605314"/>
                <a:gd name="connsiteX347" fmla="*/ 2711006 w 5018777"/>
                <a:gd name="connsiteY347" fmla="*/ 232228 h 2605314"/>
                <a:gd name="connsiteX348" fmla="*/ 2667463 w 5018777"/>
                <a:gd name="connsiteY348" fmla="*/ 210457 h 2605314"/>
                <a:gd name="connsiteX349" fmla="*/ 2660206 w 5018777"/>
                <a:gd name="connsiteY34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02035 w 5018777"/>
                <a:gd name="connsiteY51" fmla="*/ 420914 h 2605314"/>
                <a:gd name="connsiteX52" fmla="*/ 3501672 w 5018777"/>
                <a:gd name="connsiteY52" fmla="*/ 553357 h 2605314"/>
                <a:gd name="connsiteX53" fmla="*/ 3554649 w 5018777"/>
                <a:gd name="connsiteY53" fmla="*/ 667657 h 2605314"/>
                <a:gd name="connsiteX54" fmla="*/ 3638106 w 5018777"/>
                <a:gd name="connsiteY54" fmla="*/ 730068 h 2605314"/>
                <a:gd name="connsiteX55" fmla="*/ 3756397 w 5018777"/>
                <a:gd name="connsiteY55" fmla="*/ 752565 h 2605314"/>
                <a:gd name="connsiteX56" fmla="*/ 3886663 w 5018777"/>
                <a:gd name="connsiteY56" fmla="*/ 740228 h 2605314"/>
                <a:gd name="connsiteX57" fmla="*/ 3980643 w 5018777"/>
                <a:gd name="connsiteY57" fmla="*/ 658948 h 2605314"/>
                <a:gd name="connsiteX58" fmla="*/ 4000237 w 5018777"/>
                <a:gd name="connsiteY58" fmla="*/ 577305 h 2605314"/>
                <a:gd name="connsiteX59" fmla="*/ 3939640 w 5018777"/>
                <a:gd name="connsiteY59" fmla="*/ 480422 h 2605314"/>
                <a:gd name="connsiteX60" fmla="*/ 3866706 w 5018777"/>
                <a:gd name="connsiteY60" fmla="*/ 463731 h 2605314"/>
                <a:gd name="connsiteX61" fmla="*/ 3806835 w 5018777"/>
                <a:gd name="connsiteY61" fmla="*/ 478971 h 2605314"/>
                <a:gd name="connsiteX62" fmla="*/ 3763292 w 5018777"/>
                <a:gd name="connsiteY62" fmla="*/ 529771 h 2605314"/>
                <a:gd name="connsiteX63" fmla="*/ 3756035 w 5018777"/>
                <a:gd name="connsiteY63" fmla="*/ 551542 h 2605314"/>
                <a:gd name="connsiteX64" fmla="*/ 3763292 w 5018777"/>
                <a:gd name="connsiteY64" fmla="*/ 573314 h 2605314"/>
                <a:gd name="connsiteX65" fmla="*/ 3705235 w 5018777"/>
                <a:gd name="connsiteY65" fmla="*/ 602342 h 2605314"/>
                <a:gd name="connsiteX66" fmla="*/ 3661692 w 5018777"/>
                <a:gd name="connsiteY66" fmla="*/ 544285 h 2605314"/>
                <a:gd name="connsiteX67" fmla="*/ 3668949 w 5018777"/>
                <a:gd name="connsiteY67" fmla="*/ 435428 h 2605314"/>
                <a:gd name="connsiteX68" fmla="*/ 3705235 w 5018777"/>
                <a:gd name="connsiteY68" fmla="*/ 370114 h 2605314"/>
                <a:gd name="connsiteX69" fmla="*/ 3770549 w 5018777"/>
                <a:gd name="connsiteY69" fmla="*/ 341085 h 2605314"/>
                <a:gd name="connsiteX70" fmla="*/ 3792320 w 5018777"/>
                <a:gd name="connsiteY70" fmla="*/ 333828 h 2605314"/>
                <a:gd name="connsiteX71" fmla="*/ 3814092 w 5018777"/>
                <a:gd name="connsiteY71" fmla="*/ 326571 h 2605314"/>
                <a:gd name="connsiteX72" fmla="*/ 3959235 w 5018777"/>
                <a:gd name="connsiteY72" fmla="*/ 333828 h 2605314"/>
                <a:gd name="connsiteX73" fmla="*/ 4024549 w 5018777"/>
                <a:gd name="connsiteY73" fmla="*/ 377371 h 2605314"/>
                <a:gd name="connsiteX74" fmla="*/ 4060835 w 5018777"/>
                <a:gd name="connsiteY74" fmla="*/ 413657 h 2605314"/>
                <a:gd name="connsiteX75" fmla="*/ 4097120 w 5018777"/>
                <a:gd name="connsiteY75" fmla="*/ 478971 h 2605314"/>
                <a:gd name="connsiteX76" fmla="*/ 4111997 w 5018777"/>
                <a:gd name="connsiteY76" fmla="*/ 620848 h 2605314"/>
                <a:gd name="connsiteX77" fmla="*/ 4089863 w 5018777"/>
                <a:gd name="connsiteY77" fmla="*/ 732971 h 2605314"/>
                <a:gd name="connsiteX78" fmla="*/ 4060835 w 5018777"/>
                <a:gd name="connsiteY78" fmla="*/ 769257 h 2605314"/>
                <a:gd name="connsiteX79" fmla="*/ 3946897 w 5018777"/>
                <a:gd name="connsiteY79" fmla="*/ 851262 h 2605314"/>
                <a:gd name="connsiteX80" fmla="*/ 3843120 w 5018777"/>
                <a:gd name="connsiteY80" fmla="*/ 878114 h 2605314"/>
                <a:gd name="connsiteX81" fmla="*/ 3567349 w 5018777"/>
                <a:gd name="connsiteY81" fmla="*/ 863600 h 2605314"/>
                <a:gd name="connsiteX82" fmla="*/ 3422206 w 5018777"/>
                <a:gd name="connsiteY82" fmla="*/ 835660 h 2605314"/>
                <a:gd name="connsiteX83" fmla="*/ 3349635 w 5018777"/>
                <a:gd name="connsiteY83" fmla="*/ 776514 h 2605314"/>
                <a:gd name="connsiteX84" fmla="*/ 3313349 w 5018777"/>
                <a:gd name="connsiteY84" fmla="*/ 696685 h 2605314"/>
                <a:gd name="connsiteX85" fmla="*/ 3277063 w 5018777"/>
                <a:gd name="connsiteY85" fmla="*/ 587828 h 2605314"/>
                <a:gd name="connsiteX86" fmla="*/ 3233520 w 5018777"/>
                <a:gd name="connsiteY86" fmla="*/ 478971 h 2605314"/>
                <a:gd name="connsiteX87" fmla="*/ 3199412 w 5018777"/>
                <a:gd name="connsiteY87" fmla="*/ 367937 h 2605314"/>
                <a:gd name="connsiteX88" fmla="*/ 3139177 w 5018777"/>
                <a:gd name="connsiteY88" fmla="*/ 283028 h 2605314"/>
                <a:gd name="connsiteX89" fmla="*/ 3081120 w 5018777"/>
                <a:gd name="connsiteY89" fmla="*/ 232228 h 2605314"/>
                <a:gd name="connsiteX90" fmla="*/ 3008549 w 5018777"/>
                <a:gd name="connsiteY90" fmla="*/ 174171 h 2605314"/>
                <a:gd name="connsiteX91" fmla="*/ 2934889 w 5018777"/>
                <a:gd name="connsiteY91" fmla="*/ 124460 h 2605314"/>
                <a:gd name="connsiteX92" fmla="*/ 2827120 w 5018777"/>
                <a:gd name="connsiteY92" fmla="*/ 79828 h 2605314"/>
                <a:gd name="connsiteX93" fmla="*/ 2667463 w 5018777"/>
                <a:gd name="connsiteY93" fmla="*/ 50800 h 2605314"/>
                <a:gd name="connsiteX94" fmla="*/ 2500549 w 5018777"/>
                <a:gd name="connsiteY94" fmla="*/ 43542 h 2605314"/>
                <a:gd name="connsiteX95" fmla="*/ 2275577 w 5018777"/>
                <a:gd name="connsiteY95" fmla="*/ 21771 h 2605314"/>
                <a:gd name="connsiteX96" fmla="*/ 2036092 w 5018777"/>
                <a:gd name="connsiteY96" fmla="*/ 7257 h 2605314"/>
                <a:gd name="connsiteX97" fmla="*/ 1753063 w 5018777"/>
                <a:gd name="connsiteY97" fmla="*/ 29028 h 2605314"/>
                <a:gd name="connsiteX98" fmla="*/ 1519746 w 5018777"/>
                <a:gd name="connsiteY98" fmla="*/ 82005 h 2605314"/>
                <a:gd name="connsiteX99" fmla="*/ 1157977 w 5018777"/>
                <a:gd name="connsiteY99" fmla="*/ 190500 h 2605314"/>
                <a:gd name="connsiteX100" fmla="*/ 969292 w 5018777"/>
                <a:gd name="connsiteY100" fmla="*/ 261257 h 2605314"/>
                <a:gd name="connsiteX101" fmla="*/ 889463 w 5018777"/>
                <a:gd name="connsiteY101" fmla="*/ 319314 h 2605314"/>
                <a:gd name="connsiteX102" fmla="*/ 763189 w 5018777"/>
                <a:gd name="connsiteY102" fmla="*/ 420551 h 2605314"/>
                <a:gd name="connsiteX103" fmla="*/ 693520 w 5018777"/>
                <a:gd name="connsiteY103" fmla="*/ 500742 h 2605314"/>
                <a:gd name="connsiteX104" fmla="*/ 664492 w 5018777"/>
                <a:gd name="connsiteY104" fmla="*/ 544285 h 2605314"/>
                <a:gd name="connsiteX105" fmla="*/ 642720 w 5018777"/>
                <a:gd name="connsiteY105" fmla="*/ 609600 h 2605314"/>
                <a:gd name="connsiteX106" fmla="*/ 651792 w 5018777"/>
                <a:gd name="connsiteY106" fmla="*/ 740954 h 2605314"/>
                <a:gd name="connsiteX107" fmla="*/ 700052 w 5018777"/>
                <a:gd name="connsiteY107" fmla="*/ 804454 h 2605314"/>
                <a:gd name="connsiteX108" fmla="*/ 751577 w 5018777"/>
                <a:gd name="connsiteY108" fmla="*/ 804817 h 2605314"/>
                <a:gd name="connsiteX109" fmla="*/ 775889 w 5018777"/>
                <a:gd name="connsiteY109" fmla="*/ 748937 h 2605314"/>
                <a:gd name="connsiteX110" fmla="*/ 764640 w 5018777"/>
                <a:gd name="connsiteY110" fmla="*/ 679268 h 2605314"/>
                <a:gd name="connsiteX111" fmla="*/ 704769 w 5018777"/>
                <a:gd name="connsiteY111" fmla="*/ 644434 h 2605314"/>
                <a:gd name="connsiteX112" fmla="*/ 567246 w 5018777"/>
                <a:gd name="connsiteY112" fmla="*/ 638991 h 2605314"/>
                <a:gd name="connsiteX113" fmla="*/ 468549 w 5018777"/>
                <a:gd name="connsiteY113" fmla="*/ 682171 h 2605314"/>
                <a:gd name="connsiteX114" fmla="*/ 446777 w 5018777"/>
                <a:gd name="connsiteY114" fmla="*/ 754742 h 2605314"/>
                <a:gd name="connsiteX115" fmla="*/ 475806 w 5018777"/>
                <a:gd name="connsiteY115" fmla="*/ 849085 h 2605314"/>
                <a:gd name="connsiteX116" fmla="*/ 533863 w 5018777"/>
                <a:gd name="connsiteY116" fmla="*/ 841828 h 2605314"/>
                <a:gd name="connsiteX117" fmla="*/ 541120 w 5018777"/>
                <a:gd name="connsiteY117" fmla="*/ 820057 h 2605314"/>
                <a:gd name="connsiteX118" fmla="*/ 519349 w 5018777"/>
                <a:gd name="connsiteY118" fmla="*/ 740228 h 2605314"/>
                <a:gd name="connsiteX119" fmla="*/ 497577 w 5018777"/>
                <a:gd name="connsiteY119" fmla="*/ 725714 h 2605314"/>
                <a:gd name="connsiteX120" fmla="*/ 352435 w 5018777"/>
                <a:gd name="connsiteY120" fmla="*/ 732971 h 2605314"/>
                <a:gd name="connsiteX121" fmla="*/ 252286 w 5018777"/>
                <a:gd name="connsiteY121" fmla="*/ 791028 h 2605314"/>
                <a:gd name="connsiteX122" fmla="*/ 192777 w 5018777"/>
                <a:gd name="connsiteY122" fmla="*/ 892628 h 2605314"/>
                <a:gd name="connsiteX123" fmla="*/ 187335 w 5018777"/>
                <a:gd name="connsiteY123" fmla="*/ 1026522 h 2605314"/>
                <a:gd name="connsiteX124" fmla="*/ 218177 w 5018777"/>
                <a:gd name="connsiteY124" fmla="*/ 1070791 h 2605314"/>
                <a:gd name="connsiteX125" fmla="*/ 278049 w 5018777"/>
                <a:gd name="connsiteY125" fmla="*/ 1063534 h 2605314"/>
                <a:gd name="connsiteX126" fmla="*/ 297643 w 5018777"/>
                <a:gd name="connsiteY126" fmla="*/ 1022531 h 2605314"/>
                <a:gd name="connsiteX127" fmla="*/ 260995 w 5018777"/>
                <a:gd name="connsiteY127" fmla="*/ 957580 h 2605314"/>
                <a:gd name="connsiteX128" fmla="*/ 172095 w 5018777"/>
                <a:gd name="connsiteY128" fmla="*/ 952137 h 2605314"/>
                <a:gd name="connsiteX129" fmla="*/ 108957 w 5018777"/>
                <a:gd name="connsiteY129" fmla="*/ 996405 h 2605314"/>
                <a:gd name="connsiteX130" fmla="*/ 54892 w 5018777"/>
                <a:gd name="connsiteY130" fmla="*/ 1066800 h 2605314"/>
                <a:gd name="connsiteX131" fmla="*/ 14252 w 5018777"/>
                <a:gd name="connsiteY131" fmla="*/ 1156788 h 2605314"/>
                <a:gd name="connsiteX132" fmla="*/ 20783 w 5018777"/>
                <a:gd name="connsiteY132" fmla="*/ 1262017 h 2605314"/>
                <a:gd name="connsiteX133" fmla="*/ 69406 w 5018777"/>
                <a:gd name="connsiteY133" fmla="*/ 1313542 h 2605314"/>
                <a:gd name="connsiteX134" fmla="*/ 112949 w 5018777"/>
                <a:gd name="connsiteY134" fmla="*/ 1342571 h 2605314"/>
                <a:gd name="connsiteX135" fmla="*/ 159032 w 5018777"/>
                <a:gd name="connsiteY135" fmla="*/ 1341845 h 2605314"/>
                <a:gd name="connsiteX136" fmla="*/ 217089 w 5018777"/>
                <a:gd name="connsiteY136" fmla="*/ 1316445 h 2605314"/>
                <a:gd name="connsiteX137" fmla="*/ 199672 w 5018777"/>
                <a:gd name="connsiteY137" fmla="*/ 1243148 h 2605314"/>
                <a:gd name="connsiteX138" fmla="*/ 124197 w 5018777"/>
                <a:gd name="connsiteY138" fmla="*/ 1236254 h 2605314"/>
                <a:gd name="connsiteX139" fmla="*/ 54892 w 5018777"/>
                <a:gd name="connsiteY139" fmla="*/ 1262742 h 2605314"/>
                <a:gd name="connsiteX140" fmla="*/ 33120 w 5018777"/>
                <a:gd name="connsiteY140" fmla="*/ 1299028 h 2605314"/>
                <a:gd name="connsiteX141" fmla="*/ 18606 w 5018777"/>
                <a:gd name="connsiteY141" fmla="*/ 1320800 h 2605314"/>
                <a:gd name="connsiteX142" fmla="*/ 4092 w 5018777"/>
                <a:gd name="connsiteY142" fmla="*/ 1379582 h 2605314"/>
                <a:gd name="connsiteX143" fmla="*/ 3729 w 5018777"/>
                <a:gd name="connsiteY143" fmla="*/ 1436188 h 2605314"/>
                <a:gd name="connsiteX144" fmla="*/ 47635 w 5018777"/>
                <a:gd name="connsiteY144" fmla="*/ 1494971 h 2605314"/>
                <a:gd name="connsiteX145" fmla="*/ 91177 w 5018777"/>
                <a:gd name="connsiteY145" fmla="*/ 1524000 h 2605314"/>
                <a:gd name="connsiteX146" fmla="*/ 127100 w 5018777"/>
                <a:gd name="connsiteY146" fmla="*/ 1568268 h 2605314"/>
                <a:gd name="connsiteX147" fmla="*/ 171006 w 5018777"/>
                <a:gd name="connsiteY147" fmla="*/ 1582057 h 2605314"/>
                <a:gd name="connsiteX148" fmla="*/ 228337 w 5018777"/>
                <a:gd name="connsiteY148" fmla="*/ 1561737 h 2605314"/>
                <a:gd name="connsiteX149" fmla="*/ 236683 w 5018777"/>
                <a:gd name="connsiteY149" fmla="*/ 1483722 h 2605314"/>
                <a:gd name="connsiteX150" fmla="*/ 157217 w 5018777"/>
                <a:gd name="connsiteY150" fmla="*/ 1465580 h 2605314"/>
                <a:gd name="connsiteX151" fmla="*/ 105692 w 5018777"/>
                <a:gd name="connsiteY151" fmla="*/ 1502228 h 2605314"/>
                <a:gd name="connsiteX152" fmla="*/ 105692 w 5018777"/>
                <a:gd name="connsiteY152" fmla="*/ 1698171 h 2605314"/>
                <a:gd name="connsiteX153" fmla="*/ 141615 w 5018777"/>
                <a:gd name="connsiteY153" fmla="*/ 1749334 h 2605314"/>
                <a:gd name="connsiteX154" fmla="*/ 192777 w 5018777"/>
                <a:gd name="connsiteY154" fmla="*/ 1792514 h 2605314"/>
                <a:gd name="connsiteX155" fmla="*/ 250835 w 5018777"/>
                <a:gd name="connsiteY155" fmla="*/ 1828800 h 2605314"/>
                <a:gd name="connsiteX156" fmla="*/ 359692 w 5018777"/>
                <a:gd name="connsiteY156" fmla="*/ 1821542 h 2605314"/>
                <a:gd name="connsiteX157" fmla="*/ 394163 w 5018777"/>
                <a:gd name="connsiteY157" fmla="*/ 1796505 h 2605314"/>
                <a:gd name="connsiteX158" fmla="*/ 410492 w 5018777"/>
                <a:gd name="connsiteY158" fmla="*/ 1698171 h 2605314"/>
                <a:gd name="connsiteX159" fmla="*/ 366949 w 5018777"/>
                <a:gd name="connsiteY159" fmla="*/ 1683657 h 2605314"/>
                <a:gd name="connsiteX160" fmla="*/ 316149 w 5018777"/>
                <a:gd name="connsiteY160" fmla="*/ 1690914 h 2605314"/>
                <a:gd name="connsiteX161" fmla="*/ 279863 w 5018777"/>
                <a:gd name="connsiteY161" fmla="*/ 1719942 h 2605314"/>
                <a:gd name="connsiteX162" fmla="*/ 265349 w 5018777"/>
                <a:gd name="connsiteY162" fmla="*/ 1785257 h 2605314"/>
                <a:gd name="connsiteX163" fmla="*/ 276235 w 5018777"/>
                <a:gd name="connsiteY163" fmla="*/ 1939108 h 2605314"/>
                <a:gd name="connsiteX164" fmla="*/ 331026 w 5018777"/>
                <a:gd name="connsiteY164" fmla="*/ 1984465 h 2605314"/>
                <a:gd name="connsiteX165" fmla="*/ 417749 w 5018777"/>
                <a:gd name="connsiteY165" fmla="*/ 2002971 h 2605314"/>
                <a:gd name="connsiteX166" fmla="*/ 526606 w 5018777"/>
                <a:gd name="connsiteY166" fmla="*/ 1995714 h 2605314"/>
                <a:gd name="connsiteX167" fmla="*/ 555635 w 5018777"/>
                <a:gd name="connsiteY167" fmla="*/ 1973942 h 2605314"/>
                <a:gd name="connsiteX168" fmla="*/ 599177 w 5018777"/>
                <a:gd name="connsiteY168" fmla="*/ 1944914 h 2605314"/>
                <a:gd name="connsiteX169" fmla="*/ 628206 w 5018777"/>
                <a:gd name="connsiteY169" fmla="*/ 1901371 h 2605314"/>
                <a:gd name="connsiteX170" fmla="*/ 613692 w 5018777"/>
                <a:gd name="connsiteY170" fmla="*/ 1836057 h 2605314"/>
                <a:gd name="connsiteX171" fmla="*/ 570149 w 5018777"/>
                <a:gd name="connsiteY171" fmla="*/ 1792514 h 2605314"/>
                <a:gd name="connsiteX172" fmla="*/ 528057 w 5018777"/>
                <a:gd name="connsiteY172" fmla="*/ 1800497 h 2605314"/>
                <a:gd name="connsiteX173" fmla="*/ 481249 w 5018777"/>
                <a:gd name="connsiteY173" fmla="*/ 1898468 h 2605314"/>
                <a:gd name="connsiteX174" fmla="*/ 555635 w 5018777"/>
                <a:gd name="connsiteY174" fmla="*/ 1995714 h 2605314"/>
                <a:gd name="connsiteX175" fmla="*/ 570149 w 5018777"/>
                <a:gd name="connsiteY175" fmla="*/ 2017485 h 2605314"/>
                <a:gd name="connsiteX176" fmla="*/ 700777 w 5018777"/>
                <a:gd name="connsiteY176" fmla="*/ 2068285 h 2605314"/>
                <a:gd name="connsiteX177" fmla="*/ 737063 w 5018777"/>
                <a:gd name="connsiteY177" fmla="*/ 2082800 h 2605314"/>
                <a:gd name="connsiteX178" fmla="*/ 867692 w 5018777"/>
                <a:gd name="connsiteY178" fmla="*/ 2119811 h 2605314"/>
                <a:gd name="connsiteX179" fmla="*/ 969292 w 5018777"/>
                <a:gd name="connsiteY179" fmla="*/ 2148114 h 2605314"/>
                <a:gd name="connsiteX180" fmla="*/ 1078149 w 5018777"/>
                <a:gd name="connsiteY180" fmla="*/ 2133600 h 2605314"/>
                <a:gd name="connsiteX181" fmla="*/ 1128949 w 5018777"/>
                <a:gd name="connsiteY181" fmla="*/ 2104571 h 2605314"/>
                <a:gd name="connsiteX182" fmla="*/ 1247603 w 5018777"/>
                <a:gd name="connsiteY182" fmla="*/ 2013494 h 2605314"/>
                <a:gd name="connsiteX183" fmla="*/ 1291509 w 5018777"/>
                <a:gd name="connsiteY183" fmla="*/ 1957251 h 2605314"/>
                <a:gd name="connsiteX184" fmla="*/ 1278083 w 5018777"/>
                <a:gd name="connsiteY184" fmla="*/ 1839322 h 2605314"/>
                <a:gd name="connsiteX185" fmla="*/ 1223292 w 5018777"/>
                <a:gd name="connsiteY185" fmla="*/ 1814285 h 2605314"/>
                <a:gd name="connsiteX186" fmla="*/ 1129675 w 5018777"/>
                <a:gd name="connsiteY186" fmla="*/ 1833154 h 2605314"/>
                <a:gd name="connsiteX187" fmla="*/ 1107177 w 5018777"/>
                <a:gd name="connsiteY187" fmla="*/ 1894114 h 2605314"/>
                <a:gd name="connsiteX188" fmla="*/ 1085406 w 5018777"/>
                <a:gd name="connsiteY188" fmla="*/ 2002971 h 2605314"/>
                <a:gd name="connsiteX189" fmla="*/ 1020092 w 5018777"/>
                <a:gd name="connsiteY189" fmla="*/ 1995714 h 2605314"/>
                <a:gd name="connsiteX190" fmla="*/ 984532 w 5018777"/>
                <a:gd name="connsiteY190" fmla="*/ 1911531 h 2605314"/>
                <a:gd name="connsiteX191" fmla="*/ 996869 w 5018777"/>
                <a:gd name="connsiteY191" fmla="*/ 1807754 h 2605314"/>
                <a:gd name="connsiteX192" fmla="*/ 1070529 w 5018777"/>
                <a:gd name="connsiteY192" fmla="*/ 1731554 h 2605314"/>
                <a:gd name="connsiteX193" fmla="*/ 1230549 w 5018777"/>
                <a:gd name="connsiteY193" fmla="*/ 1690914 h 2605314"/>
                <a:gd name="connsiteX194" fmla="*/ 1339406 w 5018777"/>
                <a:gd name="connsiteY194" fmla="*/ 1698171 h 2605314"/>
                <a:gd name="connsiteX195" fmla="*/ 1426492 w 5018777"/>
                <a:gd name="connsiteY195" fmla="*/ 1741714 h 2605314"/>
                <a:gd name="connsiteX196" fmla="*/ 1480557 w 5018777"/>
                <a:gd name="connsiteY196" fmla="*/ 1792514 h 2605314"/>
                <a:gd name="connsiteX197" fmla="*/ 1510312 w 5018777"/>
                <a:gd name="connsiteY197" fmla="*/ 1859642 h 2605314"/>
                <a:gd name="connsiteX198" fmla="*/ 1511037 w 5018777"/>
                <a:gd name="connsiteY198" fmla="*/ 1961968 h 2605314"/>
                <a:gd name="connsiteX199" fmla="*/ 1463866 w 5018777"/>
                <a:gd name="connsiteY199" fmla="*/ 2046877 h 2605314"/>
                <a:gd name="connsiteX200" fmla="*/ 1411977 w 5018777"/>
                <a:gd name="connsiteY200" fmla="*/ 2140857 h 2605314"/>
                <a:gd name="connsiteX201" fmla="*/ 1404720 w 5018777"/>
                <a:gd name="connsiteY201" fmla="*/ 2162628 h 2605314"/>
                <a:gd name="connsiteX202" fmla="*/ 1368435 w 5018777"/>
                <a:gd name="connsiteY202" fmla="*/ 2293257 h 2605314"/>
                <a:gd name="connsiteX203" fmla="*/ 1370975 w 5018777"/>
                <a:gd name="connsiteY203" fmla="*/ 2449285 h 2605314"/>
                <a:gd name="connsiteX204" fmla="*/ 1513577 w 5018777"/>
                <a:gd name="connsiteY204" fmla="*/ 2554514 h 2605314"/>
                <a:gd name="connsiteX205" fmla="*/ 1636949 w 5018777"/>
                <a:gd name="connsiteY205" fmla="*/ 2590800 h 2605314"/>
                <a:gd name="connsiteX206" fmla="*/ 1851397 w 5018777"/>
                <a:gd name="connsiteY206" fmla="*/ 2605314 h 2605314"/>
                <a:gd name="connsiteX207" fmla="*/ 1922155 w 5018777"/>
                <a:gd name="connsiteY207" fmla="*/ 2576285 h 2605314"/>
                <a:gd name="connsiteX208" fmla="*/ 1963520 w 5018777"/>
                <a:gd name="connsiteY208" fmla="*/ 2496457 h 2605314"/>
                <a:gd name="connsiteX209" fmla="*/ 2006337 w 5018777"/>
                <a:gd name="connsiteY209" fmla="*/ 2315028 h 2605314"/>
                <a:gd name="connsiteX210" fmla="*/ 2043349 w 5018777"/>
                <a:gd name="connsiteY210" fmla="*/ 2111828 h 2605314"/>
                <a:gd name="connsiteX211" fmla="*/ 2066572 w 5018777"/>
                <a:gd name="connsiteY211" fmla="*/ 2048691 h 2605314"/>
                <a:gd name="connsiteX212" fmla="*/ 2102495 w 5018777"/>
                <a:gd name="connsiteY212" fmla="*/ 1987731 h 2605314"/>
                <a:gd name="connsiteX213" fmla="*/ 2221512 w 5018777"/>
                <a:gd name="connsiteY213" fmla="*/ 1879237 h 2605314"/>
                <a:gd name="connsiteX214" fmla="*/ 2377177 w 5018777"/>
                <a:gd name="connsiteY214" fmla="*/ 1872342 h 2605314"/>
                <a:gd name="connsiteX215" fmla="*/ 2398949 w 5018777"/>
                <a:gd name="connsiteY215" fmla="*/ 1879600 h 2605314"/>
                <a:gd name="connsiteX216" fmla="*/ 2457006 w 5018777"/>
                <a:gd name="connsiteY216" fmla="*/ 1930400 h 2605314"/>
                <a:gd name="connsiteX217" fmla="*/ 2471520 w 5018777"/>
                <a:gd name="connsiteY217" fmla="*/ 1952171 h 2605314"/>
                <a:gd name="connsiteX218" fmla="*/ 2493292 w 5018777"/>
                <a:gd name="connsiteY218" fmla="*/ 1973942 h 2605314"/>
                <a:gd name="connsiteX219" fmla="*/ 2507806 w 5018777"/>
                <a:gd name="connsiteY219" fmla="*/ 2024742 h 2605314"/>
                <a:gd name="connsiteX220" fmla="*/ 2515063 w 5018777"/>
                <a:gd name="connsiteY220" fmla="*/ 2053771 h 2605314"/>
                <a:gd name="connsiteX221" fmla="*/ 2529577 w 5018777"/>
                <a:gd name="connsiteY221" fmla="*/ 2075542 h 2605314"/>
                <a:gd name="connsiteX222" fmla="*/ 2544092 w 5018777"/>
                <a:gd name="connsiteY222" fmla="*/ 2126342 h 2605314"/>
                <a:gd name="connsiteX223" fmla="*/ 2536835 w 5018777"/>
                <a:gd name="connsiteY223" fmla="*/ 2271485 h 2605314"/>
                <a:gd name="connsiteX224" fmla="*/ 2522320 w 5018777"/>
                <a:gd name="connsiteY224" fmla="*/ 2300514 h 2605314"/>
                <a:gd name="connsiteX225" fmla="*/ 2478777 w 5018777"/>
                <a:gd name="connsiteY225" fmla="*/ 2329542 h 2605314"/>
                <a:gd name="connsiteX226" fmla="*/ 2457006 w 5018777"/>
                <a:gd name="connsiteY226" fmla="*/ 2336800 h 2605314"/>
                <a:gd name="connsiteX227" fmla="*/ 2333635 w 5018777"/>
                <a:gd name="connsiteY227" fmla="*/ 2329542 h 2605314"/>
                <a:gd name="connsiteX228" fmla="*/ 2311863 w 5018777"/>
                <a:gd name="connsiteY228" fmla="*/ 2322285 h 2605314"/>
                <a:gd name="connsiteX229" fmla="*/ 2297349 w 5018777"/>
                <a:gd name="connsiteY229" fmla="*/ 2286000 h 2605314"/>
                <a:gd name="connsiteX230" fmla="*/ 2290092 w 5018777"/>
                <a:gd name="connsiteY230" fmla="*/ 2249714 h 2605314"/>
                <a:gd name="connsiteX231" fmla="*/ 2398949 w 5018777"/>
                <a:gd name="connsiteY231" fmla="*/ 2111828 h 2605314"/>
                <a:gd name="connsiteX232" fmla="*/ 2398949 w 5018777"/>
                <a:gd name="connsiteY232" fmla="*/ 2024742 h 2605314"/>
                <a:gd name="connsiteX233" fmla="*/ 2377177 w 5018777"/>
                <a:gd name="connsiteY233" fmla="*/ 2010228 h 2605314"/>
                <a:gd name="connsiteX234" fmla="*/ 2275577 w 5018777"/>
                <a:gd name="connsiteY234" fmla="*/ 2017485 h 2605314"/>
                <a:gd name="connsiteX235" fmla="*/ 2261063 w 5018777"/>
                <a:gd name="connsiteY235" fmla="*/ 2032000 h 2605314"/>
                <a:gd name="connsiteX236" fmla="*/ 2239292 w 5018777"/>
                <a:gd name="connsiteY236" fmla="*/ 2046514 h 2605314"/>
                <a:gd name="connsiteX237" fmla="*/ 2224777 w 5018777"/>
                <a:gd name="connsiteY237" fmla="*/ 2061028 h 2605314"/>
                <a:gd name="connsiteX238" fmla="*/ 2195749 w 5018777"/>
                <a:gd name="connsiteY238" fmla="*/ 2068285 h 2605314"/>
                <a:gd name="connsiteX239" fmla="*/ 2166720 w 5018777"/>
                <a:gd name="connsiteY239" fmla="*/ 2090057 h 2605314"/>
                <a:gd name="connsiteX240" fmla="*/ 2152206 w 5018777"/>
                <a:gd name="connsiteY240" fmla="*/ 2111828 h 2605314"/>
                <a:gd name="connsiteX241" fmla="*/ 2130435 w 5018777"/>
                <a:gd name="connsiteY241" fmla="*/ 2140857 h 2605314"/>
                <a:gd name="connsiteX242" fmla="*/ 2130435 w 5018777"/>
                <a:gd name="connsiteY242" fmla="*/ 2351314 h 2605314"/>
                <a:gd name="connsiteX243" fmla="*/ 2144949 w 5018777"/>
                <a:gd name="connsiteY243" fmla="*/ 2373085 h 2605314"/>
                <a:gd name="connsiteX244" fmla="*/ 2166720 w 5018777"/>
                <a:gd name="connsiteY244" fmla="*/ 2380342 h 2605314"/>
                <a:gd name="connsiteX245" fmla="*/ 2173977 w 5018777"/>
                <a:gd name="connsiteY245" fmla="*/ 2402114 h 2605314"/>
                <a:gd name="connsiteX246" fmla="*/ 2195749 w 5018777"/>
                <a:gd name="connsiteY246" fmla="*/ 2416628 h 2605314"/>
                <a:gd name="connsiteX247" fmla="*/ 2224777 w 5018777"/>
                <a:gd name="connsiteY247" fmla="*/ 2438400 h 2605314"/>
                <a:gd name="connsiteX248" fmla="*/ 2268320 w 5018777"/>
                <a:gd name="connsiteY248" fmla="*/ 2474685 h 2605314"/>
                <a:gd name="connsiteX249" fmla="*/ 2297349 w 5018777"/>
                <a:gd name="connsiteY249" fmla="*/ 2510971 h 2605314"/>
                <a:gd name="connsiteX250" fmla="*/ 2319120 w 5018777"/>
                <a:gd name="connsiteY250" fmla="*/ 2532742 h 2605314"/>
                <a:gd name="connsiteX251" fmla="*/ 2398949 w 5018777"/>
                <a:gd name="connsiteY251" fmla="*/ 2569028 h 2605314"/>
                <a:gd name="connsiteX252" fmla="*/ 2544092 w 5018777"/>
                <a:gd name="connsiteY252" fmla="*/ 2554514 h 2605314"/>
                <a:gd name="connsiteX253" fmla="*/ 2565863 w 5018777"/>
                <a:gd name="connsiteY253" fmla="*/ 2540000 h 2605314"/>
                <a:gd name="connsiteX254" fmla="*/ 2573120 w 5018777"/>
                <a:gd name="connsiteY254" fmla="*/ 2503714 h 2605314"/>
                <a:gd name="connsiteX255" fmla="*/ 2587635 w 5018777"/>
                <a:gd name="connsiteY255" fmla="*/ 2481942 h 2605314"/>
                <a:gd name="connsiteX256" fmla="*/ 2594892 w 5018777"/>
                <a:gd name="connsiteY256" fmla="*/ 2409371 h 2605314"/>
                <a:gd name="connsiteX257" fmla="*/ 2645692 w 5018777"/>
                <a:gd name="connsiteY257" fmla="*/ 2416628 h 2605314"/>
                <a:gd name="connsiteX258" fmla="*/ 2674720 w 5018777"/>
                <a:gd name="connsiteY258" fmla="*/ 2423885 h 2605314"/>
                <a:gd name="connsiteX259" fmla="*/ 2747292 w 5018777"/>
                <a:gd name="connsiteY259" fmla="*/ 2438400 h 2605314"/>
                <a:gd name="connsiteX260" fmla="*/ 2790835 w 5018777"/>
                <a:gd name="connsiteY260" fmla="*/ 2452914 h 2605314"/>
                <a:gd name="connsiteX261" fmla="*/ 2812606 w 5018777"/>
                <a:gd name="connsiteY261" fmla="*/ 2438400 h 2605314"/>
                <a:gd name="connsiteX262" fmla="*/ 2805349 w 5018777"/>
                <a:gd name="connsiteY262" fmla="*/ 2416628 h 2605314"/>
                <a:gd name="connsiteX263" fmla="*/ 2798092 w 5018777"/>
                <a:gd name="connsiteY263" fmla="*/ 2373085 h 2605314"/>
                <a:gd name="connsiteX264" fmla="*/ 2783577 w 5018777"/>
                <a:gd name="connsiteY264" fmla="*/ 2329542 h 2605314"/>
                <a:gd name="connsiteX265" fmla="*/ 2798092 w 5018777"/>
                <a:gd name="connsiteY265" fmla="*/ 2278742 h 2605314"/>
                <a:gd name="connsiteX266" fmla="*/ 2965006 w 5018777"/>
                <a:gd name="connsiteY266" fmla="*/ 2249714 h 2605314"/>
                <a:gd name="connsiteX267" fmla="*/ 2950492 w 5018777"/>
                <a:gd name="connsiteY267" fmla="*/ 2227942 h 2605314"/>
                <a:gd name="connsiteX268" fmla="*/ 2928720 w 5018777"/>
                <a:gd name="connsiteY268" fmla="*/ 2133600 h 2605314"/>
                <a:gd name="connsiteX269" fmla="*/ 2921463 w 5018777"/>
                <a:gd name="connsiteY269" fmla="*/ 2104571 h 2605314"/>
                <a:gd name="connsiteX270" fmla="*/ 2899692 w 5018777"/>
                <a:gd name="connsiteY270" fmla="*/ 2090057 h 2605314"/>
                <a:gd name="connsiteX271" fmla="*/ 2906949 w 5018777"/>
                <a:gd name="connsiteY271" fmla="*/ 2061028 h 2605314"/>
                <a:gd name="connsiteX272" fmla="*/ 3037577 w 5018777"/>
                <a:gd name="connsiteY272" fmla="*/ 2053771 h 2605314"/>
                <a:gd name="connsiteX273" fmla="*/ 3124663 w 5018777"/>
                <a:gd name="connsiteY273" fmla="*/ 2046514 h 2605314"/>
                <a:gd name="connsiteX274" fmla="*/ 3146435 w 5018777"/>
                <a:gd name="connsiteY274" fmla="*/ 2039257 h 2605314"/>
                <a:gd name="connsiteX275" fmla="*/ 3139177 w 5018777"/>
                <a:gd name="connsiteY275" fmla="*/ 2010228 h 2605314"/>
                <a:gd name="connsiteX276" fmla="*/ 3110149 w 5018777"/>
                <a:gd name="connsiteY276" fmla="*/ 1959428 h 2605314"/>
                <a:gd name="connsiteX277" fmla="*/ 3081120 w 5018777"/>
                <a:gd name="connsiteY277" fmla="*/ 1930400 h 2605314"/>
                <a:gd name="connsiteX278" fmla="*/ 3066606 w 5018777"/>
                <a:gd name="connsiteY278" fmla="*/ 1901371 h 2605314"/>
                <a:gd name="connsiteX279" fmla="*/ 3044835 w 5018777"/>
                <a:gd name="connsiteY279" fmla="*/ 1886857 h 2605314"/>
                <a:gd name="connsiteX280" fmla="*/ 3037577 w 5018777"/>
                <a:gd name="connsiteY280" fmla="*/ 1865085 h 2605314"/>
                <a:gd name="connsiteX281" fmla="*/ 3023063 w 5018777"/>
                <a:gd name="connsiteY281" fmla="*/ 1843314 h 2605314"/>
                <a:gd name="connsiteX282" fmla="*/ 3052092 w 5018777"/>
                <a:gd name="connsiteY282" fmla="*/ 1828800 h 2605314"/>
                <a:gd name="connsiteX283" fmla="*/ 3160949 w 5018777"/>
                <a:gd name="connsiteY283" fmla="*/ 1814285 h 2605314"/>
                <a:gd name="connsiteX284" fmla="*/ 3182720 w 5018777"/>
                <a:gd name="connsiteY284" fmla="*/ 1799771 h 2605314"/>
                <a:gd name="connsiteX285" fmla="*/ 3131920 w 5018777"/>
                <a:gd name="connsiteY285" fmla="*/ 1690914 h 2605314"/>
                <a:gd name="connsiteX286" fmla="*/ 3124663 w 5018777"/>
                <a:gd name="connsiteY286" fmla="*/ 1669142 h 2605314"/>
                <a:gd name="connsiteX287" fmla="*/ 3110149 w 5018777"/>
                <a:gd name="connsiteY287" fmla="*/ 1647371 h 2605314"/>
                <a:gd name="connsiteX288" fmla="*/ 3131920 w 5018777"/>
                <a:gd name="connsiteY288" fmla="*/ 1640114 h 2605314"/>
                <a:gd name="connsiteX289" fmla="*/ 3160949 w 5018777"/>
                <a:gd name="connsiteY289" fmla="*/ 1632857 h 2605314"/>
                <a:gd name="connsiteX290" fmla="*/ 3189977 w 5018777"/>
                <a:gd name="connsiteY290" fmla="*/ 1618342 h 2605314"/>
                <a:gd name="connsiteX291" fmla="*/ 3219006 w 5018777"/>
                <a:gd name="connsiteY291" fmla="*/ 1611085 h 2605314"/>
                <a:gd name="connsiteX292" fmla="*/ 3240777 w 5018777"/>
                <a:gd name="connsiteY292" fmla="*/ 1603828 h 2605314"/>
                <a:gd name="connsiteX293" fmla="*/ 3284320 w 5018777"/>
                <a:gd name="connsiteY293" fmla="*/ 1582057 h 2605314"/>
                <a:gd name="connsiteX294" fmla="*/ 3298835 w 5018777"/>
                <a:gd name="connsiteY294" fmla="*/ 1567542 h 2605314"/>
                <a:gd name="connsiteX295" fmla="*/ 3277063 w 5018777"/>
                <a:gd name="connsiteY295" fmla="*/ 1545771 h 2605314"/>
                <a:gd name="connsiteX296" fmla="*/ 3233520 w 5018777"/>
                <a:gd name="connsiteY296" fmla="*/ 1516742 h 2605314"/>
                <a:gd name="connsiteX297" fmla="*/ 3182720 w 5018777"/>
                <a:gd name="connsiteY297" fmla="*/ 1458685 h 2605314"/>
                <a:gd name="connsiteX298" fmla="*/ 3175463 w 5018777"/>
                <a:gd name="connsiteY298" fmla="*/ 1436914 h 2605314"/>
                <a:gd name="connsiteX299" fmla="*/ 3153692 w 5018777"/>
                <a:gd name="connsiteY299" fmla="*/ 1422400 h 2605314"/>
                <a:gd name="connsiteX300" fmla="*/ 3204492 w 5018777"/>
                <a:gd name="connsiteY300" fmla="*/ 1386114 h 2605314"/>
                <a:gd name="connsiteX301" fmla="*/ 3240777 w 5018777"/>
                <a:gd name="connsiteY301" fmla="*/ 1349828 h 2605314"/>
                <a:gd name="connsiteX302" fmla="*/ 3269806 w 5018777"/>
                <a:gd name="connsiteY302" fmla="*/ 1313542 h 2605314"/>
                <a:gd name="connsiteX303" fmla="*/ 3291577 w 5018777"/>
                <a:gd name="connsiteY303" fmla="*/ 1299028 h 2605314"/>
                <a:gd name="connsiteX304" fmla="*/ 3306092 w 5018777"/>
                <a:gd name="connsiteY304" fmla="*/ 1284514 h 2605314"/>
                <a:gd name="connsiteX305" fmla="*/ 3313349 w 5018777"/>
                <a:gd name="connsiteY305" fmla="*/ 1262742 h 2605314"/>
                <a:gd name="connsiteX306" fmla="*/ 3269806 w 5018777"/>
                <a:gd name="connsiteY306" fmla="*/ 1255485 h 2605314"/>
                <a:gd name="connsiteX307" fmla="*/ 3248035 w 5018777"/>
                <a:gd name="connsiteY307" fmla="*/ 1248228 h 2605314"/>
                <a:gd name="connsiteX308" fmla="*/ 3197235 w 5018777"/>
                <a:gd name="connsiteY308" fmla="*/ 1233714 h 2605314"/>
                <a:gd name="connsiteX309" fmla="*/ 3175463 w 5018777"/>
                <a:gd name="connsiteY309" fmla="*/ 1219200 h 2605314"/>
                <a:gd name="connsiteX310" fmla="*/ 3153692 w 5018777"/>
                <a:gd name="connsiteY310" fmla="*/ 1211942 h 2605314"/>
                <a:gd name="connsiteX311" fmla="*/ 3124663 w 5018777"/>
                <a:gd name="connsiteY311" fmla="*/ 1197428 h 2605314"/>
                <a:gd name="connsiteX312" fmla="*/ 3204492 w 5018777"/>
                <a:gd name="connsiteY312" fmla="*/ 1095828 h 2605314"/>
                <a:gd name="connsiteX313" fmla="*/ 3255292 w 5018777"/>
                <a:gd name="connsiteY313" fmla="*/ 1037771 h 2605314"/>
                <a:gd name="connsiteX314" fmla="*/ 3255292 w 5018777"/>
                <a:gd name="connsiteY314" fmla="*/ 994228 h 2605314"/>
                <a:gd name="connsiteX315" fmla="*/ 3211749 w 5018777"/>
                <a:gd name="connsiteY315" fmla="*/ 986971 h 2605314"/>
                <a:gd name="connsiteX316" fmla="*/ 3182720 w 5018777"/>
                <a:gd name="connsiteY316" fmla="*/ 979714 h 2605314"/>
                <a:gd name="connsiteX317" fmla="*/ 3124663 w 5018777"/>
                <a:gd name="connsiteY317" fmla="*/ 957942 h 2605314"/>
                <a:gd name="connsiteX318" fmla="*/ 3102892 w 5018777"/>
                <a:gd name="connsiteY318" fmla="*/ 950685 h 2605314"/>
                <a:gd name="connsiteX319" fmla="*/ 3052092 w 5018777"/>
                <a:gd name="connsiteY319" fmla="*/ 943428 h 2605314"/>
                <a:gd name="connsiteX320" fmla="*/ 3030320 w 5018777"/>
                <a:gd name="connsiteY320" fmla="*/ 936171 h 2605314"/>
                <a:gd name="connsiteX321" fmla="*/ 2994035 w 5018777"/>
                <a:gd name="connsiteY321" fmla="*/ 928914 h 2605314"/>
                <a:gd name="connsiteX322" fmla="*/ 2979520 w 5018777"/>
                <a:gd name="connsiteY322" fmla="*/ 914400 h 2605314"/>
                <a:gd name="connsiteX323" fmla="*/ 3037577 w 5018777"/>
                <a:gd name="connsiteY323" fmla="*/ 820057 h 2605314"/>
                <a:gd name="connsiteX324" fmla="*/ 3095635 w 5018777"/>
                <a:gd name="connsiteY324" fmla="*/ 747485 h 2605314"/>
                <a:gd name="connsiteX325" fmla="*/ 3131920 w 5018777"/>
                <a:gd name="connsiteY325" fmla="*/ 703942 h 2605314"/>
                <a:gd name="connsiteX326" fmla="*/ 3146435 w 5018777"/>
                <a:gd name="connsiteY326" fmla="*/ 682171 h 2605314"/>
                <a:gd name="connsiteX327" fmla="*/ 3037577 w 5018777"/>
                <a:gd name="connsiteY327" fmla="*/ 667657 h 2605314"/>
                <a:gd name="connsiteX328" fmla="*/ 2965006 w 5018777"/>
                <a:gd name="connsiteY328" fmla="*/ 660400 h 2605314"/>
                <a:gd name="connsiteX329" fmla="*/ 2892435 w 5018777"/>
                <a:gd name="connsiteY329" fmla="*/ 645885 h 2605314"/>
                <a:gd name="connsiteX330" fmla="*/ 2928720 w 5018777"/>
                <a:gd name="connsiteY330" fmla="*/ 609600 h 2605314"/>
                <a:gd name="connsiteX331" fmla="*/ 2965006 w 5018777"/>
                <a:gd name="connsiteY331" fmla="*/ 573314 h 2605314"/>
                <a:gd name="connsiteX332" fmla="*/ 2972263 w 5018777"/>
                <a:gd name="connsiteY332" fmla="*/ 529771 h 2605314"/>
                <a:gd name="connsiteX333" fmla="*/ 2986777 w 5018777"/>
                <a:gd name="connsiteY333" fmla="*/ 486228 h 2605314"/>
                <a:gd name="connsiteX334" fmla="*/ 3001292 w 5018777"/>
                <a:gd name="connsiteY334" fmla="*/ 435428 h 2605314"/>
                <a:gd name="connsiteX335" fmla="*/ 3015806 w 5018777"/>
                <a:gd name="connsiteY335" fmla="*/ 391885 h 2605314"/>
                <a:gd name="connsiteX336" fmla="*/ 2965006 w 5018777"/>
                <a:gd name="connsiteY336" fmla="*/ 399142 h 2605314"/>
                <a:gd name="connsiteX337" fmla="*/ 2921463 w 5018777"/>
                <a:gd name="connsiteY337" fmla="*/ 413657 h 2605314"/>
                <a:gd name="connsiteX338" fmla="*/ 2892435 w 5018777"/>
                <a:gd name="connsiteY338" fmla="*/ 420914 h 2605314"/>
                <a:gd name="connsiteX339" fmla="*/ 2856149 w 5018777"/>
                <a:gd name="connsiteY339" fmla="*/ 435428 h 2605314"/>
                <a:gd name="connsiteX340" fmla="*/ 2812606 w 5018777"/>
                <a:gd name="connsiteY340" fmla="*/ 442685 h 2605314"/>
                <a:gd name="connsiteX341" fmla="*/ 2783577 w 5018777"/>
                <a:gd name="connsiteY341" fmla="*/ 449942 h 2605314"/>
                <a:gd name="connsiteX342" fmla="*/ 2725520 w 5018777"/>
                <a:gd name="connsiteY342" fmla="*/ 442685 h 2605314"/>
                <a:gd name="connsiteX343" fmla="*/ 2732777 w 5018777"/>
                <a:gd name="connsiteY343" fmla="*/ 377371 h 2605314"/>
                <a:gd name="connsiteX344" fmla="*/ 2725520 w 5018777"/>
                <a:gd name="connsiteY344" fmla="*/ 290285 h 2605314"/>
                <a:gd name="connsiteX345" fmla="*/ 2711006 w 5018777"/>
                <a:gd name="connsiteY345" fmla="*/ 232228 h 2605314"/>
                <a:gd name="connsiteX346" fmla="*/ 2667463 w 5018777"/>
                <a:gd name="connsiteY346" fmla="*/ 210457 h 2605314"/>
                <a:gd name="connsiteX347" fmla="*/ 2660206 w 5018777"/>
                <a:gd name="connsiteY34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1692 w 5018777"/>
                <a:gd name="connsiteY46" fmla="*/ 94342 h 2605314"/>
                <a:gd name="connsiteX47" fmla="*/ 3618149 w 5018777"/>
                <a:gd name="connsiteY47" fmla="*/ 130628 h 2605314"/>
                <a:gd name="connsiteX48" fmla="*/ 3610892 w 5018777"/>
                <a:gd name="connsiteY48" fmla="*/ 152400 h 2605314"/>
                <a:gd name="connsiteX49" fmla="*/ 3547755 w 5018777"/>
                <a:gd name="connsiteY49" fmla="*/ 248194 h 2605314"/>
                <a:gd name="connsiteX50" fmla="*/ 3502035 w 5018777"/>
                <a:gd name="connsiteY50" fmla="*/ 420914 h 2605314"/>
                <a:gd name="connsiteX51" fmla="*/ 3501672 w 5018777"/>
                <a:gd name="connsiteY51" fmla="*/ 553357 h 2605314"/>
                <a:gd name="connsiteX52" fmla="*/ 3554649 w 5018777"/>
                <a:gd name="connsiteY52" fmla="*/ 667657 h 2605314"/>
                <a:gd name="connsiteX53" fmla="*/ 3638106 w 5018777"/>
                <a:gd name="connsiteY53" fmla="*/ 730068 h 2605314"/>
                <a:gd name="connsiteX54" fmla="*/ 3756397 w 5018777"/>
                <a:gd name="connsiteY54" fmla="*/ 752565 h 2605314"/>
                <a:gd name="connsiteX55" fmla="*/ 3886663 w 5018777"/>
                <a:gd name="connsiteY55" fmla="*/ 740228 h 2605314"/>
                <a:gd name="connsiteX56" fmla="*/ 3980643 w 5018777"/>
                <a:gd name="connsiteY56" fmla="*/ 658948 h 2605314"/>
                <a:gd name="connsiteX57" fmla="*/ 4000237 w 5018777"/>
                <a:gd name="connsiteY57" fmla="*/ 577305 h 2605314"/>
                <a:gd name="connsiteX58" fmla="*/ 3939640 w 5018777"/>
                <a:gd name="connsiteY58" fmla="*/ 480422 h 2605314"/>
                <a:gd name="connsiteX59" fmla="*/ 3866706 w 5018777"/>
                <a:gd name="connsiteY59" fmla="*/ 463731 h 2605314"/>
                <a:gd name="connsiteX60" fmla="*/ 3806835 w 5018777"/>
                <a:gd name="connsiteY60" fmla="*/ 478971 h 2605314"/>
                <a:gd name="connsiteX61" fmla="*/ 3763292 w 5018777"/>
                <a:gd name="connsiteY61" fmla="*/ 529771 h 2605314"/>
                <a:gd name="connsiteX62" fmla="*/ 3756035 w 5018777"/>
                <a:gd name="connsiteY62" fmla="*/ 551542 h 2605314"/>
                <a:gd name="connsiteX63" fmla="*/ 3763292 w 5018777"/>
                <a:gd name="connsiteY63" fmla="*/ 573314 h 2605314"/>
                <a:gd name="connsiteX64" fmla="*/ 3705235 w 5018777"/>
                <a:gd name="connsiteY64" fmla="*/ 602342 h 2605314"/>
                <a:gd name="connsiteX65" fmla="*/ 3661692 w 5018777"/>
                <a:gd name="connsiteY65" fmla="*/ 544285 h 2605314"/>
                <a:gd name="connsiteX66" fmla="*/ 3668949 w 5018777"/>
                <a:gd name="connsiteY66" fmla="*/ 435428 h 2605314"/>
                <a:gd name="connsiteX67" fmla="*/ 3705235 w 5018777"/>
                <a:gd name="connsiteY67" fmla="*/ 370114 h 2605314"/>
                <a:gd name="connsiteX68" fmla="*/ 3770549 w 5018777"/>
                <a:gd name="connsiteY68" fmla="*/ 341085 h 2605314"/>
                <a:gd name="connsiteX69" fmla="*/ 3792320 w 5018777"/>
                <a:gd name="connsiteY69" fmla="*/ 333828 h 2605314"/>
                <a:gd name="connsiteX70" fmla="*/ 3814092 w 5018777"/>
                <a:gd name="connsiteY70" fmla="*/ 326571 h 2605314"/>
                <a:gd name="connsiteX71" fmla="*/ 3959235 w 5018777"/>
                <a:gd name="connsiteY71" fmla="*/ 333828 h 2605314"/>
                <a:gd name="connsiteX72" fmla="*/ 4024549 w 5018777"/>
                <a:gd name="connsiteY72" fmla="*/ 377371 h 2605314"/>
                <a:gd name="connsiteX73" fmla="*/ 4060835 w 5018777"/>
                <a:gd name="connsiteY73" fmla="*/ 413657 h 2605314"/>
                <a:gd name="connsiteX74" fmla="*/ 4097120 w 5018777"/>
                <a:gd name="connsiteY74" fmla="*/ 478971 h 2605314"/>
                <a:gd name="connsiteX75" fmla="*/ 4111997 w 5018777"/>
                <a:gd name="connsiteY75" fmla="*/ 620848 h 2605314"/>
                <a:gd name="connsiteX76" fmla="*/ 4089863 w 5018777"/>
                <a:gd name="connsiteY76" fmla="*/ 732971 h 2605314"/>
                <a:gd name="connsiteX77" fmla="*/ 4060835 w 5018777"/>
                <a:gd name="connsiteY77" fmla="*/ 769257 h 2605314"/>
                <a:gd name="connsiteX78" fmla="*/ 3946897 w 5018777"/>
                <a:gd name="connsiteY78" fmla="*/ 851262 h 2605314"/>
                <a:gd name="connsiteX79" fmla="*/ 3843120 w 5018777"/>
                <a:gd name="connsiteY79" fmla="*/ 878114 h 2605314"/>
                <a:gd name="connsiteX80" fmla="*/ 3567349 w 5018777"/>
                <a:gd name="connsiteY80" fmla="*/ 863600 h 2605314"/>
                <a:gd name="connsiteX81" fmla="*/ 3422206 w 5018777"/>
                <a:gd name="connsiteY81" fmla="*/ 835660 h 2605314"/>
                <a:gd name="connsiteX82" fmla="*/ 3349635 w 5018777"/>
                <a:gd name="connsiteY82" fmla="*/ 776514 h 2605314"/>
                <a:gd name="connsiteX83" fmla="*/ 3313349 w 5018777"/>
                <a:gd name="connsiteY83" fmla="*/ 696685 h 2605314"/>
                <a:gd name="connsiteX84" fmla="*/ 3277063 w 5018777"/>
                <a:gd name="connsiteY84" fmla="*/ 587828 h 2605314"/>
                <a:gd name="connsiteX85" fmla="*/ 3233520 w 5018777"/>
                <a:gd name="connsiteY85" fmla="*/ 478971 h 2605314"/>
                <a:gd name="connsiteX86" fmla="*/ 3199412 w 5018777"/>
                <a:gd name="connsiteY86" fmla="*/ 367937 h 2605314"/>
                <a:gd name="connsiteX87" fmla="*/ 3139177 w 5018777"/>
                <a:gd name="connsiteY87" fmla="*/ 283028 h 2605314"/>
                <a:gd name="connsiteX88" fmla="*/ 3081120 w 5018777"/>
                <a:gd name="connsiteY88" fmla="*/ 232228 h 2605314"/>
                <a:gd name="connsiteX89" fmla="*/ 3008549 w 5018777"/>
                <a:gd name="connsiteY89" fmla="*/ 174171 h 2605314"/>
                <a:gd name="connsiteX90" fmla="*/ 2934889 w 5018777"/>
                <a:gd name="connsiteY90" fmla="*/ 124460 h 2605314"/>
                <a:gd name="connsiteX91" fmla="*/ 2827120 w 5018777"/>
                <a:gd name="connsiteY91" fmla="*/ 79828 h 2605314"/>
                <a:gd name="connsiteX92" fmla="*/ 2667463 w 5018777"/>
                <a:gd name="connsiteY92" fmla="*/ 50800 h 2605314"/>
                <a:gd name="connsiteX93" fmla="*/ 2500549 w 5018777"/>
                <a:gd name="connsiteY93" fmla="*/ 43542 h 2605314"/>
                <a:gd name="connsiteX94" fmla="*/ 2275577 w 5018777"/>
                <a:gd name="connsiteY94" fmla="*/ 21771 h 2605314"/>
                <a:gd name="connsiteX95" fmla="*/ 2036092 w 5018777"/>
                <a:gd name="connsiteY95" fmla="*/ 7257 h 2605314"/>
                <a:gd name="connsiteX96" fmla="*/ 1753063 w 5018777"/>
                <a:gd name="connsiteY96" fmla="*/ 29028 h 2605314"/>
                <a:gd name="connsiteX97" fmla="*/ 1519746 w 5018777"/>
                <a:gd name="connsiteY97" fmla="*/ 82005 h 2605314"/>
                <a:gd name="connsiteX98" fmla="*/ 1157977 w 5018777"/>
                <a:gd name="connsiteY98" fmla="*/ 190500 h 2605314"/>
                <a:gd name="connsiteX99" fmla="*/ 969292 w 5018777"/>
                <a:gd name="connsiteY99" fmla="*/ 261257 h 2605314"/>
                <a:gd name="connsiteX100" fmla="*/ 889463 w 5018777"/>
                <a:gd name="connsiteY100" fmla="*/ 319314 h 2605314"/>
                <a:gd name="connsiteX101" fmla="*/ 763189 w 5018777"/>
                <a:gd name="connsiteY101" fmla="*/ 420551 h 2605314"/>
                <a:gd name="connsiteX102" fmla="*/ 693520 w 5018777"/>
                <a:gd name="connsiteY102" fmla="*/ 500742 h 2605314"/>
                <a:gd name="connsiteX103" fmla="*/ 664492 w 5018777"/>
                <a:gd name="connsiteY103" fmla="*/ 544285 h 2605314"/>
                <a:gd name="connsiteX104" fmla="*/ 642720 w 5018777"/>
                <a:gd name="connsiteY104" fmla="*/ 609600 h 2605314"/>
                <a:gd name="connsiteX105" fmla="*/ 651792 w 5018777"/>
                <a:gd name="connsiteY105" fmla="*/ 740954 h 2605314"/>
                <a:gd name="connsiteX106" fmla="*/ 700052 w 5018777"/>
                <a:gd name="connsiteY106" fmla="*/ 804454 h 2605314"/>
                <a:gd name="connsiteX107" fmla="*/ 751577 w 5018777"/>
                <a:gd name="connsiteY107" fmla="*/ 804817 h 2605314"/>
                <a:gd name="connsiteX108" fmla="*/ 775889 w 5018777"/>
                <a:gd name="connsiteY108" fmla="*/ 748937 h 2605314"/>
                <a:gd name="connsiteX109" fmla="*/ 764640 w 5018777"/>
                <a:gd name="connsiteY109" fmla="*/ 679268 h 2605314"/>
                <a:gd name="connsiteX110" fmla="*/ 704769 w 5018777"/>
                <a:gd name="connsiteY110" fmla="*/ 644434 h 2605314"/>
                <a:gd name="connsiteX111" fmla="*/ 567246 w 5018777"/>
                <a:gd name="connsiteY111" fmla="*/ 638991 h 2605314"/>
                <a:gd name="connsiteX112" fmla="*/ 468549 w 5018777"/>
                <a:gd name="connsiteY112" fmla="*/ 682171 h 2605314"/>
                <a:gd name="connsiteX113" fmla="*/ 446777 w 5018777"/>
                <a:gd name="connsiteY113" fmla="*/ 754742 h 2605314"/>
                <a:gd name="connsiteX114" fmla="*/ 475806 w 5018777"/>
                <a:gd name="connsiteY114" fmla="*/ 849085 h 2605314"/>
                <a:gd name="connsiteX115" fmla="*/ 533863 w 5018777"/>
                <a:gd name="connsiteY115" fmla="*/ 841828 h 2605314"/>
                <a:gd name="connsiteX116" fmla="*/ 541120 w 5018777"/>
                <a:gd name="connsiteY116" fmla="*/ 820057 h 2605314"/>
                <a:gd name="connsiteX117" fmla="*/ 519349 w 5018777"/>
                <a:gd name="connsiteY117" fmla="*/ 740228 h 2605314"/>
                <a:gd name="connsiteX118" fmla="*/ 497577 w 5018777"/>
                <a:gd name="connsiteY118" fmla="*/ 725714 h 2605314"/>
                <a:gd name="connsiteX119" fmla="*/ 352435 w 5018777"/>
                <a:gd name="connsiteY119" fmla="*/ 732971 h 2605314"/>
                <a:gd name="connsiteX120" fmla="*/ 252286 w 5018777"/>
                <a:gd name="connsiteY120" fmla="*/ 791028 h 2605314"/>
                <a:gd name="connsiteX121" fmla="*/ 192777 w 5018777"/>
                <a:gd name="connsiteY121" fmla="*/ 892628 h 2605314"/>
                <a:gd name="connsiteX122" fmla="*/ 187335 w 5018777"/>
                <a:gd name="connsiteY122" fmla="*/ 1026522 h 2605314"/>
                <a:gd name="connsiteX123" fmla="*/ 218177 w 5018777"/>
                <a:gd name="connsiteY123" fmla="*/ 1070791 h 2605314"/>
                <a:gd name="connsiteX124" fmla="*/ 278049 w 5018777"/>
                <a:gd name="connsiteY124" fmla="*/ 1063534 h 2605314"/>
                <a:gd name="connsiteX125" fmla="*/ 297643 w 5018777"/>
                <a:gd name="connsiteY125" fmla="*/ 1022531 h 2605314"/>
                <a:gd name="connsiteX126" fmla="*/ 260995 w 5018777"/>
                <a:gd name="connsiteY126" fmla="*/ 957580 h 2605314"/>
                <a:gd name="connsiteX127" fmla="*/ 172095 w 5018777"/>
                <a:gd name="connsiteY127" fmla="*/ 952137 h 2605314"/>
                <a:gd name="connsiteX128" fmla="*/ 108957 w 5018777"/>
                <a:gd name="connsiteY128" fmla="*/ 996405 h 2605314"/>
                <a:gd name="connsiteX129" fmla="*/ 54892 w 5018777"/>
                <a:gd name="connsiteY129" fmla="*/ 1066800 h 2605314"/>
                <a:gd name="connsiteX130" fmla="*/ 14252 w 5018777"/>
                <a:gd name="connsiteY130" fmla="*/ 1156788 h 2605314"/>
                <a:gd name="connsiteX131" fmla="*/ 20783 w 5018777"/>
                <a:gd name="connsiteY131" fmla="*/ 1262017 h 2605314"/>
                <a:gd name="connsiteX132" fmla="*/ 69406 w 5018777"/>
                <a:gd name="connsiteY132" fmla="*/ 1313542 h 2605314"/>
                <a:gd name="connsiteX133" fmla="*/ 112949 w 5018777"/>
                <a:gd name="connsiteY133" fmla="*/ 1342571 h 2605314"/>
                <a:gd name="connsiteX134" fmla="*/ 159032 w 5018777"/>
                <a:gd name="connsiteY134" fmla="*/ 1341845 h 2605314"/>
                <a:gd name="connsiteX135" fmla="*/ 217089 w 5018777"/>
                <a:gd name="connsiteY135" fmla="*/ 1316445 h 2605314"/>
                <a:gd name="connsiteX136" fmla="*/ 199672 w 5018777"/>
                <a:gd name="connsiteY136" fmla="*/ 1243148 h 2605314"/>
                <a:gd name="connsiteX137" fmla="*/ 124197 w 5018777"/>
                <a:gd name="connsiteY137" fmla="*/ 1236254 h 2605314"/>
                <a:gd name="connsiteX138" fmla="*/ 54892 w 5018777"/>
                <a:gd name="connsiteY138" fmla="*/ 1262742 h 2605314"/>
                <a:gd name="connsiteX139" fmla="*/ 33120 w 5018777"/>
                <a:gd name="connsiteY139" fmla="*/ 1299028 h 2605314"/>
                <a:gd name="connsiteX140" fmla="*/ 18606 w 5018777"/>
                <a:gd name="connsiteY140" fmla="*/ 1320800 h 2605314"/>
                <a:gd name="connsiteX141" fmla="*/ 4092 w 5018777"/>
                <a:gd name="connsiteY141" fmla="*/ 1379582 h 2605314"/>
                <a:gd name="connsiteX142" fmla="*/ 3729 w 5018777"/>
                <a:gd name="connsiteY142" fmla="*/ 1436188 h 2605314"/>
                <a:gd name="connsiteX143" fmla="*/ 47635 w 5018777"/>
                <a:gd name="connsiteY143" fmla="*/ 1494971 h 2605314"/>
                <a:gd name="connsiteX144" fmla="*/ 91177 w 5018777"/>
                <a:gd name="connsiteY144" fmla="*/ 1524000 h 2605314"/>
                <a:gd name="connsiteX145" fmla="*/ 127100 w 5018777"/>
                <a:gd name="connsiteY145" fmla="*/ 1568268 h 2605314"/>
                <a:gd name="connsiteX146" fmla="*/ 171006 w 5018777"/>
                <a:gd name="connsiteY146" fmla="*/ 1582057 h 2605314"/>
                <a:gd name="connsiteX147" fmla="*/ 228337 w 5018777"/>
                <a:gd name="connsiteY147" fmla="*/ 1561737 h 2605314"/>
                <a:gd name="connsiteX148" fmla="*/ 236683 w 5018777"/>
                <a:gd name="connsiteY148" fmla="*/ 1483722 h 2605314"/>
                <a:gd name="connsiteX149" fmla="*/ 157217 w 5018777"/>
                <a:gd name="connsiteY149" fmla="*/ 1465580 h 2605314"/>
                <a:gd name="connsiteX150" fmla="*/ 105692 w 5018777"/>
                <a:gd name="connsiteY150" fmla="*/ 1502228 h 2605314"/>
                <a:gd name="connsiteX151" fmla="*/ 105692 w 5018777"/>
                <a:gd name="connsiteY151" fmla="*/ 1698171 h 2605314"/>
                <a:gd name="connsiteX152" fmla="*/ 141615 w 5018777"/>
                <a:gd name="connsiteY152" fmla="*/ 1749334 h 2605314"/>
                <a:gd name="connsiteX153" fmla="*/ 192777 w 5018777"/>
                <a:gd name="connsiteY153" fmla="*/ 1792514 h 2605314"/>
                <a:gd name="connsiteX154" fmla="*/ 250835 w 5018777"/>
                <a:gd name="connsiteY154" fmla="*/ 1828800 h 2605314"/>
                <a:gd name="connsiteX155" fmla="*/ 359692 w 5018777"/>
                <a:gd name="connsiteY155" fmla="*/ 1821542 h 2605314"/>
                <a:gd name="connsiteX156" fmla="*/ 394163 w 5018777"/>
                <a:gd name="connsiteY156" fmla="*/ 1796505 h 2605314"/>
                <a:gd name="connsiteX157" fmla="*/ 410492 w 5018777"/>
                <a:gd name="connsiteY157" fmla="*/ 1698171 h 2605314"/>
                <a:gd name="connsiteX158" fmla="*/ 366949 w 5018777"/>
                <a:gd name="connsiteY158" fmla="*/ 1683657 h 2605314"/>
                <a:gd name="connsiteX159" fmla="*/ 316149 w 5018777"/>
                <a:gd name="connsiteY159" fmla="*/ 1690914 h 2605314"/>
                <a:gd name="connsiteX160" fmla="*/ 279863 w 5018777"/>
                <a:gd name="connsiteY160" fmla="*/ 1719942 h 2605314"/>
                <a:gd name="connsiteX161" fmla="*/ 265349 w 5018777"/>
                <a:gd name="connsiteY161" fmla="*/ 1785257 h 2605314"/>
                <a:gd name="connsiteX162" fmla="*/ 276235 w 5018777"/>
                <a:gd name="connsiteY162" fmla="*/ 1939108 h 2605314"/>
                <a:gd name="connsiteX163" fmla="*/ 331026 w 5018777"/>
                <a:gd name="connsiteY163" fmla="*/ 1984465 h 2605314"/>
                <a:gd name="connsiteX164" fmla="*/ 417749 w 5018777"/>
                <a:gd name="connsiteY164" fmla="*/ 2002971 h 2605314"/>
                <a:gd name="connsiteX165" fmla="*/ 526606 w 5018777"/>
                <a:gd name="connsiteY165" fmla="*/ 1995714 h 2605314"/>
                <a:gd name="connsiteX166" fmla="*/ 555635 w 5018777"/>
                <a:gd name="connsiteY166" fmla="*/ 1973942 h 2605314"/>
                <a:gd name="connsiteX167" fmla="*/ 599177 w 5018777"/>
                <a:gd name="connsiteY167" fmla="*/ 1944914 h 2605314"/>
                <a:gd name="connsiteX168" fmla="*/ 628206 w 5018777"/>
                <a:gd name="connsiteY168" fmla="*/ 1901371 h 2605314"/>
                <a:gd name="connsiteX169" fmla="*/ 613692 w 5018777"/>
                <a:gd name="connsiteY169" fmla="*/ 1836057 h 2605314"/>
                <a:gd name="connsiteX170" fmla="*/ 570149 w 5018777"/>
                <a:gd name="connsiteY170" fmla="*/ 1792514 h 2605314"/>
                <a:gd name="connsiteX171" fmla="*/ 528057 w 5018777"/>
                <a:gd name="connsiteY171" fmla="*/ 1800497 h 2605314"/>
                <a:gd name="connsiteX172" fmla="*/ 481249 w 5018777"/>
                <a:gd name="connsiteY172" fmla="*/ 1898468 h 2605314"/>
                <a:gd name="connsiteX173" fmla="*/ 555635 w 5018777"/>
                <a:gd name="connsiteY173" fmla="*/ 1995714 h 2605314"/>
                <a:gd name="connsiteX174" fmla="*/ 570149 w 5018777"/>
                <a:gd name="connsiteY174" fmla="*/ 2017485 h 2605314"/>
                <a:gd name="connsiteX175" fmla="*/ 700777 w 5018777"/>
                <a:gd name="connsiteY175" fmla="*/ 2068285 h 2605314"/>
                <a:gd name="connsiteX176" fmla="*/ 737063 w 5018777"/>
                <a:gd name="connsiteY176" fmla="*/ 2082800 h 2605314"/>
                <a:gd name="connsiteX177" fmla="*/ 867692 w 5018777"/>
                <a:gd name="connsiteY177" fmla="*/ 2119811 h 2605314"/>
                <a:gd name="connsiteX178" fmla="*/ 969292 w 5018777"/>
                <a:gd name="connsiteY178" fmla="*/ 2148114 h 2605314"/>
                <a:gd name="connsiteX179" fmla="*/ 1078149 w 5018777"/>
                <a:gd name="connsiteY179" fmla="*/ 2133600 h 2605314"/>
                <a:gd name="connsiteX180" fmla="*/ 1128949 w 5018777"/>
                <a:gd name="connsiteY180" fmla="*/ 2104571 h 2605314"/>
                <a:gd name="connsiteX181" fmla="*/ 1247603 w 5018777"/>
                <a:gd name="connsiteY181" fmla="*/ 2013494 h 2605314"/>
                <a:gd name="connsiteX182" fmla="*/ 1291509 w 5018777"/>
                <a:gd name="connsiteY182" fmla="*/ 1957251 h 2605314"/>
                <a:gd name="connsiteX183" fmla="*/ 1278083 w 5018777"/>
                <a:gd name="connsiteY183" fmla="*/ 1839322 h 2605314"/>
                <a:gd name="connsiteX184" fmla="*/ 1223292 w 5018777"/>
                <a:gd name="connsiteY184" fmla="*/ 1814285 h 2605314"/>
                <a:gd name="connsiteX185" fmla="*/ 1129675 w 5018777"/>
                <a:gd name="connsiteY185" fmla="*/ 1833154 h 2605314"/>
                <a:gd name="connsiteX186" fmla="*/ 1107177 w 5018777"/>
                <a:gd name="connsiteY186" fmla="*/ 1894114 h 2605314"/>
                <a:gd name="connsiteX187" fmla="*/ 1085406 w 5018777"/>
                <a:gd name="connsiteY187" fmla="*/ 2002971 h 2605314"/>
                <a:gd name="connsiteX188" fmla="*/ 1020092 w 5018777"/>
                <a:gd name="connsiteY188" fmla="*/ 1995714 h 2605314"/>
                <a:gd name="connsiteX189" fmla="*/ 984532 w 5018777"/>
                <a:gd name="connsiteY189" fmla="*/ 1911531 h 2605314"/>
                <a:gd name="connsiteX190" fmla="*/ 996869 w 5018777"/>
                <a:gd name="connsiteY190" fmla="*/ 1807754 h 2605314"/>
                <a:gd name="connsiteX191" fmla="*/ 1070529 w 5018777"/>
                <a:gd name="connsiteY191" fmla="*/ 1731554 h 2605314"/>
                <a:gd name="connsiteX192" fmla="*/ 1230549 w 5018777"/>
                <a:gd name="connsiteY192" fmla="*/ 1690914 h 2605314"/>
                <a:gd name="connsiteX193" fmla="*/ 1339406 w 5018777"/>
                <a:gd name="connsiteY193" fmla="*/ 1698171 h 2605314"/>
                <a:gd name="connsiteX194" fmla="*/ 1426492 w 5018777"/>
                <a:gd name="connsiteY194" fmla="*/ 1741714 h 2605314"/>
                <a:gd name="connsiteX195" fmla="*/ 1480557 w 5018777"/>
                <a:gd name="connsiteY195" fmla="*/ 1792514 h 2605314"/>
                <a:gd name="connsiteX196" fmla="*/ 1510312 w 5018777"/>
                <a:gd name="connsiteY196" fmla="*/ 1859642 h 2605314"/>
                <a:gd name="connsiteX197" fmla="*/ 1511037 w 5018777"/>
                <a:gd name="connsiteY197" fmla="*/ 1961968 h 2605314"/>
                <a:gd name="connsiteX198" fmla="*/ 1463866 w 5018777"/>
                <a:gd name="connsiteY198" fmla="*/ 2046877 h 2605314"/>
                <a:gd name="connsiteX199" fmla="*/ 1411977 w 5018777"/>
                <a:gd name="connsiteY199" fmla="*/ 2140857 h 2605314"/>
                <a:gd name="connsiteX200" fmla="*/ 1404720 w 5018777"/>
                <a:gd name="connsiteY200" fmla="*/ 2162628 h 2605314"/>
                <a:gd name="connsiteX201" fmla="*/ 1368435 w 5018777"/>
                <a:gd name="connsiteY201" fmla="*/ 2293257 h 2605314"/>
                <a:gd name="connsiteX202" fmla="*/ 1370975 w 5018777"/>
                <a:gd name="connsiteY202" fmla="*/ 2449285 h 2605314"/>
                <a:gd name="connsiteX203" fmla="*/ 1513577 w 5018777"/>
                <a:gd name="connsiteY203" fmla="*/ 2554514 h 2605314"/>
                <a:gd name="connsiteX204" fmla="*/ 1636949 w 5018777"/>
                <a:gd name="connsiteY204" fmla="*/ 2590800 h 2605314"/>
                <a:gd name="connsiteX205" fmla="*/ 1851397 w 5018777"/>
                <a:gd name="connsiteY205" fmla="*/ 2605314 h 2605314"/>
                <a:gd name="connsiteX206" fmla="*/ 1922155 w 5018777"/>
                <a:gd name="connsiteY206" fmla="*/ 2576285 h 2605314"/>
                <a:gd name="connsiteX207" fmla="*/ 1963520 w 5018777"/>
                <a:gd name="connsiteY207" fmla="*/ 2496457 h 2605314"/>
                <a:gd name="connsiteX208" fmla="*/ 2006337 w 5018777"/>
                <a:gd name="connsiteY208" fmla="*/ 2315028 h 2605314"/>
                <a:gd name="connsiteX209" fmla="*/ 2043349 w 5018777"/>
                <a:gd name="connsiteY209" fmla="*/ 2111828 h 2605314"/>
                <a:gd name="connsiteX210" fmla="*/ 2066572 w 5018777"/>
                <a:gd name="connsiteY210" fmla="*/ 2048691 h 2605314"/>
                <a:gd name="connsiteX211" fmla="*/ 2102495 w 5018777"/>
                <a:gd name="connsiteY211" fmla="*/ 1987731 h 2605314"/>
                <a:gd name="connsiteX212" fmla="*/ 2221512 w 5018777"/>
                <a:gd name="connsiteY212" fmla="*/ 1879237 h 2605314"/>
                <a:gd name="connsiteX213" fmla="*/ 2377177 w 5018777"/>
                <a:gd name="connsiteY213" fmla="*/ 1872342 h 2605314"/>
                <a:gd name="connsiteX214" fmla="*/ 2398949 w 5018777"/>
                <a:gd name="connsiteY214" fmla="*/ 1879600 h 2605314"/>
                <a:gd name="connsiteX215" fmla="*/ 2457006 w 5018777"/>
                <a:gd name="connsiteY215" fmla="*/ 1930400 h 2605314"/>
                <a:gd name="connsiteX216" fmla="*/ 2471520 w 5018777"/>
                <a:gd name="connsiteY216" fmla="*/ 1952171 h 2605314"/>
                <a:gd name="connsiteX217" fmla="*/ 2493292 w 5018777"/>
                <a:gd name="connsiteY217" fmla="*/ 1973942 h 2605314"/>
                <a:gd name="connsiteX218" fmla="*/ 2507806 w 5018777"/>
                <a:gd name="connsiteY218" fmla="*/ 2024742 h 2605314"/>
                <a:gd name="connsiteX219" fmla="*/ 2515063 w 5018777"/>
                <a:gd name="connsiteY219" fmla="*/ 2053771 h 2605314"/>
                <a:gd name="connsiteX220" fmla="*/ 2529577 w 5018777"/>
                <a:gd name="connsiteY220" fmla="*/ 2075542 h 2605314"/>
                <a:gd name="connsiteX221" fmla="*/ 2544092 w 5018777"/>
                <a:gd name="connsiteY221" fmla="*/ 2126342 h 2605314"/>
                <a:gd name="connsiteX222" fmla="*/ 2536835 w 5018777"/>
                <a:gd name="connsiteY222" fmla="*/ 2271485 h 2605314"/>
                <a:gd name="connsiteX223" fmla="*/ 2522320 w 5018777"/>
                <a:gd name="connsiteY223" fmla="*/ 2300514 h 2605314"/>
                <a:gd name="connsiteX224" fmla="*/ 2478777 w 5018777"/>
                <a:gd name="connsiteY224" fmla="*/ 2329542 h 2605314"/>
                <a:gd name="connsiteX225" fmla="*/ 2457006 w 5018777"/>
                <a:gd name="connsiteY225" fmla="*/ 2336800 h 2605314"/>
                <a:gd name="connsiteX226" fmla="*/ 2333635 w 5018777"/>
                <a:gd name="connsiteY226" fmla="*/ 2329542 h 2605314"/>
                <a:gd name="connsiteX227" fmla="*/ 2311863 w 5018777"/>
                <a:gd name="connsiteY227" fmla="*/ 2322285 h 2605314"/>
                <a:gd name="connsiteX228" fmla="*/ 2297349 w 5018777"/>
                <a:gd name="connsiteY228" fmla="*/ 2286000 h 2605314"/>
                <a:gd name="connsiteX229" fmla="*/ 2290092 w 5018777"/>
                <a:gd name="connsiteY229" fmla="*/ 2249714 h 2605314"/>
                <a:gd name="connsiteX230" fmla="*/ 2398949 w 5018777"/>
                <a:gd name="connsiteY230" fmla="*/ 2111828 h 2605314"/>
                <a:gd name="connsiteX231" fmla="*/ 2398949 w 5018777"/>
                <a:gd name="connsiteY231" fmla="*/ 2024742 h 2605314"/>
                <a:gd name="connsiteX232" fmla="*/ 2377177 w 5018777"/>
                <a:gd name="connsiteY232" fmla="*/ 2010228 h 2605314"/>
                <a:gd name="connsiteX233" fmla="*/ 2275577 w 5018777"/>
                <a:gd name="connsiteY233" fmla="*/ 2017485 h 2605314"/>
                <a:gd name="connsiteX234" fmla="*/ 2261063 w 5018777"/>
                <a:gd name="connsiteY234" fmla="*/ 2032000 h 2605314"/>
                <a:gd name="connsiteX235" fmla="*/ 2239292 w 5018777"/>
                <a:gd name="connsiteY235" fmla="*/ 2046514 h 2605314"/>
                <a:gd name="connsiteX236" fmla="*/ 2224777 w 5018777"/>
                <a:gd name="connsiteY236" fmla="*/ 2061028 h 2605314"/>
                <a:gd name="connsiteX237" fmla="*/ 2195749 w 5018777"/>
                <a:gd name="connsiteY237" fmla="*/ 2068285 h 2605314"/>
                <a:gd name="connsiteX238" fmla="*/ 2166720 w 5018777"/>
                <a:gd name="connsiteY238" fmla="*/ 2090057 h 2605314"/>
                <a:gd name="connsiteX239" fmla="*/ 2152206 w 5018777"/>
                <a:gd name="connsiteY239" fmla="*/ 2111828 h 2605314"/>
                <a:gd name="connsiteX240" fmla="*/ 2130435 w 5018777"/>
                <a:gd name="connsiteY240" fmla="*/ 2140857 h 2605314"/>
                <a:gd name="connsiteX241" fmla="*/ 2130435 w 5018777"/>
                <a:gd name="connsiteY241" fmla="*/ 2351314 h 2605314"/>
                <a:gd name="connsiteX242" fmla="*/ 2144949 w 5018777"/>
                <a:gd name="connsiteY242" fmla="*/ 2373085 h 2605314"/>
                <a:gd name="connsiteX243" fmla="*/ 2166720 w 5018777"/>
                <a:gd name="connsiteY243" fmla="*/ 2380342 h 2605314"/>
                <a:gd name="connsiteX244" fmla="*/ 2173977 w 5018777"/>
                <a:gd name="connsiteY244" fmla="*/ 2402114 h 2605314"/>
                <a:gd name="connsiteX245" fmla="*/ 2195749 w 5018777"/>
                <a:gd name="connsiteY245" fmla="*/ 2416628 h 2605314"/>
                <a:gd name="connsiteX246" fmla="*/ 2224777 w 5018777"/>
                <a:gd name="connsiteY246" fmla="*/ 2438400 h 2605314"/>
                <a:gd name="connsiteX247" fmla="*/ 2268320 w 5018777"/>
                <a:gd name="connsiteY247" fmla="*/ 2474685 h 2605314"/>
                <a:gd name="connsiteX248" fmla="*/ 2297349 w 5018777"/>
                <a:gd name="connsiteY248" fmla="*/ 2510971 h 2605314"/>
                <a:gd name="connsiteX249" fmla="*/ 2319120 w 5018777"/>
                <a:gd name="connsiteY249" fmla="*/ 2532742 h 2605314"/>
                <a:gd name="connsiteX250" fmla="*/ 2398949 w 5018777"/>
                <a:gd name="connsiteY250" fmla="*/ 2569028 h 2605314"/>
                <a:gd name="connsiteX251" fmla="*/ 2544092 w 5018777"/>
                <a:gd name="connsiteY251" fmla="*/ 2554514 h 2605314"/>
                <a:gd name="connsiteX252" fmla="*/ 2565863 w 5018777"/>
                <a:gd name="connsiteY252" fmla="*/ 2540000 h 2605314"/>
                <a:gd name="connsiteX253" fmla="*/ 2573120 w 5018777"/>
                <a:gd name="connsiteY253" fmla="*/ 2503714 h 2605314"/>
                <a:gd name="connsiteX254" fmla="*/ 2587635 w 5018777"/>
                <a:gd name="connsiteY254" fmla="*/ 2481942 h 2605314"/>
                <a:gd name="connsiteX255" fmla="*/ 2594892 w 5018777"/>
                <a:gd name="connsiteY255" fmla="*/ 2409371 h 2605314"/>
                <a:gd name="connsiteX256" fmla="*/ 2645692 w 5018777"/>
                <a:gd name="connsiteY256" fmla="*/ 2416628 h 2605314"/>
                <a:gd name="connsiteX257" fmla="*/ 2674720 w 5018777"/>
                <a:gd name="connsiteY257" fmla="*/ 2423885 h 2605314"/>
                <a:gd name="connsiteX258" fmla="*/ 2747292 w 5018777"/>
                <a:gd name="connsiteY258" fmla="*/ 2438400 h 2605314"/>
                <a:gd name="connsiteX259" fmla="*/ 2790835 w 5018777"/>
                <a:gd name="connsiteY259" fmla="*/ 2452914 h 2605314"/>
                <a:gd name="connsiteX260" fmla="*/ 2812606 w 5018777"/>
                <a:gd name="connsiteY260" fmla="*/ 2438400 h 2605314"/>
                <a:gd name="connsiteX261" fmla="*/ 2805349 w 5018777"/>
                <a:gd name="connsiteY261" fmla="*/ 2416628 h 2605314"/>
                <a:gd name="connsiteX262" fmla="*/ 2798092 w 5018777"/>
                <a:gd name="connsiteY262" fmla="*/ 2373085 h 2605314"/>
                <a:gd name="connsiteX263" fmla="*/ 2783577 w 5018777"/>
                <a:gd name="connsiteY263" fmla="*/ 2329542 h 2605314"/>
                <a:gd name="connsiteX264" fmla="*/ 2798092 w 5018777"/>
                <a:gd name="connsiteY264" fmla="*/ 2278742 h 2605314"/>
                <a:gd name="connsiteX265" fmla="*/ 2965006 w 5018777"/>
                <a:gd name="connsiteY265" fmla="*/ 2249714 h 2605314"/>
                <a:gd name="connsiteX266" fmla="*/ 2950492 w 5018777"/>
                <a:gd name="connsiteY266" fmla="*/ 2227942 h 2605314"/>
                <a:gd name="connsiteX267" fmla="*/ 2928720 w 5018777"/>
                <a:gd name="connsiteY267" fmla="*/ 2133600 h 2605314"/>
                <a:gd name="connsiteX268" fmla="*/ 2921463 w 5018777"/>
                <a:gd name="connsiteY268" fmla="*/ 2104571 h 2605314"/>
                <a:gd name="connsiteX269" fmla="*/ 2899692 w 5018777"/>
                <a:gd name="connsiteY269" fmla="*/ 2090057 h 2605314"/>
                <a:gd name="connsiteX270" fmla="*/ 2906949 w 5018777"/>
                <a:gd name="connsiteY270" fmla="*/ 2061028 h 2605314"/>
                <a:gd name="connsiteX271" fmla="*/ 3037577 w 5018777"/>
                <a:gd name="connsiteY271" fmla="*/ 2053771 h 2605314"/>
                <a:gd name="connsiteX272" fmla="*/ 3124663 w 5018777"/>
                <a:gd name="connsiteY272" fmla="*/ 2046514 h 2605314"/>
                <a:gd name="connsiteX273" fmla="*/ 3146435 w 5018777"/>
                <a:gd name="connsiteY273" fmla="*/ 2039257 h 2605314"/>
                <a:gd name="connsiteX274" fmla="*/ 3139177 w 5018777"/>
                <a:gd name="connsiteY274" fmla="*/ 2010228 h 2605314"/>
                <a:gd name="connsiteX275" fmla="*/ 3110149 w 5018777"/>
                <a:gd name="connsiteY275" fmla="*/ 1959428 h 2605314"/>
                <a:gd name="connsiteX276" fmla="*/ 3081120 w 5018777"/>
                <a:gd name="connsiteY276" fmla="*/ 1930400 h 2605314"/>
                <a:gd name="connsiteX277" fmla="*/ 3066606 w 5018777"/>
                <a:gd name="connsiteY277" fmla="*/ 1901371 h 2605314"/>
                <a:gd name="connsiteX278" fmla="*/ 3044835 w 5018777"/>
                <a:gd name="connsiteY278" fmla="*/ 1886857 h 2605314"/>
                <a:gd name="connsiteX279" fmla="*/ 3037577 w 5018777"/>
                <a:gd name="connsiteY279" fmla="*/ 1865085 h 2605314"/>
                <a:gd name="connsiteX280" fmla="*/ 3023063 w 5018777"/>
                <a:gd name="connsiteY280" fmla="*/ 1843314 h 2605314"/>
                <a:gd name="connsiteX281" fmla="*/ 3052092 w 5018777"/>
                <a:gd name="connsiteY281" fmla="*/ 1828800 h 2605314"/>
                <a:gd name="connsiteX282" fmla="*/ 3160949 w 5018777"/>
                <a:gd name="connsiteY282" fmla="*/ 1814285 h 2605314"/>
                <a:gd name="connsiteX283" fmla="*/ 3182720 w 5018777"/>
                <a:gd name="connsiteY283" fmla="*/ 1799771 h 2605314"/>
                <a:gd name="connsiteX284" fmla="*/ 3131920 w 5018777"/>
                <a:gd name="connsiteY284" fmla="*/ 1690914 h 2605314"/>
                <a:gd name="connsiteX285" fmla="*/ 3124663 w 5018777"/>
                <a:gd name="connsiteY285" fmla="*/ 1669142 h 2605314"/>
                <a:gd name="connsiteX286" fmla="*/ 3110149 w 5018777"/>
                <a:gd name="connsiteY286" fmla="*/ 1647371 h 2605314"/>
                <a:gd name="connsiteX287" fmla="*/ 3131920 w 5018777"/>
                <a:gd name="connsiteY287" fmla="*/ 1640114 h 2605314"/>
                <a:gd name="connsiteX288" fmla="*/ 3160949 w 5018777"/>
                <a:gd name="connsiteY288" fmla="*/ 1632857 h 2605314"/>
                <a:gd name="connsiteX289" fmla="*/ 3189977 w 5018777"/>
                <a:gd name="connsiteY289" fmla="*/ 1618342 h 2605314"/>
                <a:gd name="connsiteX290" fmla="*/ 3219006 w 5018777"/>
                <a:gd name="connsiteY290" fmla="*/ 1611085 h 2605314"/>
                <a:gd name="connsiteX291" fmla="*/ 3240777 w 5018777"/>
                <a:gd name="connsiteY291" fmla="*/ 1603828 h 2605314"/>
                <a:gd name="connsiteX292" fmla="*/ 3284320 w 5018777"/>
                <a:gd name="connsiteY292" fmla="*/ 1582057 h 2605314"/>
                <a:gd name="connsiteX293" fmla="*/ 3298835 w 5018777"/>
                <a:gd name="connsiteY293" fmla="*/ 1567542 h 2605314"/>
                <a:gd name="connsiteX294" fmla="*/ 3277063 w 5018777"/>
                <a:gd name="connsiteY294" fmla="*/ 1545771 h 2605314"/>
                <a:gd name="connsiteX295" fmla="*/ 3233520 w 5018777"/>
                <a:gd name="connsiteY295" fmla="*/ 1516742 h 2605314"/>
                <a:gd name="connsiteX296" fmla="*/ 3182720 w 5018777"/>
                <a:gd name="connsiteY296" fmla="*/ 1458685 h 2605314"/>
                <a:gd name="connsiteX297" fmla="*/ 3175463 w 5018777"/>
                <a:gd name="connsiteY297" fmla="*/ 1436914 h 2605314"/>
                <a:gd name="connsiteX298" fmla="*/ 3153692 w 5018777"/>
                <a:gd name="connsiteY298" fmla="*/ 1422400 h 2605314"/>
                <a:gd name="connsiteX299" fmla="*/ 3204492 w 5018777"/>
                <a:gd name="connsiteY299" fmla="*/ 1386114 h 2605314"/>
                <a:gd name="connsiteX300" fmla="*/ 3240777 w 5018777"/>
                <a:gd name="connsiteY300" fmla="*/ 1349828 h 2605314"/>
                <a:gd name="connsiteX301" fmla="*/ 3269806 w 5018777"/>
                <a:gd name="connsiteY301" fmla="*/ 1313542 h 2605314"/>
                <a:gd name="connsiteX302" fmla="*/ 3291577 w 5018777"/>
                <a:gd name="connsiteY302" fmla="*/ 1299028 h 2605314"/>
                <a:gd name="connsiteX303" fmla="*/ 3306092 w 5018777"/>
                <a:gd name="connsiteY303" fmla="*/ 1284514 h 2605314"/>
                <a:gd name="connsiteX304" fmla="*/ 3313349 w 5018777"/>
                <a:gd name="connsiteY304" fmla="*/ 1262742 h 2605314"/>
                <a:gd name="connsiteX305" fmla="*/ 3269806 w 5018777"/>
                <a:gd name="connsiteY305" fmla="*/ 1255485 h 2605314"/>
                <a:gd name="connsiteX306" fmla="*/ 3248035 w 5018777"/>
                <a:gd name="connsiteY306" fmla="*/ 1248228 h 2605314"/>
                <a:gd name="connsiteX307" fmla="*/ 3197235 w 5018777"/>
                <a:gd name="connsiteY307" fmla="*/ 1233714 h 2605314"/>
                <a:gd name="connsiteX308" fmla="*/ 3175463 w 5018777"/>
                <a:gd name="connsiteY308" fmla="*/ 1219200 h 2605314"/>
                <a:gd name="connsiteX309" fmla="*/ 3153692 w 5018777"/>
                <a:gd name="connsiteY309" fmla="*/ 1211942 h 2605314"/>
                <a:gd name="connsiteX310" fmla="*/ 3124663 w 5018777"/>
                <a:gd name="connsiteY310" fmla="*/ 1197428 h 2605314"/>
                <a:gd name="connsiteX311" fmla="*/ 3204492 w 5018777"/>
                <a:gd name="connsiteY311" fmla="*/ 1095828 h 2605314"/>
                <a:gd name="connsiteX312" fmla="*/ 3255292 w 5018777"/>
                <a:gd name="connsiteY312" fmla="*/ 1037771 h 2605314"/>
                <a:gd name="connsiteX313" fmla="*/ 3255292 w 5018777"/>
                <a:gd name="connsiteY313" fmla="*/ 994228 h 2605314"/>
                <a:gd name="connsiteX314" fmla="*/ 3211749 w 5018777"/>
                <a:gd name="connsiteY314" fmla="*/ 986971 h 2605314"/>
                <a:gd name="connsiteX315" fmla="*/ 3182720 w 5018777"/>
                <a:gd name="connsiteY315" fmla="*/ 979714 h 2605314"/>
                <a:gd name="connsiteX316" fmla="*/ 3124663 w 5018777"/>
                <a:gd name="connsiteY316" fmla="*/ 957942 h 2605314"/>
                <a:gd name="connsiteX317" fmla="*/ 3102892 w 5018777"/>
                <a:gd name="connsiteY317" fmla="*/ 950685 h 2605314"/>
                <a:gd name="connsiteX318" fmla="*/ 3052092 w 5018777"/>
                <a:gd name="connsiteY318" fmla="*/ 943428 h 2605314"/>
                <a:gd name="connsiteX319" fmla="*/ 3030320 w 5018777"/>
                <a:gd name="connsiteY319" fmla="*/ 936171 h 2605314"/>
                <a:gd name="connsiteX320" fmla="*/ 2994035 w 5018777"/>
                <a:gd name="connsiteY320" fmla="*/ 928914 h 2605314"/>
                <a:gd name="connsiteX321" fmla="*/ 2979520 w 5018777"/>
                <a:gd name="connsiteY321" fmla="*/ 914400 h 2605314"/>
                <a:gd name="connsiteX322" fmla="*/ 3037577 w 5018777"/>
                <a:gd name="connsiteY322" fmla="*/ 820057 h 2605314"/>
                <a:gd name="connsiteX323" fmla="*/ 3095635 w 5018777"/>
                <a:gd name="connsiteY323" fmla="*/ 747485 h 2605314"/>
                <a:gd name="connsiteX324" fmla="*/ 3131920 w 5018777"/>
                <a:gd name="connsiteY324" fmla="*/ 703942 h 2605314"/>
                <a:gd name="connsiteX325" fmla="*/ 3146435 w 5018777"/>
                <a:gd name="connsiteY325" fmla="*/ 682171 h 2605314"/>
                <a:gd name="connsiteX326" fmla="*/ 3037577 w 5018777"/>
                <a:gd name="connsiteY326" fmla="*/ 667657 h 2605314"/>
                <a:gd name="connsiteX327" fmla="*/ 2965006 w 5018777"/>
                <a:gd name="connsiteY327" fmla="*/ 660400 h 2605314"/>
                <a:gd name="connsiteX328" fmla="*/ 2892435 w 5018777"/>
                <a:gd name="connsiteY328" fmla="*/ 645885 h 2605314"/>
                <a:gd name="connsiteX329" fmla="*/ 2928720 w 5018777"/>
                <a:gd name="connsiteY329" fmla="*/ 609600 h 2605314"/>
                <a:gd name="connsiteX330" fmla="*/ 2965006 w 5018777"/>
                <a:gd name="connsiteY330" fmla="*/ 573314 h 2605314"/>
                <a:gd name="connsiteX331" fmla="*/ 2972263 w 5018777"/>
                <a:gd name="connsiteY331" fmla="*/ 529771 h 2605314"/>
                <a:gd name="connsiteX332" fmla="*/ 2986777 w 5018777"/>
                <a:gd name="connsiteY332" fmla="*/ 486228 h 2605314"/>
                <a:gd name="connsiteX333" fmla="*/ 3001292 w 5018777"/>
                <a:gd name="connsiteY333" fmla="*/ 435428 h 2605314"/>
                <a:gd name="connsiteX334" fmla="*/ 3015806 w 5018777"/>
                <a:gd name="connsiteY334" fmla="*/ 391885 h 2605314"/>
                <a:gd name="connsiteX335" fmla="*/ 2965006 w 5018777"/>
                <a:gd name="connsiteY335" fmla="*/ 399142 h 2605314"/>
                <a:gd name="connsiteX336" fmla="*/ 2921463 w 5018777"/>
                <a:gd name="connsiteY336" fmla="*/ 413657 h 2605314"/>
                <a:gd name="connsiteX337" fmla="*/ 2892435 w 5018777"/>
                <a:gd name="connsiteY337" fmla="*/ 420914 h 2605314"/>
                <a:gd name="connsiteX338" fmla="*/ 2856149 w 5018777"/>
                <a:gd name="connsiteY338" fmla="*/ 435428 h 2605314"/>
                <a:gd name="connsiteX339" fmla="*/ 2812606 w 5018777"/>
                <a:gd name="connsiteY339" fmla="*/ 442685 h 2605314"/>
                <a:gd name="connsiteX340" fmla="*/ 2783577 w 5018777"/>
                <a:gd name="connsiteY340" fmla="*/ 449942 h 2605314"/>
                <a:gd name="connsiteX341" fmla="*/ 2725520 w 5018777"/>
                <a:gd name="connsiteY341" fmla="*/ 442685 h 2605314"/>
                <a:gd name="connsiteX342" fmla="*/ 2732777 w 5018777"/>
                <a:gd name="connsiteY342" fmla="*/ 377371 h 2605314"/>
                <a:gd name="connsiteX343" fmla="*/ 2725520 w 5018777"/>
                <a:gd name="connsiteY343" fmla="*/ 290285 h 2605314"/>
                <a:gd name="connsiteX344" fmla="*/ 2711006 w 5018777"/>
                <a:gd name="connsiteY344" fmla="*/ 232228 h 2605314"/>
                <a:gd name="connsiteX345" fmla="*/ 2667463 w 5018777"/>
                <a:gd name="connsiteY345" fmla="*/ 210457 h 2605314"/>
                <a:gd name="connsiteX346" fmla="*/ 2660206 w 5018777"/>
                <a:gd name="connsiteY34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8149 w 5018777"/>
                <a:gd name="connsiteY46" fmla="*/ 130628 h 2605314"/>
                <a:gd name="connsiteX47" fmla="*/ 3610892 w 5018777"/>
                <a:gd name="connsiteY47" fmla="*/ 152400 h 2605314"/>
                <a:gd name="connsiteX48" fmla="*/ 3547755 w 5018777"/>
                <a:gd name="connsiteY48" fmla="*/ 248194 h 2605314"/>
                <a:gd name="connsiteX49" fmla="*/ 3502035 w 5018777"/>
                <a:gd name="connsiteY49" fmla="*/ 420914 h 2605314"/>
                <a:gd name="connsiteX50" fmla="*/ 3501672 w 5018777"/>
                <a:gd name="connsiteY50" fmla="*/ 553357 h 2605314"/>
                <a:gd name="connsiteX51" fmla="*/ 3554649 w 5018777"/>
                <a:gd name="connsiteY51" fmla="*/ 667657 h 2605314"/>
                <a:gd name="connsiteX52" fmla="*/ 3638106 w 5018777"/>
                <a:gd name="connsiteY52" fmla="*/ 730068 h 2605314"/>
                <a:gd name="connsiteX53" fmla="*/ 3756397 w 5018777"/>
                <a:gd name="connsiteY53" fmla="*/ 752565 h 2605314"/>
                <a:gd name="connsiteX54" fmla="*/ 3886663 w 5018777"/>
                <a:gd name="connsiteY54" fmla="*/ 740228 h 2605314"/>
                <a:gd name="connsiteX55" fmla="*/ 3980643 w 5018777"/>
                <a:gd name="connsiteY55" fmla="*/ 658948 h 2605314"/>
                <a:gd name="connsiteX56" fmla="*/ 4000237 w 5018777"/>
                <a:gd name="connsiteY56" fmla="*/ 577305 h 2605314"/>
                <a:gd name="connsiteX57" fmla="*/ 3939640 w 5018777"/>
                <a:gd name="connsiteY57" fmla="*/ 480422 h 2605314"/>
                <a:gd name="connsiteX58" fmla="*/ 3866706 w 5018777"/>
                <a:gd name="connsiteY58" fmla="*/ 463731 h 2605314"/>
                <a:gd name="connsiteX59" fmla="*/ 3806835 w 5018777"/>
                <a:gd name="connsiteY59" fmla="*/ 478971 h 2605314"/>
                <a:gd name="connsiteX60" fmla="*/ 3763292 w 5018777"/>
                <a:gd name="connsiteY60" fmla="*/ 529771 h 2605314"/>
                <a:gd name="connsiteX61" fmla="*/ 3756035 w 5018777"/>
                <a:gd name="connsiteY61" fmla="*/ 551542 h 2605314"/>
                <a:gd name="connsiteX62" fmla="*/ 3763292 w 5018777"/>
                <a:gd name="connsiteY62" fmla="*/ 573314 h 2605314"/>
                <a:gd name="connsiteX63" fmla="*/ 3705235 w 5018777"/>
                <a:gd name="connsiteY63" fmla="*/ 602342 h 2605314"/>
                <a:gd name="connsiteX64" fmla="*/ 3661692 w 5018777"/>
                <a:gd name="connsiteY64" fmla="*/ 544285 h 2605314"/>
                <a:gd name="connsiteX65" fmla="*/ 3668949 w 5018777"/>
                <a:gd name="connsiteY65" fmla="*/ 435428 h 2605314"/>
                <a:gd name="connsiteX66" fmla="*/ 3705235 w 5018777"/>
                <a:gd name="connsiteY66" fmla="*/ 370114 h 2605314"/>
                <a:gd name="connsiteX67" fmla="*/ 3770549 w 5018777"/>
                <a:gd name="connsiteY67" fmla="*/ 341085 h 2605314"/>
                <a:gd name="connsiteX68" fmla="*/ 3792320 w 5018777"/>
                <a:gd name="connsiteY68" fmla="*/ 333828 h 2605314"/>
                <a:gd name="connsiteX69" fmla="*/ 3814092 w 5018777"/>
                <a:gd name="connsiteY69" fmla="*/ 326571 h 2605314"/>
                <a:gd name="connsiteX70" fmla="*/ 3959235 w 5018777"/>
                <a:gd name="connsiteY70" fmla="*/ 333828 h 2605314"/>
                <a:gd name="connsiteX71" fmla="*/ 4024549 w 5018777"/>
                <a:gd name="connsiteY71" fmla="*/ 377371 h 2605314"/>
                <a:gd name="connsiteX72" fmla="*/ 4060835 w 5018777"/>
                <a:gd name="connsiteY72" fmla="*/ 413657 h 2605314"/>
                <a:gd name="connsiteX73" fmla="*/ 4097120 w 5018777"/>
                <a:gd name="connsiteY73" fmla="*/ 478971 h 2605314"/>
                <a:gd name="connsiteX74" fmla="*/ 4111997 w 5018777"/>
                <a:gd name="connsiteY74" fmla="*/ 620848 h 2605314"/>
                <a:gd name="connsiteX75" fmla="*/ 4089863 w 5018777"/>
                <a:gd name="connsiteY75" fmla="*/ 732971 h 2605314"/>
                <a:gd name="connsiteX76" fmla="*/ 4060835 w 5018777"/>
                <a:gd name="connsiteY76" fmla="*/ 769257 h 2605314"/>
                <a:gd name="connsiteX77" fmla="*/ 3946897 w 5018777"/>
                <a:gd name="connsiteY77" fmla="*/ 851262 h 2605314"/>
                <a:gd name="connsiteX78" fmla="*/ 3843120 w 5018777"/>
                <a:gd name="connsiteY78" fmla="*/ 878114 h 2605314"/>
                <a:gd name="connsiteX79" fmla="*/ 3567349 w 5018777"/>
                <a:gd name="connsiteY79" fmla="*/ 863600 h 2605314"/>
                <a:gd name="connsiteX80" fmla="*/ 3422206 w 5018777"/>
                <a:gd name="connsiteY80" fmla="*/ 835660 h 2605314"/>
                <a:gd name="connsiteX81" fmla="*/ 3349635 w 5018777"/>
                <a:gd name="connsiteY81" fmla="*/ 776514 h 2605314"/>
                <a:gd name="connsiteX82" fmla="*/ 3313349 w 5018777"/>
                <a:gd name="connsiteY82" fmla="*/ 696685 h 2605314"/>
                <a:gd name="connsiteX83" fmla="*/ 3277063 w 5018777"/>
                <a:gd name="connsiteY83" fmla="*/ 587828 h 2605314"/>
                <a:gd name="connsiteX84" fmla="*/ 3233520 w 5018777"/>
                <a:gd name="connsiteY84" fmla="*/ 478971 h 2605314"/>
                <a:gd name="connsiteX85" fmla="*/ 3199412 w 5018777"/>
                <a:gd name="connsiteY85" fmla="*/ 367937 h 2605314"/>
                <a:gd name="connsiteX86" fmla="*/ 3139177 w 5018777"/>
                <a:gd name="connsiteY86" fmla="*/ 283028 h 2605314"/>
                <a:gd name="connsiteX87" fmla="*/ 3081120 w 5018777"/>
                <a:gd name="connsiteY87" fmla="*/ 232228 h 2605314"/>
                <a:gd name="connsiteX88" fmla="*/ 3008549 w 5018777"/>
                <a:gd name="connsiteY88" fmla="*/ 174171 h 2605314"/>
                <a:gd name="connsiteX89" fmla="*/ 2934889 w 5018777"/>
                <a:gd name="connsiteY89" fmla="*/ 124460 h 2605314"/>
                <a:gd name="connsiteX90" fmla="*/ 2827120 w 5018777"/>
                <a:gd name="connsiteY90" fmla="*/ 79828 h 2605314"/>
                <a:gd name="connsiteX91" fmla="*/ 2667463 w 5018777"/>
                <a:gd name="connsiteY91" fmla="*/ 50800 h 2605314"/>
                <a:gd name="connsiteX92" fmla="*/ 2500549 w 5018777"/>
                <a:gd name="connsiteY92" fmla="*/ 43542 h 2605314"/>
                <a:gd name="connsiteX93" fmla="*/ 2275577 w 5018777"/>
                <a:gd name="connsiteY93" fmla="*/ 21771 h 2605314"/>
                <a:gd name="connsiteX94" fmla="*/ 2036092 w 5018777"/>
                <a:gd name="connsiteY94" fmla="*/ 7257 h 2605314"/>
                <a:gd name="connsiteX95" fmla="*/ 1753063 w 5018777"/>
                <a:gd name="connsiteY95" fmla="*/ 29028 h 2605314"/>
                <a:gd name="connsiteX96" fmla="*/ 1519746 w 5018777"/>
                <a:gd name="connsiteY96" fmla="*/ 82005 h 2605314"/>
                <a:gd name="connsiteX97" fmla="*/ 1157977 w 5018777"/>
                <a:gd name="connsiteY97" fmla="*/ 190500 h 2605314"/>
                <a:gd name="connsiteX98" fmla="*/ 969292 w 5018777"/>
                <a:gd name="connsiteY98" fmla="*/ 261257 h 2605314"/>
                <a:gd name="connsiteX99" fmla="*/ 889463 w 5018777"/>
                <a:gd name="connsiteY99" fmla="*/ 319314 h 2605314"/>
                <a:gd name="connsiteX100" fmla="*/ 763189 w 5018777"/>
                <a:gd name="connsiteY100" fmla="*/ 420551 h 2605314"/>
                <a:gd name="connsiteX101" fmla="*/ 693520 w 5018777"/>
                <a:gd name="connsiteY101" fmla="*/ 500742 h 2605314"/>
                <a:gd name="connsiteX102" fmla="*/ 664492 w 5018777"/>
                <a:gd name="connsiteY102" fmla="*/ 544285 h 2605314"/>
                <a:gd name="connsiteX103" fmla="*/ 642720 w 5018777"/>
                <a:gd name="connsiteY103" fmla="*/ 609600 h 2605314"/>
                <a:gd name="connsiteX104" fmla="*/ 651792 w 5018777"/>
                <a:gd name="connsiteY104" fmla="*/ 740954 h 2605314"/>
                <a:gd name="connsiteX105" fmla="*/ 700052 w 5018777"/>
                <a:gd name="connsiteY105" fmla="*/ 804454 h 2605314"/>
                <a:gd name="connsiteX106" fmla="*/ 751577 w 5018777"/>
                <a:gd name="connsiteY106" fmla="*/ 804817 h 2605314"/>
                <a:gd name="connsiteX107" fmla="*/ 775889 w 5018777"/>
                <a:gd name="connsiteY107" fmla="*/ 748937 h 2605314"/>
                <a:gd name="connsiteX108" fmla="*/ 764640 w 5018777"/>
                <a:gd name="connsiteY108" fmla="*/ 679268 h 2605314"/>
                <a:gd name="connsiteX109" fmla="*/ 704769 w 5018777"/>
                <a:gd name="connsiteY109" fmla="*/ 644434 h 2605314"/>
                <a:gd name="connsiteX110" fmla="*/ 567246 w 5018777"/>
                <a:gd name="connsiteY110" fmla="*/ 638991 h 2605314"/>
                <a:gd name="connsiteX111" fmla="*/ 468549 w 5018777"/>
                <a:gd name="connsiteY111" fmla="*/ 682171 h 2605314"/>
                <a:gd name="connsiteX112" fmla="*/ 446777 w 5018777"/>
                <a:gd name="connsiteY112" fmla="*/ 754742 h 2605314"/>
                <a:gd name="connsiteX113" fmla="*/ 475806 w 5018777"/>
                <a:gd name="connsiteY113" fmla="*/ 849085 h 2605314"/>
                <a:gd name="connsiteX114" fmla="*/ 533863 w 5018777"/>
                <a:gd name="connsiteY114" fmla="*/ 841828 h 2605314"/>
                <a:gd name="connsiteX115" fmla="*/ 541120 w 5018777"/>
                <a:gd name="connsiteY115" fmla="*/ 820057 h 2605314"/>
                <a:gd name="connsiteX116" fmla="*/ 519349 w 5018777"/>
                <a:gd name="connsiteY116" fmla="*/ 740228 h 2605314"/>
                <a:gd name="connsiteX117" fmla="*/ 497577 w 5018777"/>
                <a:gd name="connsiteY117" fmla="*/ 725714 h 2605314"/>
                <a:gd name="connsiteX118" fmla="*/ 352435 w 5018777"/>
                <a:gd name="connsiteY118" fmla="*/ 732971 h 2605314"/>
                <a:gd name="connsiteX119" fmla="*/ 252286 w 5018777"/>
                <a:gd name="connsiteY119" fmla="*/ 791028 h 2605314"/>
                <a:gd name="connsiteX120" fmla="*/ 192777 w 5018777"/>
                <a:gd name="connsiteY120" fmla="*/ 892628 h 2605314"/>
                <a:gd name="connsiteX121" fmla="*/ 187335 w 5018777"/>
                <a:gd name="connsiteY121" fmla="*/ 1026522 h 2605314"/>
                <a:gd name="connsiteX122" fmla="*/ 218177 w 5018777"/>
                <a:gd name="connsiteY122" fmla="*/ 1070791 h 2605314"/>
                <a:gd name="connsiteX123" fmla="*/ 278049 w 5018777"/>
                <a:gd name="connsiteY123" fmla="*/ 1063534 h 2605314"/>
                <a:gd name="connsiteX124" fmla="*/ 297643 w 5018777"/>
                <a:gd name="connsiteY124" fmla="*/ 1022531 h 2605314"/>
                <a:gd name="connsiteX125" fmla="*/ 260995 w 5018777"/>
                <a:gd name="connsiteY125" fmla="*/ 957580 h 2605314"/>
                <a:gd name="connsiteX126" fmla="*/ 172095 w 5018777"/>
                <a:gd name="connsiteY126" fmla="*/ 952137 h 2605314"/>
                <a:gd name="connsiteX127" fmla="*/ 108957 w 5018777"/>
                <a:gd name="connsiteY127" fmla="*/ 996405 h 2605314"/>
                <a:gd name="connsiteX128" fmla="*/ 54892 w 5018777"/>
                <a:gd name="connsiteY128" fmla="*/ 1066800 h 2605314"/>
                <a:gd name="connsiteX129" fmla="*/ 14252 w 5018777"/>
                <a:gd name="connsiteY129" fmla="*/ 1156788 h 2605314"/>
                <a:gd name="connsiteX130" fmla="*/ 20783 w 5018777"/>
                <a:gd name="connsiteY130" fmla="*/ 1262017 h 2605314"/>
                <a:gd name="connsiteX131" fmla="*/ 69406 w 5018777"/>
                <a:gd name="connsiteY131" fmla="*/ 1313542 h 2605314"/>
                <a:gd name="connsiteX132" fmla="*/ 112949 w 5018777"/>
                <a:gd name="connsiteY132" fmla="*/ 1342571 h 2605314"/>
                <a:gd name="connsiteX133" fmla="*/ 159032 w 5018777"/>
                <a:gd name="connsiteY133" fmla="*/ 1341845 h 2605314"/>
                <a:gd name="connsiteX134" fmla="*/ 217089 w 5018777"/>
                <a:gd name="connsiteY134" fmla="*/ 1316445 h 2605314"/>
                <a:gd name="connsiteX135" fmla="*/ 199672 w 5018777"/>
                <a:gd name="connsiteY135" fmla="*/ 1243148 h 2605314"/>
                <a:gd name="connsiteX136" fmla="*/ 124197 w 5018777"/>
                <a:gd name="connsiteY136" fmla="*/ 1236254 h 2605314"/>
                <a:gd name="connsiteX137" fmla="*/ 54892 w 5018777"/>
                <a:gd name="connsiteY137" fmla="*/ 1262742 h 2605314"/>
                <a:gd name="connsiteX138" fmla="*/ 33120 w 5018777"/>
                <a:gd name="connsiteY138" fmla="*/ 1299028 h 2605314"/>
                <a:gd name="connsiteX139" fmla="*/ 18606 w 5018777"/>
                <a:gd name="connsiteY139" fmla="*/ 1320800 h 2605314"/>
                <a:gd name="connsiteX140" fmla="*/ 4092 w 5018777"/>
                <a:gd name="connsiteY140" fmla="*/ 1379582 h 2605314"/>
                <a:gd name="connsiteX141" fmla="*/ 3729 w 5018777"/>
                <a:gd name="connsiteY141" fmla="*/ 1436188 h 2605314"/>
                <a:gd name="connsiteX142" fmla="*/ 47635 w 5018777"/>
                <a:gd name="connsiteY142" fmla="*/ 1494971 h 2605314"/>
                <a:gd name="connsiteX143" fmla="*/ 91177 w 5018777"/>
                <a:gd name="connsiteY143" fmla="*/ 1524000 h 2605314"/>
                <a:gd name="connsiteX144" fmla="*/ 127100 w 5018777"/>
                <a:gd name="connsiteY144" fmla="*/ 1568268 h 2605314"/>
                <a:gd name="connsiteX145" fmla="*/ 171006 w 5018777"/>
                <a:gd name="connsiteY145" fmla="*/ 1582057 h 2605314"/>
                <a:gd name="connsiteX146" fmla="*/ 228337 w 5018777"/>
                <a:gd name="connsiteY146" fmla="*/ 1561737 h 2605314"/>
                <a:gd name="connsiteX147" fmla="*/ 236683 w 5018777"/>
                <a:gd name="connsiteY147" fmla="*/ 1483722 h 2605314"/>
                <a:gd name="connsiteX148" fmla="*/ 157217 w 5018777"/>
                <a:gd name="connsiteY148" fmla="*/ 1465580 h 2605314"/>
                <a:gd name="connsiteX149" fmla="*/ 105692 w 5018777"/>
                <a:gd name="connsiteY149" fmla="*/ 1502228 h 2605314"/>
                <a:gd name="connsiteX150" fmla="*/ 105692 w 5018777"/>
                <a:gd name="connsiteY150" fmla="*/ 1698171 h 2605314"/>
                <a:gd name="connsiteX151" fmla="*/ 141615 w 5018777"/>
                <a:gd name="connsiteY151" fmla="*/ 1749334 h 2605314"/>
                <a:gd name="connsiteX152" fmla="*/ 192777 w 5018777"/>
                <a:gd name="connsiteY152" fmla="*/ 1792514 h 2605314"/>
                <a:gd name="connsiteX153" fmla="*/ 250835 w 5018777"/>
                <a:gd name="connsiteY153" fmla="*/ 1828800 h 2605314"/>
                <a:gd name="connsiteX154" fmla="*/ 359692 w 5018777"/>
                <a:gd name="connsiteY154" fmla="*/ 1821542 h 2605314"/>
                <a:gd name="connsiteX155" fmla="*/ 394163 w 5018777"/>
                <a:gd name="connsiteY155" fmla="*/ 1796505 h 2605314"/>
                <a:gd name="connsiteX156" fmla="*/ 410492 w 5018777"/>
                <a:gd name="connsiteY156" fmla="*/ 1698171 h 2605314"/>
                <a:gd name="connsiteX157" fmla="*/ 366949 w 5018777"/>
                <a:gd name="connsiteY157" fmla="*/ 1683657 h 2605314"/>
                <a:gd name="connsiteX158" fmla="*/ 316149 w 5018777"/>
                <a:gd name="connsiteY158" fmla="*/ 1690914 h 2605314"/>
                <a:gd name="connsiteX159" fmla="*/ 279863 w 5018777"/>
                <a:gd name="connsiteY159" fmla="*/ 1719942 h 2605314"/>
                <a:gd name="connsiteX160" fmla="*/ 265349 w 5018777"/>
                <a:gd name="connsiteY160" fmla="*/ 1785257 h 2605314"/>
                <a:gd name="connsiteX161" fmla="*/ 276235 w 5018777"/>
                <a:gd name="connsiteY161" fmla="*/ 1939108 h 2605314"/>
                <a:gd name="connsiteX162" fmla="*/ 331026 w 5018777"/>
                <a:gd name="connsiteY162" fmla="*/ 1984465 h 2605314"/>
                <a:gd name="connsiteX163" fmla="*/ 417749 w 5018777"/>
                <a:gd name="connsiteY163" fmla="*/ 2002971 h 2605314"/>
                <a:gd name="connsiteX164" fmla="*/ 526606 w 5018777"/>
                <a:gd name="connsiteY164" fmla="*/ 1995714 h 2605314"/>
                <a:gd name="connsiteX165" fmla="*/ 555635 w 5018777"/>
                <a:gd name="connsiteY165" fmla="*/ 1973942 h 2605314"/>
                <a:gd name="connsiteX166" fmla="*/ 599177 w 5018777"/>
                <a:gd name="connsiteY166" fmla="*/ 1944914 h 2605314"/>
                <a:gd name="connsiteX167" fmla="*/ 628206 w 5018777"/>
                <a:gd name="connsiteY167" fmla="*/ 1901371 h 2605314"/>
                <a:gd name="connsiteX168" fmla="*/ 613692 w 5018777"/>
                <a:gd name="connsiteY168" fmla="*/ 1836057 h 2605314"/>
                <a:gd name="connsiteX169" fmla="*/ 570149 w 5018777"/>
                <a:gd name="connsiteY169" fmla="*/ 1792514 h 2605314"/>
                <a:gd name="connsiteX170" fmla="*/ 528057 w 5018777"/>
                <a:gd name="connsiteY170" fmla="*/ 1800497 h 2605314"/>
                <a:gd name="connsiteX171" fmla="*/ 481249 w 5018777"/>
                <a:gd name="connsiteY171" fmla="*/ 1898468 h 2605314"/>
                <a:gd name="connsiteX172" fmla="*/ 555635 w 5018777"/>
                <a:gd name="connsiteY172" fmla="*/ 1995714 h 2605314"/>
                <a:gd name="connsiteX173" fmla="*/ 570149 w 5018777"/>
                <a:gd name="connsiteY173" fmla="*/ 2017485 h 2605314"/>
                <a:gd name="connsiteX174" fmla="*/ 700777 w 5018777"/>
                <a:gd name="connsiteY174" fmla="*/ 2068285 h 2605314"/>
                <a:gd name="connsiteX175" fmla="*/ 737063 w 5018777"/>
                <a:gd name="connsiteY175" fmla="*/ 2082800 h 2605314"/>
                <a:gd name="connsiteX176" fmla="*/ 867692 w 5018777"/>
                <a:gd name="connsiteY176" fmla="*/ 2119811 h 2605314"/>
                <a:gd name="connsiteX177" fmla="*/ 969292 w 5018777"/>
                <a:gd name="connsiteY177" fmla="*/ 2148114 h 2605314"/>
                <a:gd name="connsiteX178" fmla="*/ 1078149 w 5018777"/>
                <a:gd name="connsiteY178" fmla="*/ 2133600 h 2605314"/>
                <a:gd name="connsiteX179" fmla="*/ 1128949 w 5018777"/>
                <a:gd name="connsiteY179" fmla="*/ 2104571 h 2605314"/>
                <a:gd name="connsiteX180" fmla="*/ 1247603 w 5018777"/>
                <a:gd name="connsiteY180" fmla="*/ 2013494 h 2605314"/>
                <a:gd name="connsiteX181" fmla="*/ 1291509 w 5018777"/>
                <a:gd name="connsiteY181" fmla="*/ 1957251 h 2605314"/>
                <a:gd name="connsiteX182" fmla="*/ 1278083 w 5018777"/>
                <a:gd name="connsiteY182" fmla="*/ 1839322 h 2605314"/>
                <a:gd name="connsiteX183" fmla="*/ 1223292 w 5018777"/>
                <a:gd name="connsiteY183" fmla="*/ 1814285 h 2605314"/>
                <a:gd name="connsiteX184" fmla="*/ 1129675 w 5018777"/>
                <a:gd name="connsiteY184" fmla="*/ 1833154 h 2605314"/>
                <a:gd name="connsiteX185" fmla="*/ 1107177 w 5018777"/>
                <a:gd name="connsiteY185" fmla="*/ 1894114 h 2605314"/>
                <a:gd name="connsiteX186" fmla="*/ 1085406 w 5018777"/>
                <a:gd name="connsiteY186" fmla="*/ 2002971 h 2605314"/>
                <a:gd name="connsiteX187" fmla="*/ 1020092 w 5018777"/>
                <a:gd name="connsiteY187" fmla="*/ 1995714 h 2605314"/>
                <a:gd name="connsiteX188" fmla="*/ 984532 w 5018777"/>
                <a:gd name="connsiteY188" fmla="*/ 1911531 h 2605314"/>
                <a:gd name="connsiteX189" fmla="*/ 996869 w 5018777"/>
                <a:gd name="connsiteY189" fmla="*/ 1807754 h 2605314"/>
                <a:gd name="connsiteX190" fmla="*/ 1070529 w 5018777"/>
                <a:gd name="connsiteY190" fmla="*/ 1731554 h 2605314"/>
                <a:gd name="connsiteX191" fmla="*/ 1230549 w 5018777"/>
                <a:gd name="connsiteY191" fmla="*/ 1690914 h 2605314"/>
                <a:gd name="connsiteX192" fmla="*/ 1339406 w 5018777"/>
                <a:gd name="connsiteY192" fmla="*/ 1698171 h 2605314"/>
                <a:gd name="connsiteX193" fmla="*/ 1426492 w 5018777"/>
                <a:gd name="connsiteY193" fmla="*/ 1741714 h 2605314"/>
                <a:gd name="connsiteX194" fmla="*/ 1480557 w 5018777"/>
                <a:gd name="connsiteY194" fmla="*/ 1792514 h 2605314"/>
                <a:gd name="connsiteX195" fmla="*/ 1510312 w 5018777"/>
                <a:gd name="connsiteY195" fmla="*/ 1859642 h 2605314"/>
                <a:gd name="connsiteX196" fmla="*/ 1511037 w 5018777"/>
                <a:gd name="connsiteY196" fmla="*/ 1961968 h 2605314"/>
                <a:gd name="connsiteX197" fmla="*/ 1463866 w 5018777"/>
                <a:gd name="connsiteY197" fmla="*/ 2046877 h 2605314"/>
                <a:gd name="connsiteX198" fmla="*/ 1411977 w 5018777"/>
                <a:gd name="connsiteY198" fmla="*/ 2140857 h 2605314"/>
                <a:gd name="connsiteX199" fmla="*/ 1404720 w 5018777"/>
                <a:gd name="connsiteY199" fmla="*/ 2162628 h 2605314"/>
                <a:gd name="connsiteX200" fmla="*/ 1368435 w 5018777"/>
                <a:gd name="connsiteY200" fmla="*/ 2293257 h 2605314"/>
                <a:gd name="connsiteX201" fmla="*/ 1370975 w 5018777"/>
                <a:gd name="connsiteY201" fmla="*/ 2449285 h 2605314"/>
                <a:gd name="connsiteX202" fmla="*/ 1513577 w 5018777"/>
                <a:gd name="connsiteY202" fmla="*/ 2554514 h 2605314"/>
                <a:gd name="connsiteX203" fmla="*/ 1636949 w 5018777"/>
                <a:gd name="connsiteY203" fmla="*/ 2590800 h 2605314"/>
                <a:gd name="connsiteX204" fmla="*/ 1851397 w 5018777"/>
                <a:gd name="connsiteY204" fmla="*/ 2605314 h 2605314"/>
                <a:gd name="connsiteX205" fmla="*/ 1922155 w 5018777"/>
                <a:gd name="connsiteY205" fmla="*/ 2576285 h 2605314"/>
                <a:gd name="connsiteX206" fmla="*/ 1963520 w 5018777"/>
                <a:gd name="connsiteY206" fmla="*/ 2496457 h 2605314"/>
                <a:gd name="connsiteX207" fmla="*/ 2006337 w 5018777"/>
                <a:gd name="connsiteY207" fmla="*/ 2315028 h 2605314"/>
                <a:gd name="connsiteX208" fmla="*/ 2043349 w 5018777"/>
                <a:gd name="connsiteY208" fmla="*/ 2111828 h 2605314"/>
                <a:gd name="connsiteX209" fmla="*/ 2066572 w 5018777"/>
                <a:gd name="connsiteY209" fmla="*/ 2048691 h 2605314"/>
                <a:gd name="connsiteX210" fmla="*/ 2102495 w 5018777"/>
                <a:gd name="connsiteY210" fmla="*/ 1987731 h 2605314"/>
                <a:gd name="connsiteX211" fmla="*/ 2221512 w 5018777"/>
                <a:gd name="connsiteY211" fmla="*/ 1879237 h 2605314"/>
                <a:gd name="connsiteX212" fmla="*/ 2377177 w 5018777"/>
                <a:gd name="connsiteY212" fmla="*/ 1872342 h 2605314"/>
                <a:gd name="connsiteX213" fmla="*/ 2398949 w 5018777"/>
                <a:gd name="connsiteY213" fmla="*/ 1879600 h 2605314"/>
                <a:gd name="connsiteX214" fmla="*/ 2457006 w 5018777"/>
                <a:gd name="connsiteY214" fmla="*/ 1930400 h 2605314"/>
                <a:gd name="connsiteX215" fmla="*/ 2471520 w 5018777"/>
                <a:gd name="connsiteY215" fmla="*/ 1952171 h 2605314"/>
                <a:gd name="connsiteX216" fmla="*/ 2493292 w 5018777"/>
                <a:gd name="connsiteY216" fmla="*/ 1973942 h 2605314"/>
                <a:gd name="connsiteX217" fmla="*/ 2507806 w 5018777"/>
                <a:gd name="connsiteY217" fmla="*/ 2024742 h 2605314"/>
                <a:gd name="connsiteX218" fmla="*/ 2515063 w 5018777"/>
                <a:gd name="connsiteY218" fmla="*/ 2053771 h 2605314"/>
                <a:gd name="connsiteX219" fmla="*/ 2529577 w 5018777"/>
                <a:gd name="connsiteY219" fmla="*/ 2075542 h 2605314"/>
                <a:gd name="connsiteX220" fmla="*/ 2544092 w 5018777"/>
                <a:gd name="connsiteY220" fmla="*/ 2126342 h 2605314"/>
                <a:gd name="connsiteX221" fmla="*/ 2536835 w 5018777"/>
                <a:gd name="connsiteY221" fmla="*/ 2271485 h 2605314"/>
                <a:gd name="connsiteX222" fmla="*/ 2522320 w 5018777"/>
                <a:gd name="connsiteY222" fmla="*/ 2300514 h 2605314"/>
                <a:gd name="connsiteX223" fmla="*/ 2478777 w 5018777"/>
                <a:gd name="connsiteY223" fmla="*/ 2329542 h 2605314"/>
                <a:gd name="connsiteX224" fmla="*/ 2457006 w 5018777"/>
                <a:gd name="connsiteY224" fmla="*/ 2336800 h 2605314"/>
                <a:gd name="connsiteX225" fmla="*/ 2333635 w 5018777"/>
                <a:gd name="connsiteY225" fmla="*/ 2329542 h 2605314"/>
                <a:gd name="connsiteX226" fmla="*/ 2311863 w 5018777"/>
                <a:gd name="connsiteY226" fmla="*/ 2322285 h 2605314"/>
                <a:gd name="connsiteX227" fmla="*/ 2297349 w 5018777"/>
                <a:gd name="connsiteY227" fmla="*/ 2286000 h 2605314"/>
                <a:gd name="connsiteX228" fmla="*/ 2290092 w 5018777"/>
                <a:gd name="connsiteY228" fmla="*/ 2249714 h 2605314"/>
                <a:gd name="connsiteX229" fmla="*/ 2398949 w 5018777"/>
                <a:gd name="connsiteY229" fmla="*/ 2111828 h 2605314"/>
                <a:gd name="connsiteX230" fmla="*/ 2398949 w 5018777"/>
                <a:gd name="connsiteY230" fmla="*/ 2024742 h 2605314"/>
                <a:gd name="connsiteX231" fmla="*/ 2377177 w 5018777"/>
                <a:gd name="connsiteY231" fmla="*/ 2010228 h 2605314"/>
                <a:gd name="connsiteX232" fmla="*/ 2275577 w 5018777"/>
                <a:gd name="connsiteY232" fmla="*/ 2017485 h 2605314"/>
                <a:gd name="connsiteX233" fmla="*/ 2261063 w 5018777"/>
                <a:gd name="connsiteY233" fmla="*/ 2032000 h 2605314"/>
                <a:gd name="connsiteX234" fmla="*/ 2239292 w 5018777"/>
                <a:gd name="connsiteY234" fmla="*/ 2046514 h 2605314"/>
                <a:gd name="connsiteX235" fmla="*/ 2224777 w 5018777"/>
                <a:gd name="connsiteY235" fmla="*/ 2061028 h 2605314"/>
                <a:gd name="connsiteX236" fmla="*/ 2195749 w 5018777"/>
                <a:gd name="connsiteY236" fmla="*/ 2068285 h 2605314"/>
                <a:gd name="connsiteX237" fmla="*/ 2166720 w 5018777"/>
                <a:gd name="connsiteY237" fmla="*/ 2090057 h 2605314"/>
                <a:gd name="connsiteX238" fmla="*/ 2152206 w 5018777"/>
                <a:gd name="connsiteY238" fmla="*/ 2111828 h 2605314"/>
                <a:gd name="connsiteX239" fmla="*/ 2130435 w 5018777"/>
                <a:gd name="connsiteY239" fmla="*/ 2140857 h 2605314"/>
                <a:gd name="connsiteX240" fmla="*/ 2130435 w 5018777"/>
                <a:gd name="connsiteY240" fmla="*/ 2351314 h 2605314"/>
                <a:gd name="connsiteX241" fmla="*/ 2144949 w 5018777"/>
                <a:gd name="connsiteY241" fmla="*/ 2373085 h 2605314"/>
                <a:gd name="connsiteX242" fmla="*/ 2166720 w 5018777"/>
                <a:gd name="connsiteY242" fmla="*/ 2380342 h 2605314"/>
                <a:gd name="connsiteX243" fmla="*/ 2173977 w 5018777"/>
                <a:gd name="connsiteY243" fmla="*/ 2402114 h 2605314"/>
                <a:gd name="connsiteX244" fmla="*/ 2195749 w 5018777"/>
                <a:gd name="connsiteY244" fmla="*/ 2416628 h 2605314"/>
                <a:gd name="connsiteX245" fmla="*/ 2224777 w 5018777"/>
                <a:gd name="connsiteY245" fmla="*/ 2438400 h 2605314"/>
                <a:gd name="connsiteX246" fmla="*/ 2268320 w 5018777"/>
                <a:gd name="connsiteY246" fmla="*/ 2474685 h 2605314"/>
                <a:gd name="connsiteX247" fmla="*/ 2297349 w 5018777"/>
                <a:gd name="connsiteY247" fmla="*/ 2510971 h 2605314"/>
                <a:gd name="connsiteX248" fmla="*/ 2319120 w 5018777"/>
                <a:gd name="connsiteY248" fmla="*/ 2532742 h 2605314"/>
                <a:gd name="connsiteX249" fmla="*/ 2398949 w 5018777"/>
                <a:gd name="connsiteY249" fmla="*/ 2569028 h 2605314"/>
                <a:gd name="connsiteX250" fmla="*/ 2544092 w 5018777"/>
                <a:gd name="connsiteY250" fmla="*/ 2554514 h 2605314"/>
                <a:gd name="connsiteX251" fmla="*/ 2565863 w 5018777"/>
                <a:gd name="connsiteY251" fmla="*/ 2540000 h 2605314"/>
                <a:gd name="connsiteX252" fmla="*/ 2573120 w 5018777"/>
                <a:gd name="connsiteY252" fmla="*/ 2503714 h 2605314"/>
                <a:gd name="connsiteX253" fmla="*/ 2587635 w 5018777"/>
                <a:gd name="connsiteY253" fmla="*/ 2481942 h 2605314"/>
                <a:gd name="connsiteX254" fmla="*/ 2594892 w 5018777"/>
                <a:gd name="connsiteY254" fmla="*/ 2409371 h 2605314"/>
                <a:gd name="connsiteX255" fmla="*/ 2645692 w 5018777"/>
                <a:gd name="connsiteY255" fmla="*/ 2416628 h 2605314"/>
                <a:gd name="connsiteX256" fmla="*/ 2674720 w 5018777"/>
                <a:gd name="connsiteY256" fmla="*/ 2423885 h 2605314"/>
                <a:gd name="connsiteX257" fmla="*/ 2747292 w 5018777"/>
                <a:gd name="connsiteY257" fmla="*/ 2438400 h 2605314"/>
                <a:gd name="connsiteX258" fmla="*/ 2790835 w 5018777"/>
                <a:gd name="connsiteY258" fmla="*/ 2452914 h 2605314"/>
                <a:gd name="connsiteX259" fmla="*/ 2812606 w 5018777"/>
                <a:gd name="connsiteY259" fmla="*/ 2438400 h 2605314"/>
                <a:gd name="connsiteX260" fmla="*/ 2805349 w 5018777"/>
                <a:gd name="connsiteY260" fmla="*/ 2416628 h 2605314"/>
                <a:gd name="connsiteX261" fmla="*/ 2798092 w 5018777"/>
                <a:gd name="connsiteY261" fmla="*/ 2373085 h 2605314"/>
                <a:gd name="connsiteX262" fmla="*/ 2783577 w 5018777"/>
                <a:gd name="connsiteY262" fmla="*/ 2329542 h 2605314"/>
                <a:gd name="connsiteX263" fmla="*/ 2798092 w 5018777"/>
                <a:gd name="connsiteY263" fmla="*/ 2278742 h 2605314"/>
                <a:gd name="connsiteX264" fmla="*/ 2965006 w 5018777"/>
                <a:gd name="connsiteY264" fmla="*/ 2249714 h 2605314"/>
                <a:gd name="connsiteX265" fmla="*/ 2950492 w 5018777"/>
                <a:gd name="connsiteY265" fmla="*/ 2227942 h 2605314"/>
                <a:gd name="connsiteX266" fmla="*/ 2928720 w 5018777"/>
                <a:gd name="connsiteY266" fmla="*/ 2133600 h 2605314"/>
                <a:gd name="connsiteX267" fmla="*/ 2921463 w 5018777"/>
                <a:gd name="connsiteY267" fmla="*/ 2104571 h 2605314"/>
                <a:gd name="connsiteX268" fmla="*/ 2899692 w 5018777"/>
                <a:gd name="connsiteY268" fmla="*/ 2090057 h 2605314"/>
                <a:gd name="connsiteX269" fmla="*/ 2906949 w 5018777"/>
                <a:gd name="connsiteY269" fmla="*/ 2061028 h 2605314"/>
                <a:gd name="connsiteX270" fmla="*/ 3037577 w 5018777"/>
                <a:gd name="connsiteY270" fmla="*/ 2053771 h 2605314"/>
                <a:gd name="connsiteX271" fmla="*/ 3124663 w 5018777"/>
                <a:gd name="connsiteY271" fmla="*/ 2046514 h 2605314"/>
                <a:gd name="connsiteX272" fmla="*/ 3146435 w 5018777"/>
                <a:gd name="connsiteY272" fmla="*/ 2039257 h 2605314"/>
                <a:gd name="connsiteX273" fmla="*/ 3139177 w 5018777"/>
                <a:gd name="connsiteY273" fmla="*/ 2010228 h 2605314"/>
                <a:gd name="connsiteX274" fmla="*/ 3110149 w 5018777"/>
                <a:gd name="connsiteY274" fmla="*/ 1959428 h 2605314"/>
                <a:gd name="connsiteX275" fmla="*/ 3081120 w 5018777"/>
                <a:gd name="connsiteY275" fmla="*/ 1930400 h 2605314"/>
                <a:gd name="connsiteX276" fmla="*/ 3066606 w 5018777"/>
                <a:gd name="connsiteY276" fmla="*/ 1901371 h 2605314"/>
                <a:gd name="connsiteX277" fmla="*/ 3044835 w 5018777"/>
                <a:gd name="connsiteY277" fmla="*/ 1886857 h 2605314"/>
                <a:gd name="connsiteX278" fmla="*/ 3037577 w 5018777"/>
                <a:gd name="connsiteY278" fmla="*/ 1865085 h 2605314"/>
                <a:gd name="connsiteX279" fmla="*/ 3023063 w 5018777"/>
                <a:gd name="connsiteY279" fmla="*/ 1843314 h 2605314"/>
                <a:gd name="connsiteX280" fmla="*/ 3052092 w 5018777"/>
                <a:gd name="connsiteY280" fmla="*/ 1828800 h 2605314"/>
                <a:gd name="connsiteX281" fmla="*/ 3160949 w 5018777"/>
                <a:gd name="connsiteY281" fmla="*/ 1814285 h 2605314"/>
                <a:gd name="connsiteX282" fmla="*/ 3182720 w 5018777"/>
                <a:gd name="connsiteY282" fmla="*/ 1799771 h 2605314"/>
                <a:gd name="connsiteX283" fmla="*/ 3131920 w 5018777"/>
                <a:gd name="connsiteY283" fmla="*/ 1690914 h 2605314"/>
                <a:gd name="connsiteX284" fmla="*/ 3124663 w 5018777"/>
                <a:gd name="connsiteY284" fmla="*/ 1669142 h 2605314"/>
                <a:gd name="connsiteX285" fmla="*/ 3110149 w 5018777"/>
                <a:gd name="connsiteY285" fmla="*/ 1647371 h 2605314"/>
                <a:gd name="connsiteX286" fmla="*/ 3131920 w 5018777"/>
                <a:gd name="connsiteY286" fmla="*/ 1640114 h 2605314"/>
                <a:gd name="connsiteX287" fmla="*/ 3160949 w 5018777"/>
                <a:gd name="connsiteY287" fmla="*/ 1632857 h 2605314"/>
                <a:gd name="connsiteX288" fmla="*/ 3189977 w 5018777"/>
                <a:gd name="connsiteY288" fmla="*/ 1618342 h 2605314"/>
                <a:gd name="connsiteX289" fmla="*/ 3219006 w 5018777"/>
                <a:gd name="connsiteY289" fmla="*/ 1611085 h 2605314"/>
                <a:gd name="connsiteX290" fmla="*/ 3240777 w 5018777"/>
                <a:gd name="connsiteY290" fmla="*/ 1603828 h 2605314"/>
                <a:gd name="connsiteX291" fmla="*/ 3284320 w 5018777"/>
                <a:gd name="connsiteY291" fmla="*/ 1582057 h 2605314"/>
                <a:gd name="connsiteX292" fmla="*/ 3298835 w 5018777"/>
                <a:gd name="connsiteY292" fmla="*/ 1567542 h 2605314"/>
                <a:gd name="connsiteX293" fmla="*/ 3277063 w 5018777"/>
                <a:gd name="connsiteY293" fmla="*/ 1545771 h 2605314"/>
                <a:gd name="connsiteX294" fmla="*/ 3233520 w 5018777"/>
                <a:gd name="connsiteY294" fmla="*/ 1516742 h 2605314"/>
                <a:gd name="connsiteX295" fmla="*/ 3182720 w 5018777"/>
                <a:gd name="connsiteY295" fmla="*/ 1458685 h 2605314"/>
                <a:gd name="connsiteX296" fmla="*/ 3175463 w 5018777"/>
                <a:gd name="connsiteY296" fmla="*/ 1436914 h 2605314"/>
                <a:gd name="connsiteX297" fmla="*/ 3153692 w 5018777"/>
                <a:gd name="connsiteY297" fmla="*/ 1422400 h 2605314"/>
                <a:gd name="connsiteX298" fmla="*/ 3204492 w 5018777"/>
                <a:gd name="connsiteY298" fmla="*/ 1386114 h 2605314"/>
                <a:gd name="connsiteX299" fmla="*/ 3240777 w 5018777"/>
                <a:gd name="connsiteY299" fmla="*/ 1349828 h 2605314"/>
                <a:gd name="connsiteX300" fmla="*/ 3269806 w 5018777"/>
                <a:gd name="connsiteY300" fmla="*/ 1313542 h 2605314"/>
                <a:gd name="connsiteX301" fmla="*/ 3291577 w 5018777"/>
                <a:gd name="connsiteY301" fmla="*/ 1299028 h 2605314"/>
                <a:gd name="connsiteX302" fmla="*/ 3306092 w 5018777"/>
                <a:gd name="connsiteY302" fmla="*/ 1284514 h 2605314"/>
                <a:gd name="connsiteX303" fmla="*/ 3313349 w 5018777"/>
                <a:gd name="connsiteY303" fmla="*/ 1262742 h 2605314"/>
                <a:gd name="connsiteX304" fmla="*/ 3269806 w 5018777"/>
                <a:gd name="connsiteY304" fmla="*/ 1255485 h 2605314"/>
                <a:gd name="connsiteX305" fmla="*/ 3248035 w 5018777"/>
                <a:gd name="connsiteY305" fmla="*/ 1248228 h 2605314"/>
                <a:gd name="connsiteX306" fmla="*/ 3197235 w 5018777"/>
                <a:gd name="connsiteY306" fmla="*/ 1233714 h 2605314"/>
                <a:gd name="connsiteX307" fmla="*/ 3175463 w 5018777"/>
                <a:gd name="connsiteY307" fmla="*/ 1219200 h 2605314"/>
                <a:gd name="connsiteX308" fmla="*/ 3153692 w 5018777"/>
                <a:gd name="connsiteY308" fmla="*/ 1211942 h 2605314"/>
                <a:gd name="connsiteX309" fmla="*/ 3124663 w 5018777"/>
                <a:gd name="connsiteY309" fmla="*/ 1197428 h 2605314"/>
                <a:gd name="connsiteX310" fmla="*/ 3204492 w 5018777"/>
                <a:gd name="connsiteY310" fmla="*/ 1095828 h 2605314"/>
                <a:gd name="connsiteX311" fmla="*/ 3255292 w 5018777"/>
                <a:gd name="connsiteY311" fmla="*/ 1037771 h 2605314"/>
                <a:gd name="connsiteX312" fmla="*/ 3255292 w 5018777"/>
                <a:gd name="connsiteY312" fmla="*/ 994228 h 2605314"/>
                <a:gd name="connsiteX313" fmla="*/ 3211749 w 5018777"/>
                <a:gd name="connsiteY313" fmla="*/ 986971 h 2605314"/>
                <a:gd name="connsiteX314" fmla="*/ 3182720 w 5018777"/>
                <a:gd name="connsiteY314" fmla="*/ 979714 h 2605314"/>
                <a:gd name="connsiteX315" fmla="*/ 3124663 w 5018777"/>
                <a:gd name="connsiteY315" fmla="*/ 957942 h 2605314"/>
                <a:gd name="connsiteX316" fmla="*/ 3102892 w 5018777"/>
                <a:gd name="connsiteY316" fmla="*/ 950685 h 2605314"/>
                <a:gd name="connsiteX317" fmla="*/ 3052092 w 5018777"/>
                <a:gd name="connsiteY317" fmla="*/ 943428 h 2605314"/>
                <a:gd name="connsiteX318" fmla="*/ 3030320 w 5018777"/>
                <a:gd name="connsiteY318" fmla="*/ 936171 h 2605314"/>
                <a:gd name="connsiteX319" fmla="*/ 2994035 w 5018777"/>
                <a:gd name="connsiteY319" fmla="*/ 928914 h 2605314"/>
                <a:gd name="connsiteX320" fmla="*/ 2979520 w 5018777"/>
                <a:gd name="connsiteY320" fmla="*/ 914400 h 2605314"/>
                <a:gd name="connsiteX321" fmla="*/ 3037577 w 5018777"/>
                <a:gd name="connsiteY321" fmla="*/ 820057 h 2605314"/>
                <a:gd name="connsiteX322" fmla="*/ 3095635 w 5018777"/>
                <a:gd name="connsiteY322" fmla="*/ 747485 h 2605314"/>
                <a:gd name="connsiteX323" fmla="*/ 3131920 w 5018777"/>
                <a:gd name="connsiteY323" fmla="*/ 703942 h 2605314"/>
                <a:gd name="connsiteX324" fmla="*/ 3146435 w 5018777"/>
                <a:gd name="connsiteY324" fmla="*/ 682171 h 2605314"/>
                <a:gd name="connsiteX325" fmla="*/ 3037577 w 5018777"/>
                <a:gd name="connsiteY325" fmla="*/ 667657 h 2605314"/>
                <a:gd name="connsiteX326" fmla="*/ 2965006 w 5018777"/>
                <a:gd name="connsiteY326" fmla="*/ 660400 h 2605314"/>
                <a:gd name="connsiteX327" fmla="*/ 2892435 w 5018777"/>
                <a:gd name="connsiteY327" fmla="*/ 645885 h 2605314"/>
                <a:gd name="connsiteX328" fmla="*/ 2928720 w 5018777"/>
                <a:gd name="connsiteY328" fmla="*/ 609600 h 2605314"/>
                <a:gd name="connsiteX329" fmla="*/ 2965006 w 5018777"/>
                <a:gd name="connsiteY329" fmla="*/ 573314 h 2605314"/>
                <a:gd name="connsiteX330" fmla="*/ 2972263 w 5018777"/>
                <a:gd name="connsiteY330" fmla="*/ 529771 h 2605314"/>
                <a:gd name="connsiteX331" fmla="*/ 2986777 w 5018777"/>
                <a:gd name="connsiteY331" fmla="*/ 486228 h 2605314"/>
                <a:gd name="connsiteX332" fmla="*/ 3001292 w 5018777"/>
                <a:gd name="connsiteY332" fmla="*/ 435428 h 2605314"/>
                <a:gd name="connsiteX333" fmla="*/ 3015806 w 5018777"/>
                <a:gd name="connsiteY333" fmla="*/ 391885 h 2605314"/>
                <a:gd name="connsiteX334" fmla="*/ 2965006 w 5018777"/>
                <a:gd name="connsiteY334" fmla="*/ 399142 h 2605314"/>
                <a:gd name="connsiteX335" fmla="*/ 2921463 w 5018777"/>
                <a:gd name="connsiteY335" fmla="*/ 413657 h 2605314"/>
                <a:gd name="connsiteX336" fmla="*/ 2892435 w 5018777"/>
                <a:gd name="connsiteY336" fmla="*/ 420914 h 2605314"/>
                <a:gd name="connsiteX337" fmla="*/ 2856149 w 5018777"/>
                <a:gd name="connsiteY337" fmla="*/ 435428 h 2605314"/>
                <a:gd name="connsiteX338" fmla="*/ 2812606 w 5018777"/>
                <a:gd name="connsiteY338" fmla="*/ 442685 h 2605314"/>
                <a:gd name="connsiteX339" fmla="*/ 2783577 w 5018777"/>
                <a:gd name="connsiteY339" fmla="*/ 449942 h 2605314"/>
                <a:gd name="connsiteX340" fmla="*/ 2725520 w 5018777"/>
                <a:gd name="connsiteY340" fmla="*/ 442685 h 2605314"/>
                <a:gd name="connsiteX341" fmla="*/ 2732777 w 5018777"/>
                <a:gd name="connsiteY341" fmla="*/ 377371 h 2605314"/>
                <a:gd name="connsiteX342" fmla="*/ 2725520 w 5018777"/>
                <a:gd name="connsiteY342" fmla="*/ 290285 h 2605314"/>
                <a:gd name="connsiteX343" fmla="*/ 2711006 w 5018777"/>
                <a:gd name="connsiteY343" fmla="*/ 232228 h 2605314"/>
                <a:gd name="connsiteX344" fmla="*/ 2667463 w 5018777"/>
                <a:gd name="connsiteY344" fmla="*/ 210457 h 2605314"/>
                <a:gd name="connsiteX345" fmla="*/ 2660206 w 5018777"/>
                <a:gd name="connsiteY34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0892 w 5018777"/>
                <a:gd name="connsiteY46" fmla="*/ 152400 h 2605314"/>
                <a:gd name="connsiteX47" fmla="*/ 3547755 w 5018777"/>
                <a:gd name="connsiteY47" fmla="*/ 248194 h 2605314"/>
                <a:gd name="connsiteX48" fmla="*/ 3502035 w 5018777"/>
                <a:gd name="connsiteY48" fmla="*/ 420914 h 2605314"/>
                <a:gd name="connsiteX49" fmla="*/ 3501672 w 5018777"/>
                <a:gd name="connsiteY49" fmla="*/ 553357 h 2605314"/>
                <a:gd name="connsiteX50" fmla="*/ 3554649 w 5018777"/>
                <a:gd name="connsiteY50" fmla="*/ 667657 h 2605314"/>
                <a:gd name="connsiteX51" fmla="*/ 3638106 w 5018777"/>
                <a:gd name="connsiteY51" fmla="*/ 730068 h 2605314"/>
                <a:gd name="connsiteX52" fmla="*/ 3756397 w 5018777"/>
                <a:gd name="connsiteY52" fmla="*/ 752565 h 2605314"/>
                <a:gd name="connsiteX53" fmla="*/ 3886663 w 5018777"/>
                <a:gd name="connsiteY53" fmla="*/ 740228 h 2605314"/>
                <a:gd name="connsiteX54" fmla="*/ 3980643 w 5018777"/>
                <a:gd name="connsiteY54" fmla="*/ 658948 h 2605314"/>
                <a:gd name="connsiteX55" fmla="*/ 4000237 w 5018777"/>
                <a:gd name="connsiteY55" fmla="*/ 577305 h 2605314"/>
                <a:gd name="connsiteX56" fmla="*/ 3939640 w 5018777"/>
                <a:gd name="connsiteY56" fmla="*/ 480422 h 2605314"/>
                <a:gd name="connsiteX57" fmla="*/ 3866706 w 5018777"/>
                <a:gd name="connsiteY57" fmla="*/ 463731 h 2605314"/>
                <a:gd name="connsiteX58" fmla="*/ 3806835 w 5018777"/>
                <a:gd name="connsiteY58" fmla="*/ 478971 h 2605314"/>
                <a:gd name="connsiteX59" fmla="*/ 3763292 w 5018777"/>
                <a:gd name="connsiteY59" fmla="*/ 529771 h 2605314"/>
                <a:gd name="connsiteX60" fmla="*/ 3756035 w 5018777"/>
                <a:gd name="connsiteY60" fmla="*/ 551542 h 2605314"/>
                <a:gd name="connsiteX61" fmla="*/ 3763292 w 5018777"/>
                <a:gd name="connsiteY61" fmla="*/ 573314 h 2605314"/>
                <a:gd name="connsiteX62" fmla="*/ 3705235 w 5018777"/>
                <a:gd name="connsiteY62" fmla="*/ 602342 h 2605314"/>
                <a:gd name="connsiteX63" fmla="*/ 3661692 w 5018777"/>
                <a:gd name="connsiteY63" fmla="*/ 544285 h 2605314"/>
                <a:gd name="connsiteX64" fmla="*/ 3668949 w 5018777"/>
                <a:gd name="connsiteY64" fmla="*/ 435428 h 2605314"/>
                <a:gd name="connsiteX65" fmla="*/ 3705235 w 5018777"/>
                <a:gd name="connsiteY65" fmla="*/ 370114 h 2605314"/>
                <a:gd name="connsiteX66" fmla="*/ 3770549 w 5018777"/>
                <a:gd name="connsiteY66" fmla="*/ 341085 h 2605314"/>
                <a:gd name="connsiteX67" fmla="*/ 3792320 w 5018777"/>
                <a:gd name="connsiteY67" fmla="*/ 333828 h 2605314"/>
                <a:gd name="connsiteX68" fmla="*/ 3814092 w 5018777"/>
                <a:gd name="connsiteY68" fmla="*/ 326571 h 2605314"/>
                <a:gd name="connsiteX69" fmla="*/ 3959235 w 5018777"/>
                <a:gd name="connsiteY69" fmla="*/ 333828 h 2605314"/>
                <a:gd name="connsiteX70" fmla="*/ 4024549 w 5018777"/>
                <a:gd name="connsiteY70" fmla="*/ 377371 h 2605314"/>
                <a:gd name="connsiteX71" fmla="*/ 4060835 w 5018777"/>
                <a:gd name="connsiteY71" fmla="*/ 413657 h 2605314"/>
                <a:gd name="connsiteX72" fmla="*/ 4097120 w 5018777"/>
                <a:gd name="connsiteY72" fmla="*/ 478971 h 2605314"/>
                <a:gd name="connsiteX73" fmla="*/ 4111997 w 5018777"/>
                <a:gd name="connsiteY73" fmla="*/ 620848 h 2605314"/>
                <a:gd name="connsiteX74" fmla="*/ 4089863 w 5018777"/>
                <a:gd name="connsiteY74" fmla="*/ 732971 h 2605314"/>
                <a:gd name="connsiteX75" fmla="*/ 4060835 w 5018777"/>
                <a:gd name="connsiteY75" fmla="*/ 769257 h 2605314"/>
                <a:gd name="connsiteX76" fmla="*/ 3946897 w 5018777"/>
                <a:gd name="connsiteY76" fmla="*/ 851262 h 2605314"/>
                <a:gd name="connsiteX77" fmla="*/ 3843120 w 5018777"/>
                <a:gd name="connsiteY77" fmla="*/ 878114 h 2605314"/>
                <a:gd name="connsiteX78" fmla="*/ 3567349 w 5018777"/>
                <a:gd name="connsiteY78" fmla="*/ 863600 h 2605314"/>
                <a:gd name="connsiteX79" fmla="*/ 3422206 w 5018777"/>
                <a:gd name="connsiteY79" fmla="*/ 835660 h 2605314"/>
                <a:gd name="connsiteX80" fmla="*/ 3349635 w 5018777"/>
                <a:gd name="connsiteY80" fmla="*/ 776514 h 2605314"/>
                <a:gd name="connsiteX81" fmla="*/ 3313349 w 5018777"/>
                <a:gd name="connsiteY81" fmla="*/ 696685 h 2605314"/>
                <a:gd name="connsiteX82" fmla="*/ 3277063 w 5018777"/>
                <a:gd name="connsiteY82" fmla="*/ 587828 h 2605314"/>
                <a:gd name="connsiteX83" fmla="*/ 3233520 w 5018777"/>
                <a:gd name="connsiteY83" fmla="*/ 478971 h 2605314"/>
                <a:gd name="connsiteX84" fmla="*/ 3199412 w 5018777"/>
                <a:gd name="connsiteY84" fmla="*/ 367937 h 2605314"/>
                <a:gd name="connsiteX85" fmla="*/ 3139177 w 5018777"/>
                <a:gd name="connsiteY85" fmla="*/ 283028 h 2605314"/>
                <a:gd name="connsiteX86" fmla="*/ 3081120 w 5018777"/>
                <a:gd name="connsiteY86" fmla="*/ 232228 h 2605314"/>
                <a:gd name="connsiteX87" fmla="*/ 3008549 w 5018777"/>
                <a:gd name="connsiteY87" fmla="*/ 174171 h 2605314"/>
                <a:gd name="connsiteX88" fmla="*/ 2934889 w 5018777"/>
                <a:gd name="connsiteY88" fmla="*/ 124460 h 2605314"/>
                <a:gd name="connsiteX89" fmla="*/ 2827120 w 5018777"/>
                <a:gd name="connsiteY89" fmla="*/ 79828 h 2605314"/>
                <a:gd name="connsiteX90" fmla="*/ 2667463 w 5018777"/>
                <a:gd name="connsiteY90" fmla="*/ 50800 h 2605314"/>
                <a:gd name="connsiteX91" fmla="*/ 2500549 w 5018777"/>
                <a:gd name="connsiteY91" fmla="*/ 43542 h 2605314"/>
                <a:gd name="connsiteX92" fmla="*/ 2275577 w 5018777"/>
                <a:gd name="connsiteY92" fmla="*/ 21771 h 2605314"/>
                <a:gd name="connsiteX93" fmla="*/ 2036092 w 5018777"/>
                <a:gd name="connsiteY93" fmla="*/ 7257 h 2605314"/>
                <a:gd name="connsiteX94" fmla="*/ 1753063 w 5018777"/>
                <a:gd name="connsiteY94" fmla="*/ 29028 h 2605314"/>
                <a:gd name="connsiteX95" fmla="*/ 1519746 w 5018777"/>
                <a:gd name="connsiteY95" fmla="*/ 82005 h 2605314"/>
                <a:gd name="connsiteX96" fmla="*/ 1157977 w 5018777"/>
                <a:gd name="connsiteY96" fmla="*/ 190500 h 2605314"/>
                <a:gd name="connsiteX97" fmla="*/ 969292 w 5018777"/>
                <a:gd name="connsiteY97" fmla="*/ 261257 h 2605314"/>
                <a:gd name="connsiteX98" fmla="*/ 889463 w 5018777"/>
                <a:gd name="connsiteY98" fmla="*/ 319314 h 2605314"/>
                <a:gd name="connsiteX99" fmla="*/ 763189 w 5018777"/>
                <a:gd name="connsiteY99" fmla="*/ 420551 h 2605314"/>
                <a:gd name="connsiteX100" fmla="*/ 693520 w 5018777"/>
                <a:gd name="connsiteY100" fmla="*/ 500742 h 2605314"/>
                <a:gd name="connsiteX101" fmla="*/ 664492 w 5018777"/>
                <a:gd name="connsiteY101" fmla="*/ 544285 h 2605314"/>
                <a:gd name="connsiteX102" fmla="*/ 642720 w 5018777"/>
                <a:gd name="connsiteY102" fmla="*/ 609600 h 2605314"/>
                <a:gd name="connsiteX103" fmla="*/ 651792 w 5018777"/>
                <a:gd name="connsiteY103" fmla="*/ 740954 h 2605314"/>
                <a:gd name="connsiteX104" fmla="*/ 700052 w 5018777"/>
                <a:gd name="connsiteY104" fmla="*/ 804454 h 2605314"/>
                <a:gd name="connsiteX105" fmla="*/ 751577 w 5018777"/>
                <a:gd name="connsiteY105" fmla="*/ 804817 h 2605314"/>
                <a:gd name="connsiteX106" fmla="*/ 775889 w 5018777"/>
                <a:gd name="connsiteY106" fmla="*/ 748937 h 2605314"/>
                <a:gd name="connsiteX107" fmla="*/ 764640 w 5018777"/>
                <a:gd name="connsiteY107" fmla="*/ 679268 h 2605314"/>
                <a:gd name="connsiteX108" fmla="*/ 704769 w 5018777"/>
                <a:gd name="connsiteY108" fmla="*/ 644434 h 2605314"/>
                <a:gd name="connsiteX109" fmla="*/ 567246 w 5018777"/>
                <a:gd name="connsiteY109" fmla="*/ 638991 h 2605314"/>
                <a:gd name="connsiteX110" fmla="*/ 468549 w 5018777"/>
                <a:gd name="connsiteY110" fmla="*/ 682171 h 2605314"/>
                <a:gd name="connsiteX111" fmla="*/ 446777 w 5018777"/>
                <a:gd name="connsiteY111" fmla="*/ 754742 h 2605314"/>
                <a:gd name="connsiteX112" fmla="*/ 475806 w 5018777"/>
                <a:gd name="connsiteY112" fmla="*/ 849085 h 2605314"/>
                <a:gd name="connsiteX113" fmla="*/ 533863 w 5018777"/>
                <a:gd name="connsiteY113" fmla="*/ 841828 h 2605314"/>
                <a:gd name="connsiteX114" fmla="*/ 541120 w 5018777"/>
                <a:gd name="connsiteY114" fmla="*/ 820057 h 2605314"/>
                <a:gd name="connsiteX115" fmla="*/ 519349 w 5018777"/>
                <a:gd name="connsiteY115" fmla="*/ 740228 h 2605314"/>
                <a:gd name="connsiteX116" fmla="*/ 497577 w 5018777"/>
                <a:gd name="connsiteY116" fmla="*/ 725714 h 2605314"/>
                <a:gd name="connsiteX117" fmla="*/ 352435 w 5018777"/>
                <a:gd name="connsiteY117" fmla="*/ 732971 h 2605314"/>
                <a:gd name="connsiteX118" fmla="*/ 252286 w 5018777"/>
                <a:gd name="connsiteY118" fmla="*/ 791028 h 2605314"/>
                <a:gd name="connsiteX119" fmla="*/ 192777 w 5018777"/>
                <a:gd name="connsiteY119" fmla="*/ 892628 h 2605314"/>
                <a:gd name="connsiteX120" fmla="*/ 187335 w 5018777"/>
                <a:gd name="connsiteY120" fmla="*/ 1026522 h 2605314"/>
                <a:gd name="connsiteX121" fmla="*/ 218177 w 5018777"/>
                <a:gd name="connsiteY121" fmla="*/ 1070791 h 2605314"/>
                <a:gd name="connsiteX122" fmla="*/ 278049 w 5018777"/>
                <a:gd name="connsiteY122" fmla="*/ 1063534 h 2605314"/>
                <a:gd name="connsiteX123" fmla="*/ 297643 w 5018777"/>
                <a:gd name="connsiteY123" fmla="*/ 1022531 h 2605314"/>
                <a:gd name="connsiteX124" fmla="*/ 260995 w 5018777"/>
                <a:gd name="connsiteY124" fmla="*/ 957580 h 2605314"/>
                <a:gd name="connsiteX125" fmla="*/ 172095 w 5018777"/>
                <a:gd name="connsiteY125" fmla="*/ 952137 h 2605314"/>
                <a:gd name="connsiteX126" fmla="*/ 108957 w 5018777"/>
                <a:gd name="connsiteY126" fmla="*/ 996405 h 2605314"/>
                <a:gd name="connsiteX127" fmla="*/ 54892 w 5018777"/>
                <a:gd name="connsiteY127" fmla="*/ 1066800 h 2605314"/>
                <a:gd name="connsiteX128" fmla="*/ 14252 w 5018777"/>
                <a:gd name="connsiteY128" fmla="*/ 1156788 h 2605314"/>
                <a:gd name="connsiteX129" fmla="*/ 20783 w 5018777"/>
                <a:gd name="connsiteY129" fmla="*/ 1262017 h 2605314"/>
                <a:gd name="connsiteX130" fmla="*/ 69406 w 5018777"/>
                <a:gd name="connsiteY130" fmla="*/ 1313542 h 2605314"/>
                <a:gd name="connsiteX131" fmla="*/ 112949 w 5018777"/>
                <a:gd name="connsiteY131" fmla="*/ 1342571 h 2605314"/>
                <a:gd name="connsiteX132" fmla="*/ 159032 w 5018777"/>
                <a:gd name="connsiteY132" fmla="*/ 1341845 h 2605314"/>
                <a:gd name="connsiteX133" fmla="*/ 217089 w 5018777"/>
                <a:gd name="connsiteY133" fmla="*/ 1316445 h 2605314"/>
                <a:gd name="connsiteX134" fmla="*/ 199672 w 5018777"/>
                <a:gd name="connsiteY134" fmla="*/ 1243148 h 2605314"/>
                <a:gd name="connsiteX135" fmla="*/ 124197 w 5018777"/>
                <a:gd name="connsiteY135" fmla="*/ 1236254 h 2605314"/>
                <a:gd name="connsiteX136" fmla="*/ 54892 w 5018777"/>
                <a:gd name="connsiteY136" fmla="*/ 1262742 h 2605314"/>
                <a:gd name="connsiteX137" fmla="*/ 33120 w 5018777"/>
                <a:gd name="connsiteY137" fmla="*/ 1299028 h 2605314"/>
                <a:gd name="connsiteX138" fmla="*/ 18606 w 5018777"/>
                <a:gd name="connsiteY138" fmla="*/ 1320800 h 2605314"/>
                <a:gd name="connsiteX139" fmla="*/ 4092 w 5018777"/>
                <a:gd name="connsiteY139" fmla="*/ 1379582 h 2605314"/>
                <a:gd name="connsiteX140" fmla="*/ 3729 w 5018777"/>
                <a:gd name="connsiteY140" fmla="*/ 1436188 h 2605314"/>
                <a:gd name="connsiteX141" fmla="*/ 47635 w 5018777"/>
                <a:gd name="connsiteY141" fmla="*/ 1494971 h 2605314"/>
                <a:gd name="connsiteX142" fmla="*/ 91177 w 5018777"/>
                <a:gd name="connsiteY142" fmla="*/ 1524000 h 2605314"/>
                <a:gd name="connsiteX143" fmla="*/ 127100 w 5018777"/>
                <a:gd name="connsiteY143" fmla="*/ 1568268 h 2605314"/>
                <a:gd name="connsiteX144" fmla="*/ 171006 w 5018777"/>
                <a:gd name="connsiteY144" fmla="*/ 1582057 h 2605314"/>
                <a:gd name="connsiteX145" fmla="*/ 228337 w 5018777"/>
                <a:gd name="connsiteY145" fmla="*/ 1561737 h 2605314"/>
                <a:gd name="connsiteX146" fmla="*/ 236683 w 5018777"/>
                <a:gd name="connsiteY146" fmla="*/ 1483722 h 2605314"/>
                <a:gd name="connsiteX147" fmla="*/ 157217 w 5018777"/>
                <a:gd name="connsiteY147" fmla="*/ 1465580 h 2605314"/>
                <a:gd name="connsiteX148" fmla="*/ 105692 w 5018777"/>
                <a:gd name="connsiteY148" fmla="*/ 1502228 h 2605314"/>
                <a:gd name="connsiteX149" fmla="*/ 105692 w 5018777"/>
                <a:gd name="connsiteY149" fmla="*/ 1698171 h 2605314"/>
                <a:gd name="connsiteX150" fmla="*/ 141615 w 5018777"/>
                <a:gd name="connsiteY150" fmla="*/ 1749334 h 2605314"/>
                <a:gd name="connsiteX151" fmla="*/ 192777 w 5018777"/>
                <a:gd name="connsiteY151" fmla="*/ 1792514 h 2605314"/>
                <a:gd name="connsiteX152" fmla="*/ 250835 w 5018777"/>
                <a:gd name="connsiteY152" fmla="*/ 1828800 h 2605314"/>
                <a:gd name="connsiteX153" fmla="*/ 359692 w 5018777"/>
                <a:gd name="connsiteY153" fmla="*/ 1821542 h 2605314"/>
                <a:gd name="connsiteX154" fmla="*/ 394163 w 5018777"/>
                <a:gd name="connsiteY154" fmla="*/ 1796505 h 2605314"/>
                <a:gd name="connsiteX155" fmla="*/ 410492 w 5018777"/>
                <a:gd name="connsiteY155" fmla="*/ 1698171 h 2605314"/>
                <a:gd name="connsiteX156" fmla="*/ 366949 w 5018777"/>
                <a:gd name="connsiteY156" fmla="*/ 1683657 h 2605314"/>
                <a:gd name="connsiteX157" fmla="*/ 316149 w 5018777"/>
                <a:gd name="connsiteY157" fmla="*/ 1690914 h 2605314"/>
                <a:gd name="connsiteX158" fmla="*/ 279863 w 5018777"/>
                <a:gd name="connsiteY158" fmla="*/ 1719942 h 2605314"/>
                <a:gd name="connsiteX159" fmla="*/ 265349 w 5018777"/>
                <a:gd name="connsiteY159" fmla="*/ 1785257 h 2605314"/>
                <a:gd name="connsiteX160" fmla="*/ 276235 w 5018777"/>
                <a:gd name="connsiteY160" fmla="*/ 1939108 h 2605314"/>
                <a:gd name="connsiteX161" fmla="*/ 331026 w 5018777"/>
                <a:gd name="connsiteY161" fmla="*/ 1984465 h 2605314"/>
                <a:gd name="connsiteX162" fmla="*/ 417749 w 5018777"/>
                <a:gd name="connsiteY162" fmla="*/ 2002971 h 2605314"/>
                <a:gd name="connsiteX163" fmla="*/ 526606 w 5018777"/>
                <a:gd name="connsiteY163" fmla="*/ 1995714 h 2605314"/>
                <a:gd name="connsiteX164" fmla="*/ 555635 w 5018777"/>
                <a:gd name="connsiteY164" fmla="*/ 1973942 h 2605314"/>
                <a:gd name="connsiteX165" fmla="*/ 599177 w 5018777"/>
                <a:gd name="connsiteY165" fmla="*/ 1944914 h 2605314"/>
                <a:gd name="connsiteX166" fmla="*/ 628206 w 5018777"/>
                <a:gd name="connsiteY166" fmla="*/ 1901371 h 2605314"/>
                <a:gd name="connsiteX167" fmla="*/ 613692 w 5018777"/>
                <a:gd name="connsiteY167" fmla="*/ 1836057 h 2605314"/>
                <a:gd name="connsiteX168" fmla="*/ 570149 w 5018777"/>
                <a:gd name="connsiteY168" fmla="*/ 1792514 h 2605314"/>
                <a:gd name="connsiteX169" fmla="*/ 528057 w 5018777"/>
                <a:gd name="connsiteY169" fmla="*/ 1800497 h 2605314"/>
                <a:gd name="connsiteX170" fmla="*/ 481249 w 5018777"/>
                <a:gd name="connsiteY170" fmla="*/ 1898468 h 2605314"/>
                <a:gd name="connsiteX171" fmla="*/ 555635 w 5018777"/>
                <a:gd name="connsiteY171" fmla="*/ 1995714 h 2605314"/>
                <a:gd name="connsiteX172" fmla="*/ 570149 w 5018777"/>
                <a:gd name="connsiteY172" fmla="*/ 2017485 h 2605314"/>
                <a:gd name="connsiteX173" fmla="*/ 700777 w 5018777"/>
                <a:gd name="connsiteY173" fmla="*/ 2068285 h 2605314"/>
                <a:gd name="connsiteX174" fmla="*/ 737063 w 5018777"/>
                <a:gd name="connsiteY174" fmla="*/ 2082800 h 2605314"/>
                <a:gd name="connsiteX175" fmla="*/ 867692 w 5018777"/>
                <a:gd name="connsiteY175" fmla="*/ 2119811 h 2605314"/>
                <a:gd name="connsiteX176" fmla="*/ 969292 w 5018777"/>
                <a:gd name="connsiteY176" fmla="*/ 2148114 h 2605314"/>
                <a:gd name="connsiteX177" fmla="*/ 1078149 w 5018777"/>
                <a:gd name="connsiteY177" fmla="*/ 2133600 h 2605314"/>
                <a:gd name="connsiteX178" fmla="*/ 1128949 w 5018777"/>
                <a:gd name="connsiteY178" fmla="*/ 2104571 h 2605314"/>
                <a:gd name="connsiteX179" fmla="*/ 1247603 w 5018777"/>
                <a:gd name="connsiteY179" fmla="*/ 2013494 h 2605314"/>
                <a:gd name="connsiteX180" fmla="*/ 1291509 w 5018777"/>
                <a:gd name="connsiteY180" fmla="*/ 1957251 h 2605314"/>
                <a:gd name="connsiteX181" fmla="*/ 1278083 w 5018777"/>
                <a:gd name="connsiteY181" fmla="*/ 1839322 h 2605314"/>
                <a:gd name="connsiteX182" fmla="*/ 1223292 w 5018777"/>
                <a:gd name="connsiteY182" fmla="*/ 1814285 h 2605314"/>
                <a:gd name="connsiteX183" fmla="*/ 1129675 w 5018777"/>
                <a:gd name="connsiteY183" fmla="*/ 1833154 h 2605314"/>
                <a:gd name="connsiteX184" fmla="*/ 1107177 w 5018777"/>
                <a:gd name="connsiteY184" fmla="*/ 1894114 h 2605314"/>
                <a:gd name="connsiteX185" fmla="*/ 1085406 w 5018777"/>
                <a:gd name="connsiteY185" fmla="*/ 2002971 h 2605314"/>
                <a:gd name="connsiteX186" fmla="*/ 1020092 w 5018777"/>
                <a:gd name="connsiteY186" fmla="*/ 1995714 h 2605314"/>
                <a:gd name="connsiteX187" fmla="*/ 984532 w 5018777"/>
                <a:gd name="connsiteY187" fmla="*/ 1911531 h 2605314"/>
                <a:gd name="connsiteX188" fmla="*/ 996869 w 5018777"/>
                <a:gd name="connsiteY188" fmla="*/ 1807754 h 2605314"/>
                <a:gd name="connsiteX189" fmla="*/ 1070529 w 5018777"/>
                <a:gd name="connsiteY189" fmla="*/ 1731554 h 2605314"/>
                <a:gd name="connsiteX190" fmla="*/ 1230549 w 5018777"/>
                <a:gd name="connsiteY190" fmla="*/ 1690914 h 2605314"/>
                <a:gd name="connsiteX191" fmla="*/ 1339406 w 5018777"/>
                <a:gd name="connsiteY191" fmla="*/ 1698171 h 2605314"/>
                <a:gd name="connsiteX192" fmla="*/ 1426492 w 5018777"/>
                <a:gd name="connsiteY192" fmla="*/ 1741714 h 2605314"/>
                <a:gd name="connsiteX193" fmla="*/ 1480557 w 5018777"/>
                <a:gd name="connsiteY193" fmla="*/ 1792514 h 2605314"/>
                <a:gd name="connsiteX194" fmla="*/ 1510312 w 5018777"/>
                <a:gd name="connsiteY194" fmla="*/ 1859642 h 2605314"/>
                <a:gd name="connsiteX195" fmla="*/ 1511037 w 5018777"/>
                <a:gd name="connsiteY195" fmla="*/ 1961968 h 2605314"/>
                <a:gd name="connsiteX196" fmla="*/ 1463866 w 5018777"/>
                <a:gd name="connsiteY196" fmla="*/ 2046877 h 2605314"/>
                <a:gd name="connsiteX197" fmla="*/ 1411977 w 5018777"/>
                <a:gd name="connsiteY197" fmla="*/ 2140857 h 2605314"/>
                <a:gd name="connsiteX198" fmla="*/ 1404720 w 5018777"/>
                <a:gd name="connsiteY198" fmla="*/ 2162628 h 2605314"/>
                <a:gd name="connsiteX199" fmla="*/ 1368435 w 5018777"/>
                <a:gd name="connsiteY199" fmla="*/ 2293257 h 2605314"/>
                <a:gd name="connsiteX200" fmla="*/ 1370975 w 5018777"/>
                <a:gd name="connsiteY200" fmla="*/ 2449285 h 2605314"/>
                <a:gd name="connsiteX201" fmla="*/ 1513577 w 5018777"/>
                <a:gd name="connsiteY201" fmla="*/ 2554514 h 2605314"/>
                <a:gd name="connsiteX202" fmla="*/ 1636949 w 5018777"/>
                <a:gd name="connsiteY202" fmla="*/ 2590800 h 2605314"/>
                <a:gd name="connsiteX203" fmla="*/ 1851397 w 5018777"/>
                <a:gd name="connsiteY203" fmla="*/ 2605314 h 2605314"/>
                <a:gd name="connsiteX204" fmla="*/ 1922155 w 5018777"/>
                <a:gd name="connsiteY204" fmla="*/ 2576285 h 2605314"/>
                <a:gd name="connsiteX205" fmla="*/ 1963520 w 5018777"/>
                <a:gd name="connsiteY205" fmla="*/ 2496457 h 2605314"/>
                <a:gd name="connsiteX206" fmla="*/ 2006337 w 5018777"/>
                <a:gd name="connsiteY206" fmla="*/ 2315028 h 2605314"/>
                <a:gd name="connsiteX207" fmla="*/ 2043349 w 5018777"/>
                <a:gd name="connsiteY207" fmla="*/ 2111828 h 2605314"/>
                <a:gd name="connsiteX208" fmla="*/ 2066572 w 5018777"/>
                <a:gd name="connsiteY208" fmla="*/ 2048691 h 2605314"/>
                <a:gd name="connsiteX209" fmla="*/ 2102495 w 5018777"/>
                <a:gd name="connsiteY209" fmla="*/ 1987731 h 2605314"/>
                <a:gd name="connsiteX210" fmla="*/ 2221512 w 5018777"/>
                <a:gd name="connsiteY210" fmla="*/ 1879237 h 2605314"/>
                <a:gd name="connsiteX211" fmla="*/ 2377177 w 5018777"/>
                <a:gd name="connsiteY211" fmla="*/ 1872342 h 2605314"/>
                <a:gd name="connsiteX212" fmla="*/ 2398949 w 5018777"/>
                <a:gd name="connsiteY212" fmla="*/ 1879600 h 2605314"/>
                <a:gd name="connsiteX213" fmla="*/ 2457006 w 5018777"/>
                <a:gd name="connsiteY213" fmla="*/ 1930400 h 2605314"/>
                <a:gd name="connsiteX214" fmla="*/ 2471520 w 5018777"/>
                <a:gd name="connsiteY214" fmla="*/ 1952171 h 2605314"/>
                <a:gd name="connsiteX215" fmla="*/ 2493292 w 5018777"/>
                <a:gd name="connsiteY215" fmla="*/ 1973942 h 2605314"/>
                <a:gd name="connsiteX216" fmla="*/ 2507806 w 5018777"/>
                <a:gd name="connsiteY216" fmla="*/ 2024742 h 2605314"/>
                <a:gd name="connsiteX217" fmla="*/ 2515063 w 5018777"/>
                <a:gd name="connsiteY217" fmla="*/ 2053771 h 2605314"/>
                <a:gd name="connsiteX218" fmla="*/ 2529577 w 5018777"/>
                <a:gd name="connsiteY218" fmla="*/ 2075542 h 2605314"/>
                <a:gd name="connsiteX219" fmla="*/ 2544092 w 5018777"/>
                <a:gd name="connsiteY219" fmla="*/ 2126342 h 2605314"/>
                <a:gd name="connsiteX220" fmla="*/ 2536835 w 5018777"/>
                <a:gd name="connsiteY220" fmla="*/ 2271485 h 2605314"/>
                <a:gd name="connsiteX221" fmla="*/ 2522320 w 5018777"/>
                <a:gd name="connsiteY221" fmla="*/ 2300514 h 2605314"/>
                <a:gd name="connsiteX222" fmla="*/ 2478777 w 5018777"/>
                <a:gd name="connsiteY222" fmla="*/ 2329542 h 2605314"/>
                <a:gd name="connsiteX223" fmla="*/ 2457006 w 5018777"/>
                <a:gd name="connsiteY223" fmla="*/ 2336800 h 2605314"/>
                <a:gd name="connsiteX224" fmla="*/ 2333635 w 5018777"/>
                <a:gd name="connsiteY224" fmla="*/ 2329542 h 2605314"/>
                <a:gd name="connsiteX225" fmla="*/ 2311863 w 5018777"/>
                <a:gd name="connsiteY225" fmla="*/ 2322285 h 2605314"/>
                <a:gd name="connsiteX226" fmla="*/ 2297349 w 5018777"/>
                <a:gd name="connsiteY226" fmla="*/ 2286000 h 2605314"/>
                <a:gd name="connsiteX227" fmla="*/ 2290092 w 5018777"/>
                <a:gd name="connsiteY227" fmla="*/ 2249714 h 2605314"/>
                <a:gd name="connsiteX228" fmla="*/ 2398949 w 5018777"/>
                <a:gd name="connsiteY228" fmla="*/ 2111828 h 2605314"/>
                <a:gd name="connsiteX229" fmla="*/ 2398949 w 5018777"/>
                <a:gd name="connsiteY229" fmla="*/ 2024742 h 2605314"/>
                <a:gd name="connsiteX230" fmla="*/ 2377177 w 5018777"/>
                <a:gd name="connsiteY230" fmla="*/ 2010228 h 2605314"/>
                <a:gd name="connsiteX231" fmla="*/ 2275577 w 5018777"/>
                <a:gd name="connsiteY231" fmla="*/ 2017485 h 2605314"/>
                <a:gd name="connsiteX232" fmla="*/ 2261063 w 5018777"/>
                <a:gd name="connsiteY232" fmla="*/ 2032000 h 2605314"/>
                <a:gd name="connsiteX233" fmla="*/ 2239292 w 5018777"/>
                <a:gd name="connsiteY233" fmla="*/ 2046514 h 2605314"/>
                <a:gd name="connsiteX234" fmla="*/ 2224777 w 5018777"/>
                <a:gd name="connsiteY234" fmla="*/ 2061028 h 2605314"/>
                <a:gd name="connsiteX235" fmla="*/ 2195749 w 5018777"/>
                <a:gd name="connsiteY235" fmla="*/ 2068285 h 2605314"/>
                <a:gd name="connsiteX236" fmla="*/ 2166720 w 5018777"/>
                <a:gd name="connsiteY236" fmla="*/ 2090057 h 2605314"/>
                <a:gd name="connsiteX237" fmla="*/ 2152206 w 5018777"/>
                <a:gd name="connsiteY237" fmla="*/ 2111828 h 2605314"/>
                <a:gd name="connsiteX238" fmla="*/ 2130435 w 5018777"/>
                <a:gd name="connsiteY238" fmla="*/ 2140857 h 2605314"/>
                <a:gd name="connsiteX239" fmla="*/ 2130435 w 5018777"/>
                <a:gd name="connsiteY239" fmla="*/ 2351314 h 2605314"/>
                <a:gd name="connsiteX240" fmla="*/ 2144949 w 5018777"/>
                <a:gd name="connsiteY240" fmla="*/ 2373085 h 2605314"/>
                <a:gd name="connsiteX241" fmla="*/ 2166720 w 5018777"/>
                <a:gd name="connsiteY241" fmla="*/ 2380342 h 2605314"/>
                <a:gd name="connsiteX242" fmla="*/ 2173977 w 5018777"/>
                <a:gd name="connsiteY242" fmla="*/ 2402114 h 2605314"/>
                <a:gd name="connsiteX243" fmla="*/ 2195749 w 5018777"/>
                <a:gd name="connsiteY243" fmla="*/ 2416628 h 2605314"/>
                <a:gd name="connsiteX244" fmla="*/ 2224777 w 5018777"/>
                <a:gd name="connsiteY244" fmla="*/ 2438400 h 2605314"/>
                <a:gd name="connsiteX245" fmla="*/ 2268320 w 5018777"/>
                <a:gd name="connsiteY245" fmla="*/ 2474685 h 2605314"/>
                <a:gd name="connsiteX246" fmla="*/ 2297349 w 5018777"/>
                <a:gd name="connsiteY246" fmla="*/ 2510971 h 2605314"/>
                <a:gd name="connsiteX247" fmla="*/ 2319120 w 5018777"/>
                <a:gd name="connsiteY247" fmla="*/ 2532742 h 2605314"/>
                <a:gd name="connsiteX248" fmla="*/ 2398949 w 5018777"/>
                <a:gd name="connsiteY248" fmla="*/ 2569028 h 2605314"/>
                <a:gd name="connsiteX249" fmla="*/ 2544092 w 5018777"/>
                <a:gd name="connsiteY249" fmla="*/ 2554514 h 2605314"/>
                <a:gd name="connsiteX250" fmla="*/ 2565863 w 5018777"/>
                <a:gd name="connsiteY250" fmla="*/ 2540000 h 2605314"/>
                <a:gd name="connsiteX251" fmla="*/ 2573120 w 5018777"/>
                <a:gd name="connsiteY251" fmla="*/ 2503714 h 2605314"/>
                <a:gd name="connsiteX252" fmla="*/ 2587635 w 5018777"/>
                <a:gd name="connsiteY252" fmla="*/ 2481942 h 2605314"/>
                <a:gd name="connsiteX253" fmla="*/ 2594892 w 5018777"/>
                <a:gd name="connsiteY253" fmla="*/ 2409371 h 2605314"/>
                <a:gd name="connsiteX254" fmla="*/ 2645692 w 5018777"/>
                <a:gd name="connsiteY254" fmla="*/ 2416628 h 2605314"/>
                <a:gd name="connsiteX255" fmla="*/ 2674720 w 5018777"/>
                <a:gd name="connsiteY255" fmla="*/ 2423885 h 2605314"/>
                <a:gd name="connsiteX256" fmla="*/ 2747292 w 5018777"/>
                <a:gd name="connsiteY256" fmla="*/ 2438400 h 2605314"/>
                <a:gd name="connsiteX257" fmla="*/ 2790835 w 5018777"/>
                <a:gd name="connsiteY257" fmla="*/ 2452914 h 2605314"/>
                <a:gd name="connsiteX258" fmla="*/ 2812606 w 5018777"/>
                <a:gd name="connsiteY258" fmla="*/ 2438400 h 2605314"/>
                <a:gd name="connsiteX259" fmla="*/ 2805349 w 5018777"/>
                <a:gd name="connsiteY259" fmla="*/ 2416628 h 2605314"/>
                <a:gd name="connsiteX260" fmla="*/ 2798092 w 5018777"/>
                <a:gd name="connsiteY260" fmla="*/ 2373085 h 2605314"/>
                <a:gd name="connsiteX261" fmla="*/ 2783577 w 5018777"/>
                <a:gd name="connsiteY261" fmla="*/ 2329542 h 2605314"/>
                <a:gd name="connsiteX262" fmla="*/ 2798092 w 5018777"/>
                <a:gd name="connsiteY262" fmla="*/ 2278742 h 2605314"/>
                <a:gd name="connsiteX263" fmla="*/ 2965006 w 5018777"/>
                <a:gd name="connsiteY263" fmla="*/ 2249714 h 2605314"/>
                <a:gd name="connsiteX264" fmla="*/ 2950492 w 5018777"/>
                <a:gd name="connsiteY264" fmla="*/ 2227942 h 2605314"/>
                <a:gd name="connsiteX265" fmla="*/ 2928720 w 5018777"/>
                <a:gd name="connsiteY265" fmla="*/ 2133600 h 2605314"/>
                <a:gd name="connsiteX266" fmla="*/ 2921463 w 5018777"/>
                <a:gd name="connsiteY266" fmla="*/ 2104571 h 2605314"/>
                <a:gd name="connsiteX267" fmla="*/ 2899692 w 5018777"/>
                <a:gd name="connsiteY267" fmla="*/ 2090057 h 2605314"/>
                <a:gd name="connsiteX268" fmla="*/ 2906949 w 5018777"/>
                <a:gd name="connsiteY268" fmla="*/ 2061028 h 2605314"/>
                <a:gd name="connsiteX269" fmla="*/ 3037577 w 5018777"/>
                <a:gd name="connsiteY269" fmla="*/ 2053771 h 2605314"/>
                <a:gd name="connsiteX270" fmla="*/ 3124663 w 5018777"/>
                <a:gd name="connsiteY270" fmla="*/ 2046514 h 2605314"/>
                <a:gd name="connsiteX271" fmla="*/ 3146435 w 5018777"/>
                <a:gd name="connsiteY271" fmla="*/ 2039257 h 2605314"/>
                <a:gd name="connsiteX272" fmla="*/ 3139177 w 5018777"/>
                <a:gd name="connsiteY272" fmla="*/ 2010228 h 2605314"/>
                <a:gd name="connsiteX273" fmla="*/ 3110149 w 5018777"/>
                <a:gd name="connsiteY273" fmla="*/ 1959428 h 2605314"/>
                <a:gd name="connsiteX274" fmla="*/ 3081120 w 5018777"/>
                <a:gd name="connsiteY274" fmla="*/ 1930400 h 2605314"/>
                <a:gd name="connsiteX275" fmla="*/ 3066606 w 5018777"/>
                <a:gd name="connsiteY275" fmla="*/ 1901371 h 2605314"/>
                <a:gd name="connsiteX276" fmla="*/ 3044835 w 5018777"/>
                <a:gd name="connsiteY276" fmla="*/ 1886857 h 2605314"/>
                <a:gd name="connsiteX277" fmla="*/ 3037577 w 5018777"/>
                <a:gd name="connsiteY277" fmla="*/ 1865085 h 2605314"/>
                <a:gd name="connsiteX278" fmla="*/ 3023063 w 5018777"/>
                <a:gd name="connsiteY278" fmla="*/ 1843314 h 2605314"/>
                <a:gd name="connsiteX279" fmla="*/ 3052092 w 5018777"/>
                <a:gd name="connsiteY279" fmla="*/ 1828800 h 2605314"/>
                <a:gd name="connsiteX280" fmla="*/ 3160949 w 5018777"/>
                <a:gd name="connsiteY280" fmla="*/ 1814285 h 2605314"/>
                <a:gd name="connsiteX281" fmla="*/ 3182720 w 5018777"/>
                <a:gd name="connsiteY281" fmla="*/ 1799771 h 2605314"/>
                <a:gd name="connsiteX282" fmla="*/ 3131920 w 5018777"/>
                <a:gd name="connsiteY282" fmla="*/ 1690914 h 2605314"/>
                <a:gd name="connsiteX283" fmla="*/ 3124663 w 5018777"/>
                <a:gd name="connsiteY283" fmla="*/ 1669142 h 2605314"/>
                <a:gd name="connsiteX284" fmla="*/ 3110149 w 5018777"/>
                <a:gd name="connsiteY284" fmla="*/ 1647371 h 2605314"/>
                <a:gd name="connsiteX285" fmla="*/ 3131920 w 5018777"/>
                <a:gd name="connsiteY285" fmla="*/ 1640114 h 2605314"/>
                <a:gd name="connsiteX286" fmla="*/ 3160949 w 5018777"/>
                <a:gd name="connsiteY286" fmla="*/ 1632857 h 2605314"/>
                <a:gd name="connsiteX287" fmla="*/ 3189977 w 5018777"/>
                <a:gd name="connsiteY287" fmla="*/ 1618342 h 2605314"/>
                <a:gd name="connsiteX288" fmla="*/ 3219006 w 5018777"/>
                <a:gd name="connsiteY288" fmla="*/ 1611085 h 2605314"/>
                <a:gd name="connsiteX289" fmla="*/ 3240777 w 5018777"/>
                <a:gd name="connsiteY289" fmla="*/ 1603828 h 2605314"/>
                <a:gd name="connsiteX290" fmla="*/ 3284320 w 5018777"/>
                <a:gd name="connsiteY290" fmla="*/ 1582057 h 2605314"/>
                <a:gd name="connsiteX291" fmla="*/ 3298835 w 5018777"/>
                <a:gd name="connsiteY291" fmla="*/ 1567542 h 2605314"/>
                <a:gd name="connsiteX292" fmla="*/ 3277063 w 5018777"/>
                <a:gd name="connsiteY292" fmla="*/ 1545771 h 2605314"/>
                <a:gd name="connsiteX293" fmla="*/ 3233520 w 5018777"/>
                <a:gd name="connsiteY293" fmla="*/ 1516742 h 2605314"/>
                <a:gd name="connsiteX294" fmla="*/ 3182720 w 5018777"/>
                <a:gd name="connsiteY294" fmla="*/ 1458685 h 2605314"/>
                <a:gd name="connsiteX295" fmla="*/ 3175463 w 5018777"/>
                <a:gd name="connsiteY295" fmla="*/ 1436914 h 2605314"/>
                <a:gd name="connsiteX296" fmla="*/ 3153692 w 5018777"/>
                <a:gd name="connsiteY296" fmla="*/ 1422400 h 2605314"/>
                <a:gd name="connsiteX297" fmla="*/ 3204492 w 5018777"/>
                <a:gd name="connsiteY297" fmla="*/ 1386114 h 2605314"/>
                <a:gd name="connsiteX298" fmla="*/ 3240777 w 5018777"/>
                <a:gd name="connsiteY298" fmla="*/ 1349828 h 2605314"/>
                <a:gd name="connsiteX299" fmla="*/ 3269806 w 5018777"/>
                <a:gd name="connsiteY299" fmla="*/ 1313542 h 2605314"/>
                <a:gd name="connsiteX300" fmla="*/ 3291577 w 5018777"/>
                <a:gd name="connsiteY300" fmla="*/ 1299028 h 2605314"/>
                <a:gd name="connsiteX301" fmla="*/ 3306092 w 5018777"/>
                <a:gd name="connsiteY301" fmla="*/ 1284514 h 2605314"/>
                <a:gd name="connsiteX302" fmla="*/ 3313349 w 5018777"/>
                <a:gd name="connsiteY302" fmla="*/ 1262742 h 2605314"/>
                <a:gd name="connsiteX303" fmla="*/ 3269806 w 5018777"/>
                <a:gd name="connsiteY303" fmla="*/ 1255485 h 2605314"/>
                <a:gd name="connsiteX304" fmla="*/ 3248035 w 5018777"/>
                <a:gd name="connsiteY304" fmla="*/ 1248228 h 2605314"/>
                <a:gd name="connsiteX305" fmla="*/ 3197235 w 5018777"/>
                <a:gd name="connsiteY305" fmla="*/ 1233714 h 2605314"/>
                <a:gd name="connsiteX306" fmla="*/ 3175463 w 5018777"/>
                <a:gd name="connsiteY306" fmla="*/ 1219200 h 2605314"/>
                <a:gd name="connsiteX307" fmla="*/ 3153692 w 5018777"/>
                <a:gd name="connsiteY307" fmla="*/ 1211942 h 2605314"/>
                <a:gd name="connsiteX308" fmla="*/ 3124663 w 5018777"/>
                <a:gd name="connsiteY308" fmla="*/ 1197428 h 2605314"/>
                <a:gd name="connsiteX309" fmla="*/ 3204492 w 5018777"/>
                <a:gd name="connsiteY309" fmla="*/ 1095828 h 2605314"/>
                <a:gd name="connsiteX310" fmla="*/ 3255292 w 5018777"/>
                <a:gd name="connsiteY310" fmla="*/ 1037771 h 2605314"/>
                <a:gd name="connsiteX311" fmla="*/ 3255292 w 5018777"/>
                <a:gd name="connsiteY311" fmla="*/ 994228 h 2605314"/>
                <a:gd name="connsiteX312" fmla="*/ 3211749 w 5018777"/>
                <a:gd name="connsiteY312" fmla="*/ 986971 h 2605314"/>
                <a:gd name="connsiteX313" fmla="*/ 3182720 w 5018777"/>
                <a:gd name="connsiteY313" fmla="*/ 979714 h 2605314"/>
                <a:gd name="connsiteX314" fmla="*/ 3124663 w 5018777"/>
                <a:gd name="connsiteY314" fmla="*/ 957942 h 2605314"/>
                <a:gd name="connsiteX315" fmla="*/ 3102892 w 5018777"/>
                <a:gd name="connsiteY315" fmla="*/ 950685 h 2605314"/>
                <a:gd name="connsiteX316" fmla="*/ 3052092 w 5018777"/>
                <a:gd name="connsiteY316" fmla="*/ 943428 h 2605314"/>
                <a:gd name="connsiteX317" fmla="*/ 3030320 w 5018777"/>
                <a:gd name="connsiteY317" fmla="*/ 936171 h 2605314"/>
                <a:gd name="connsiteX318" fmla="*/ 2994035 w 5018777"/>
                <a:gd name="connsiteY318" fmla="*/ 928914 h 2605314"/>
                <a:gd name="connsiteX319" fmla="*/ 2979520 w 5018777"/>
                <a:gd name="connsiteY319" fmla="*/ 914400 h 2605314"/>
                <a:gd name="connsiteX320" fmla="*/ 3037577 w 5018777"/>
                <a:gd name="connsiteY320" fmla="*/ 820057 h 2605314"/>
                <a:gd name="connsiteX321" fmla="*/ 3095635 w 5018777"/>
                <a:gd name="connsiteY321" fmla="*/ 747485 h 2605314"/>
                <a:gd name="connsiteX322" fmla="*/ 3131920 w 5018777"/>
                <a:gd name="connsiteY322" fmla="*/ 703942 h 2605314"/>
                <a:gd name="connsiteX323" fmla="*/ 3146435 w 5018777"/>
                <a:gd name="connsiteY323" fmla="*/ 682171 h 2605314"/>
                <a:gd name="connsiteX324" fmla="*/ 3037577 w 5018777"/>
                <a:gd name="connsiteY324" fmla="*/ 667657 h 2605314"/>
                <a:gd name="connsiteX325" fmla="*/ 2965006 w 5018777"/>
                <a:gd name="connsiteY325" fmla="*/ 660400 h 2605314"/>
                <a:gd name="connsiteX326" fmla="*/ 2892435 w 5018777"/>
                <a:gd name="connsiteY326" fmla="*/ 645885 h 2605314"/>
                <a:gd name="connsiteX327" fmla="*/ 2928720 w 5018777"/>
                <a:gd name="connsiteY327" fmla="*/ 609600 h 2605314"/>
                <a:gd name="connsiteX328" fmla="*/ 2965006 w 5018777"/>
                <a:gd name="connsiteY328" fmla="*/ 573314 h 2605314"/>
                <a:gd name="connsiteX329" fmla="*/ 2972263 w 5018777"/>
                <a:gd name="connsiteY329" fmla="*/ 529771 h 2605314"/>
                <a:gd name="connsiteX330" fmla="*/ 2986777 w 5018777"/>
                <a:gd name="connsiteY330" fmla="*/ 486228 h 2605314"/>
                <a:gd name="connsiteX331" fmla="*/ 3001292 w 5018777"/>
                <a:gd name="connsiteY331" fmla="*/ 435428 h 2605314"/>
                <a:gd name="connsiteX332" fmla="*/ 3015806 w 5018777"/>
                <a:gd name="connsiteY332" fmla="*/ 391885 h 2605314"/>
                <a:gd name="connsiteX333" fmla="*/ 2965006 w 5018777"/>
                <a:gd name="connsiteY333" fmla="*/ 399142 h 2605314"/>
                <a:gd name="connsiteX334" fmla="*/ 2921463 w 5018777"/>
                <a:gd name="connsiteY334" fmla="*/ 413657 h 2605314"/>
                <a:gd name="connsiteX335" fmla="*/ 2892435 w 5018777"/>
                <a:gd name="connsiteY335" fmla="*/ 420914 h 2605314"/>
                <a:gd name="connsiteX336" fmla="*/ 2856149 w 5018777"/>
                <a:gd name="connsiteY336" fmla="*/ 435428 h 2605314"/>
                <a:gd name="connsiteX337" fmla="*/ 2812606 w 5018777"/>
                <a:gd name="connsiteY337" fmla="*/ 442685 h 2605314"/>
                <a:gd name="connsiteX338" fmla="*/ 2783577 w 5018777"/>
                <a:gd name="connsiteY338" fmla="*/ 449942 h 2605314"/>
                <a:gd name="connsiteX339" fmla="*/ 2725520 w 5018777"/>
                <a:gd name="connsiteY339" fmla="*/ 442685 h 2605314"/>
                <a:gd name="connsiteX340" fmla="*/ 2732777 w 5018777"/>
                <a:gd name="connsiteY340" fmla="*/ 377371 h 2605314"/>
                <a:gd name="connsiteX341" fmla="*/ 2725520 w 5018777"/>
                <a:gd name="connsiteY341" fmla="*/ 290285 h 2605314"/>
                <a:gd name="connsiteX342" fmla="*/ 2711006 w 5018777"/>
                <a:gd name="connsiteY342" fmla="*/ 232228 h 2605314"/>
                <a:gd name="connsiteX343" fmla="*/ 2667463 w 5018777"/>
                <a:gd name="connsiteY343" fmla="*/ 210457 h 2605314"/>
                <a:gd name="connsiteX344" fmla="*/ 2660206 w 5018777"/>
                <a:gd name="connsiteY34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05235 w 5018777"/>
                <a:gd name="connsiteY43" fmla="*/ 50800 h 2605314"/>
                <a:gd name="connsiteX44" fmla="*/ 3661692 w 5018777"/>
                <a:gd name="connsiteY44" fmla="*/ 94342 h 2605314"/>
                <a:gd name="connsiteX45" fmla="*/ 3610892 w 5018777"/>
                <a:gd name="connsiteY45" fmla="*/ 152400 h 2605314"/>
                <a:gd name="connsiteX46" fmla="*/ 3547755 w 5018777"/>
                <a:gd name="connsiteY46" fmla="*/ 248194 h 2605314"/>
                <a:gd name="connsiteX47" fmla="*/ 3502035 w 5018777"/>
                <a:gd name="connsiteY47" fmla="*/ 420914 h 2605314"/>
                <a:gd name="connsiteX48" fmla="*/ 3501672 w 5018777"/>
                <a:gd name="connsiteY48" fmla="*/ 553357 h 2605314"/>
                <a:gd name="connsiteX49" fmla="*/ 3554649 w 5018777"/>
                <a:gd name="connsiteY49" fmla="*/ 667657 h 2605314"/>
                <a:gd name="connsiteX50" fmla="*/ 3638106 w 5018777"/>
                <a:gd name="connsiteY50" fmla="*/ 730068 h 2605314"/>
                <a:gd name="connsiteX51" fmla="*/ 3756397 w 5018777"/>
                <a:gd name="connsiteY51" fmla="*/ 752565 h 2605314"/>
                <a:gd name="connsiteX52" fmla="*/ 3886663 w 5018777"/>
                <a:gd name="connsiteY52" fmla="*/ 740228 h 2605314"/>
                <a:gd name="connsiteX53" fmla="*/ 3980643 w 5018777"/>
                <a:gd name="connsiteY53" fmla="*/ 658948 h 2605314"/>
                <a:gd name="connsiteX54" fmla="*/ 4000237 w 5018777"/>
                <a:gd name="connsiteY54" fmla="*/ 577305 h 2605314"/>
                <a:gd name="connsiteX55" fmla="*/ 3939640 w 5018777"/>
                <a:gd name="connsiteY55" fmla="*/ 480422 h 2605314"/>
                <a:gd name="connsiteX56" fmla="*/ 3866706 w 5018777"/>
                <a:gd name="connsiteY56" fmla="*/ 463731 h 2605314"/>
                <a:gd name="connsiteX57" fmla="*/ 3806835 w 5018777"/>
                <a:gd name="connsiteY57" fmla="*/ 478971 h 2605314"/>
                <a:gd name="connsiteX58" fmla="*/ 3763292 w 5018777"/>
                <a:gd name="connsiteY58" fmla="*/ 529771 h 2605314"/>
                <a:gd name="connsiteX59" fmla="*/ 3756035 w 5018777"/>
                <a:gd name="connsiteY59" fmla="*/ 551542 h 2605314"/>
                <a:gd name="connsiteX60" fmla="*/ 3763292 w 5018777"/>
                <a:gd name="connsiteY60" fmla="*/ 573314 h 2605314"/>
                <a:gd name="connsiteX61" fmla="*/ 3705235 w 5018777"/>
                <a:gd name="connsiteY61" fmla="*/ 602342 h 2605314"/>
                <a:gd name="connsiteX62" fmla="*/ 3661692 w 5018777"/>
                <a:gd name="connsiteY62" fmla="*/ 544285 h 2605314"/>
                <a:gd name="connsiteX63" fmla="*/ 3668949 w 5018777"/>
                <a:gd name="connsiteY63" fmla="*/ 435428 h 2605314"/>
                <a:gd name="connsiteX64" fmla="*/ 3705235 w 5018777"/>
                <a:gd name="connsiteY64" fmla="*/ 370114 h 2605314"/>
                <a:gd name="connsiteX65" fmla="*/ 3770549 w 5018777"/>
                <a:gd name="connsiteY65" fmla="*/ 341085 h 2605314"/>
                <a:gd name="connsiteX66" fmla="*/ 3792320 w 5018777"/>
                <a:gd name="connsiteY66" fmla="*/ 333828 h 2605314"/>
                <a:gd name="connsiteX67" fmla="*/ 3814092 w 5018777"/>
                <a:gd name="connsiteY67" fmla="*/ 326571 h 2605314"/>
                <a:gd name="connsiteX68" fmla="*/ 3959235 w 5018777"/>
                <a:gd name="connsiteY68" fmla="*/ 333828 h 2605314"/>
                <a:gd name="connsiteX69" fmla="*/ 4024549 w 5018777"/>
                <a:gd name="connsiteY69" fmla="*/ 377371 h 2605314"/>
                <a:gd name="connsiteX70" fmla="*/ 4060835 w 5018777"/>
                <a:gd name="connsiteY70" fmla="*/ 413657 h 2605314"/>
                <a:gd name="connsiteX71" fmla="*/ 4097120 w 5018777"/>
                <a:gd name="connsiteY71" fmla="*/ 478971 h 2605314"/>
                <a:gd name="connsiteX72" fmla="*/ 4111997 w 5018777"/>
                <a:gd name="connsiteY72" fmla="*/ 620848 h 2605314"/>
                <a:gd name="connsiteX73" fmla="*/ 4089863 w 5018777"/>
                <a:gd name="connsiteY73" fmla="*/ 732971 h 2605314"/>
                <a:gd name="connsiteX74" fmla="*/ 4060835 w 5018777"/>
                <a:gd name="connsiteY74" fmla="*/ 769257 h 2605314"/>
                <a:gd name="connsiteX75" fmla="*/ 3946897 w 5018777"/>
                <a:gd name="connsiteY75" fmla="*/ 851262 h 2605314"/>
                <a:gd name="connsiteX76" fmla="*/ 3843120 w 5018777"/>
                <a:gd name="connsiteY76" fmla="*/ 878114 h 2605314"/>
                <a:gd name="connsiteX77" fmla="*/ 3567349 w 5018777"/>
                <a:gd name="connsiteY77" fmla="*/ 863600 h 2605314"/>
                <a:gd name="connsiteX78" fmla="*/ 3422206 w 5018777"/>
                <a:gd name="connsiteY78" fmla="*/ 835660 h 2605314"/>
                <a:gd name="connsiteX79" fmla="*/ 3349635 w 5018777"/>
                <a:gd name="connsiteY79" fmla="*/ 776514 h 2605314"/>
                <a:gd name="connsiteX80" fmla="*/ 3313349 w 5018777"/>
                <a:gd name="connsiteY80" fmla="*/ 696685 h 2605314"/>
                <a:gd name="connsiteX81" fmla="*/ 3277063 w 5018777"/>
                <a:gd name="connsiteY81" fmla="*/ 587828 h 2605314"/>
                <a:gd name="connsiteX82" fmla="*/ 3233520 w 5018777"/>
                <a:gd name="connsiteY82" fmla="*/ 478971 h 2605314"/>
                <a:gd name="connsiteX83" fmla="*/ 3199412 w 5018777"/>
                <a:gd name="connsiteY83" fmla="*/ 367937 h 2605314"/>
                <a:gd name="connsiteX84" fmla="*/ 3139177 w 5018777"/>
                <a:gd name="connsiteY84" fmla="*/ 283028 h 2605314"/>
                <a:gd name="connsiteX85" fmla="*/ 3081120 w 5018777"/>
                <a:gd name="connsiteY85" fmla="*/ 232228 h 2605314"/>
                <a:gd name="connsiteX86" fmla="*/ 3008549 w 5018777"/>
                <a:gd name="connsiteY86" fmla="*/ 174171 h 2605314"/>
                <a:gd name="connsiteX87" fmla="*/ 2934889 w 5018777"/>
                <a:gd name="connsiteY87" fmla="*/ 124460 h 2605314"/>
                <a:gd name="connsiteX88" fmla="*/ 2827120 w 5018777"/>
                <a:gd name="connsiteY88" fmla="*/ 79828 h 2605314"/>
                <a:gd name="connsiteX89" fmla="*/ 2667463 w 5018777"/>
                <a:gd name="connsiteY89" fmla="*/ 50800 h 2605314"/>
                <a:gd name="connsiteX90" fmla="*/ 2500549 w 5018777"/>
                <a:gd name="connsiteY90" fmla="*/ 43542 h 2605314"/>
                <a:gd name="connsiteX91" fmla="*/ 2275577 w 5018777"/>
                <a:gd name="connsiteY91" fmla="*/ 21771 h 2605314"/>
                <a:gd name="connsiteX92" fmla="*/ 2036092 w 5018777"/>
                <a:gd name="connsiteY92" fmla="*/ 7257 h 2605314"/>
                <a:gd name="connsiteX93" fmla="*/ 1753063 w 5018777"/>
                <a:gd name="connsiteY93" fmla="*/ 29028 h 2605314"/>
                <a:gd name="connsiteX94" fmla="*/ 1519746 w 5018777"/>
                <a:gd name="connsiteY94" fmla="*/ 82005 h 2605314"/>
                <a:gd name="connsiteX95" fmla="*/ 1157977 w 5018777"/>
                <a:gd name="connsiteY95" fmla="*/ 190500 h 2605314"/>
                <a:gd name="connsiteX96" fmla="*/ 969292 w 5018777"/>
                <a:gd name="connsiteY96" fmla="*/ 261257 h 2605314"/>
                <a:gd name="connsiteX97" fmla="*/ 889463 w 5018777"/>
                <a:gd name="connsiteY97" fmla="*/ 319314 h 2605314"/>
                <a:gd name="connsiteX98" fmla="*/ 763189 w 5018777"/>
                <a:gd name="connsiteY98" fmla="*/ 420551 h 2605314"/>
                <a:gd name="connsiteX99" fmla="*/ 693520 w 5018777"/>
                <a:gd name="connsiteY99" fmla="*/ 500742 h 2605314"/>
                <a:gd name="connsiteX100" fmla="*/ 664492 w 5018777"/>
                <a:gd name="connsiteY100" fmla="*/ 544285 h 2605314"/>
                <a:gd name="connsiteX101" fmla="*/ 642720 w 5018777"/>
                <a:gd name="connsiteY101" fmla="*/ 609600 h 2605314"/>
                <a:gd name="connsiteX102" fmla="*/ 651792 w 5018777"/>
                <a:gd name="connsiteY102" fmla="*/ 740954 h 2605314"/>
                <a:gd name="connsiteX103" fmla="*/ 700052 w 5018777"/>
                <a:gd name="connsiteY103" fmla="*/ 804454 h 2605314"/>
                <a:gd name="connsiteX104" fmla="*/ 751577 w 5018777"/>
                <a:gd name="connsiteY104" fmla="*/ 804817 h 2605314"/>
                <a:gd name="connsiteX105" fmla="*/ 775889 w 5018777"/>
                <a:gd name="connsiteY105" fmla="*/ 748937 h 2605314"/>
                <a:gd name="connsiteX106" fmla="*/ 764640 w 5018777"/>
                <a:gd name="connsiteY106" fmla="*/ 679268 h 2605314"/>
                <a:gd name="connsiteX107" fmla="*/ 704769 w 5018777"/>
                <a:gd name="connsiteY107" fmla="*/ 644434 h 2605314"/>
                <a:gd name="connsiteX108" fmla="*/ 567246 w 5018777"/>
                <a:gd name="connsiteY108" fmla="*/ 638991 h 2605314"/>
                <a:gd name="connsiteX109" fmla="*/ 468549 w 5018777"/>
                <a:gd name="connsiteY109" fmla="*/ 682171 h 2605314"/>
                <a:gd name="connsiteX110" fmla="*/ 446777 w 5018777"/>
                <a:gd name="connsiteY110" fmla="*/ 754742 h 2605314"/>
                <a:gd name="connsiteX111" fmla="*/ 475806 w 5018777"/>
                <a:gd name="connsiteY111" fmla="*/ 849085 h 2605314"/>
                <a:gd name="connsiteX112" fmla="*/ 533863 w 5018777"/>
                <a:gd name="connsiteY112" fmla="*/ 841828 h 2605314"/>
                <a:gd name="connsiteX113" fmla="*/ 541120 w 5018777"/>
                <a:gd name="connsiteY113" fmla="*/ 820057 h 2605314"/>
                <a:gd name="connsiteX114" fmla="*/ 519349 w 5018777"/>
                <a:gd name="connsiteY114" fmla="*/ 740228 h 2605314"/>
                <a:gd name="connsiteX115" fmla="*/ 497577 w 5018777"/>
                <a:gd name="connsiteY115" fmla="*/ 725714 h 2605314"/>
                <a:gd name="connsiteX116" fmla="*/ 352435 w 5018777"/>
                <a:gd name="connsiteY116" fmla="*/ 732971 h 2605314"/>
                <a:gd name="connsiteX117" fmla="*/ 252286 w 5018777"/>
                <a:gd name="connsiteY117" fmla="*/ 791028 h 2605314"/>
                <a:gd name="connsiteX118" fmla="*/ 192777 w 5018777"/>
                <a:gd name="connsiteY118" fmla="*/ 892628 h 2605314"/>
                <a:gd name="connsiteX119" fmla="*/ 187335 w 5018777"/>
                <a:gd name="connsiteY119" fmla="*/ 1026522 h 2605314"/>
                <a:gd name="connsiteX120" fmla="*/ 218177 w 5018777"/>
                <a:gd name="connsiteY120" fmla="*/ 1070791 h 2605314"/>
                <a:gd name="connsiteX121" fmla="*/ 278049 w 5018777"/>
                <a:gd name="connsiteY121" fmla="*/ 1063534 h 2605314"/>
                <a:gd name="connsiteX122" fmla="*/ 297643 w 5018777"/>
                <a:gd name="connsiteY122" fmla="*/ 1022531 h 2605314"/>
                <a:gd name="connsiteX123" fmla="*/ 260995 w 5018777"/>
                <a:gd name="connsiteY123" fmla="*/ 957580 h 2605314"/>
                <a:gd name="connsiteX124" fmla="*/ 172095 w 5018777"/>
                <a:gd name="connsiteY124" fmla="*/ 952137 h 2605314"/>
                <a:gd name="connsiteX125" fmla="*/ 108957 w 5018777"/>
                <a:gd name="connsiteY125" fmla="*/ 996405 h 2605314"/>
                <a:gd name="connsiteX126" fmla="*/ 54892 w 5018777"/>
                <a:gd name="connsiteY126" fmla="*/ 1066800 h 2605314"/>
                <a:gd name="connsiteX127" fmla="*/ 14252 w 5018777"/>
                <a:gd name="connsiteY127" fmla="*/ 1156788 h 2605314"/>
                <a:gd name="connsiteX128" fmla="*/ 20783 w 5018777"/>
                <a:gd name="connsiteY128" fmla="*/ 1262017 h 2605314"/>
                <a:gd name="connsiteX129" fmla="*/ 69406 w 5018777"/>
                <a:gd name="connsiteY129" fmla="*/ 1313542 h 2605314"/>
                <a:gd name="connsiteX130" fmla="*/ 112949 w 5018777"/>
                <a:gd name="connsiteY130" fmla="*/ 1342571 h 2605314"/>
                <a:gd name="connsiteX131" fmla="*/ 159032 w 5018777"/>
                <a:gd name="connsiteY131" fmla="*/ 1341845 h 2605314"/>
                <a:gd name="connsiteX132" fmla="*/ 217089 w 5018777"/>
                <a:gd name="connsiteY132" fmla="*/ 1316445 h 2605314"/>
                <a:gd name="connsiteX133" fmla="*/ 199672 w 5018777"/>
                <a:gd name="connsiteY133" fmla="*/ 1243148 h 2605314"/>
                <a:gd name="connsiteX134" fmla="*/ 124197 w 5018777"/>
                <a:gd name="connsiteY134" fmla="*/ 1236254 h 2605314"/>
                <a:gd name="connsiteX135" fmla="*/ 54892 w 5018777"/>
                <a:gd name="connsiteY135" fmla="*/ 1262742 h 2605314"/>
                <a:gd name="connsiteX136" fmla="*/ 33120 w 5018777"/>
                <a:gd name="connsiteY136" fmla="*/ 1299028 h 2605314"/>
                <a:gd name="connsiteX137" fmla="*/ 18606 w 5018777"/>
                <a:gd name="connsiteY137" fmla="*/ 1320800 h 2605314"/>
                <a:gd name="connsiteX138" fmla="*/ 4092 w 5018777"/>
                <a:gd name="connsiteY138" fmla="*/ 1379582 h 2605314"/>
                <a:gd name="connsiteX139" fmla="*/ 3729 w 5018777"/>
                <a:gd name="connsiteY139" fmla="*/ 1436188 h 2605314"/>
                <a:gd name="connsiteX140" fmla="*/ 47635 w 5018777"/>
                <a:gd name="connsiteY140" fmla="*/ 1494971 h 2605314"/>
                <a:gd name="connsiteX141" fmla="*/ 91177 w 5018777"/>
                <a:gd name="connsiteY141" fmla="*/ 1524000 h 2605314"/>
                <a:gd name="connsiteX142" fmla="*/ 127100 w 5018777"/>
                <a:gd name="connsiteY142" fmla="*/ 1568268 h 2605314"/>
                <a:gd name="connsiteX143" fmla="*/ 171006 w 5018777"/>
                <a:gd name="connsiteY143" fmla="*/ 1582057 h 2605314"/>
                <a:gd name="connsiteX144" fmla="*/ 228337 w 5018777"/>
                <a:gd name="connsiteY144" fmla="*/ 1561737 h 2605314"/>
                <a:gd name="connsiteX145" fmla="*/ 236683 w 5018777"/>
                <a:gd name="connsiteY145" fmla="*/ 1483722 h 2605314"/>
                <a:gd name="connsiteX146" fmla="*/ 157217 w 5018777"/>
                <a:gd name="connsiteY146" fmla="*/ 1465580 h 2605314"/>
                <a:gd name="connsiteX147" fmla="*/ 105692 w 5018777"/>
                <a:gd name="connsiteY147" fmla="*/ 1502228 h 2605314"/>
                <a:gd name="connsiteX148" fmla="*/ 105692 w 5018777"/>
                <a:gd name="connsiteY148" fmla="*/ 1698171 h 2605314"/>
                <a:gd name="connsiteX149" fmla="*/ 141615 w 5018777"/>
                <a:gd name="connsiteY149" fmla="*/ 1749334 h 2605314"/>
                <a:gd name="connsiteX150" fmla="*/ 192777 w 5018777"/>
                <a:gd name="connsiteY150" fmla="*/ 1792514 h 2605314"/>
                <a:gd name="connsiteX151" fmla="*/ 250835 w 5018777"/>
                <a:gd name="connsiteY151" fmla="*/ 1828800 h 2605314"/>
                <a:gd name="connsiteX152" fmla="*/ 359692 w 5018777"/>
                <a:gd name="connsiteY152" fmla="*/ 1821542 h 2605314"/>
                <a:gd name="connsiteX153" fmla="*/ 394163 w 5018777"/>
                <a:gd name="connsiteY153" fmla="*/ 1796505 h 2605314"/>
                <a:gd name="connsiteX154" fmla="*/ 410492 w 5018777"/>
                <a:gd name="connsiteY154" fmla="*/ 1698171 h 2605314"/>
                <a:gd name="connsiteX155" fmla="*/ 366949 w 5018777"/>
                <a:gd name="connsiteY155" fmla="*/ 1683657 h 2605314"/>
                <a:gd name="connsiteX156" fmla="*/ 316149 w 5018777"/>
                <a:gd name="connsiteY156" fmla="*/ 1690914 h 2605314"/>
                <a:gd name="connsiteX157" fmla="*/ 279863 w 5018777"/>
                <a:gd name="connsiteY157" fmla="*/ 1719942 h 2605314"/>
                <a:gd name="connsiteX158" fmla="*/ 265349 w 5018777"/>
                <a:gd name="connsiteY158" fmla="*/ 1785257 h 2605314"/>
                <a:gd name="connsiteX159" fmla="*/ 276235 w 5018777"/>
                <a:gd name="connsiteY159" fmla="*/ 1939108 h 2605314"/>
                <a:gd name="connsiteX160" fmla="*/ 331026 w 5018777"/>
                <a:gd name="connsiteY160" fmla="*/ 1984465 h 2605314"/>
                <a:gd name="connsiteX161" fmla="*/ 417749 w 5018777"/>
                <a:gd name="connsiteY161" fmla="*/ 2002971 h 2605314"/>
                <a:gd name="connsiteX162" fmla="*/ 526606 w 5018777"/>
                <a:gd name="connsiteY162" fmla="*/ 1995714 h 2605314"/>
                <a:gd name="connsiteX163" fmla="*/ 555635 w 5018777"/>
                <a:gd name="connsiteY163" fmla="*/ 1973942 h 2605314"/>
                <a:gd name="connsiteX164" fmla="*/ 599177 w 5018777"/>
                <a:gd name="connsiteY164" fmla="*/ 1944914 h 2605314"/>
                <a:gd name="connsiteX165" fmla="*/ 628206 w 5018777"/>
                <a:gd name="connsiteY165" fmla="*/ 1901371 h 2605314"/>
                <a:gd name="connsiteX166" fmla="*/ 613692 w 5018777"/>
                <a:gd name="connsiteY166" fmla="*/ 1836057 h 2605314"/>
                <a:gd name="connsiteX167" fmla="*/ 570149 w 5018777"/>
                <a:gd name="connsiteY167" fmla="*/ 1792514 h 2605314"/>
                <a:gd name="connsiteX168" fmla="*/ 528057 w 5018777"/>
                <a:gd name="connsiteY168" fmla="*/ 1800497 h 2605314"/>
                <a:gd name="connsiteX169" fmla="*/ 481249 w 5018777"/>
                <a:gd name="connsiteY169" fmla="*/ 1898468 h 2605314"/>
                <a:gd name="connsiteX170" fmla="*/ 555635 w 5018777"/>
                <a:gd name="connsiteY170" fmla="*/ 1995714 h 2605314"/>
                <a:gd name="connsiteX171" fmla="*/ 570149 w 5018777"/>
                <a:gd name="connsiteY171" fmla="*/ 2017485 h 2605314"/>
                <a:gd name="connsiteX172" fmla="*/ 700777 w 5018777"/>
                <a:gd name="connsiteY172" fmla="*/ 2068285 h 2605314"/>
                <a:gd name="connsiteX173" fmla="*/ 737063 w 5018777"/>
                <a:gd name="connsiteY173" fmla="*/ 2082800 h 2605314"/>
                <a:gd name="connsiteX174" fmla="*/ 867692 w 5018777"/>
                <a:gd name="connsiteY174" fmla="*/ 2119811 h 2605314"/>
                <a:gd name="connsiteX175" fmla="*/ 969292 w 5018777"/>
                <a:gd name="connsiteY175" fmla="*/ 2148114 h 2605314"/>
                <a:gd name="connsiteX176" fmla="*/ 1078149 w 5018777"/>
                <a:gd name="connsiteY176" fmla="*/ 2133600 h 2605314"/>
                <a:gd name="connsiteX177" fmla="*/ 1128949 w 5018777"/>
                <a:gd name="connsiteY177" fmla="*/ 2104571 h 2605314"/>
                <a:gd name="connsiteX178" fmla="*/ 1247603 w 5018777"/>
                <a:gd name="connsiteY178" fmla="*/ 2013494 h 2605314"/>
                <a:gd name="connsiteX179" fmla="*/ 1291509 w 5018777"/>
                <a:gd name="connsiteY179" fmla="*/ 1957251 h 2605314"/>
                <a:gd name="connsiteX180" fmla="*/ 1278083 w 5018777"/>
                <a:gd name="connsiteY180" fmla="*/ 1839322 h 2605314"/>
                <a:gd name="connsiteX181" fmla="*/ 1223292 w 5018777"/>
                <a:gd name="connsiteY181" fmla="*/ 1814285 h 2605314"/>
                <a:gd name="connsiteX182" fmla="*/ 1129675 w 5018777"/>
                <a:gd name="connsiteY182" fmla="*/ 1833154 h 2605314"/>
                <a:gd name="connsiteX183" fmla="*/ 1107177 w 5018777"/>
                <a:gd name="connsiteY183" fmla="*/ 1894114 h 2605314"/>
                <a:gd name="connsiteX184" fmla="*/ 1085406 w 5018777"/>
                <a:gd name="connsiteY184" fmla="*/ 2002971 h 2605314"/>
                <a:gd name="connsiteX185" fmla="*/ 1020092 w 5018777"/>
                <a:gd name="connsiteY185" fmla="*/ 1995714 h 2605314"/>
                <a:gd name="connsiteX186" fmla="*/ 984532 w 5018777"/>
                <a:gd name="connsiteY186" fmla="*/ 1911531 h 2605314"/>
                <a:gd name="connsiteX187" fmla="*/ 996869 w 5018777"/>
                <a:gd name="connsiteY187" fmla="*/ 1807754 h 2605314"/>
                <a:gd name="connsiteX188" fmla="*/ 1070529 w 5018777"/>
                <a:gd name="connsiteY188" fmla="*/ 1731554 h 2605314"/>
                <a:gd name="connsiteX189" fmla="*/ 1230549 w 5018777"/>
                <a:gd name="connsiteY189" fmla="*/ 1690914 h 2605314"/>
                <a:gd name="connsiteX190" fmla="*/ 1339406 w 5018777"/>
                <a:gd name="connsiteY190" fmla="*/ 1698171 h 2605314"/>
                <a:gd name="connsiteX191" fmla="*/ 1426492 w 5018777"/>
                <a:gd name="connsiteY191" fmla="*/ 1741714 h 2605314"/>
                <a:gd name="connsiteX192" fmla="*/ 1480557 w 5018777"/>
                <a:gd name="connsiteY192" fmla="*/ 1792514 h 2605314"/>
                <a:gd name="connsiteX193" fmla="*/ 1510312 w 5018777"/>
                <a:gd name="connsiteY193" fmla="*/ 1859642 h 2605314"/>
                <a:gd name="connsiteX194" fmla="*/ 1511037 w 5018777"/>
                <a:gd name="connsiteY194" fmla="*/ 1961968 h 2605314"/>
                <a:gd name="connsiteX195" fmla="*/ 1463866 w 5018777"/>
                <a:gd name="connsiteY195" fmla="*/ 2046877 h 2605314"/>
                <a:gd name="connsiteX196" fmla="*/ 1411977 w 5018777"/>
                <a:gd name="connsiteY196" fmla="*/ 2140857 h 2605314"/>
                <a:gd name="connsiteX197" fmla="*/ 1404720 w 5018777"/>
                <a:gd name="connsiteY197" fmla="*/ 2162628 h 2605314"/>
                <a:gd name="connsiteX198" fmla="*/ 1368435 w 5018777"/>
                <a:gd name="connsiteY198" fmla="*/ 2293257 h 2605314"/>
                <a:gd name="connsiteX199" fmla="*/ 1370975 w 5018777"/>
                <a:gd name="connsiteY199" fmla="*/ 2449285 h 2605314"/>
                <a:gd name="connsiteX200" fmla="*/ 1513577 w 5018777"/>
                <a:gd name="connsiteY200" fmla="*/ 2554514 h 2605314"/>
                <a:gd name="connsiteX201" fmla="*/ 1636949 w 5018777"/>
                <a:gd name="connsiteY201" fmla="*/ 2590800 h 2605314"/>
                <a:gd name="connsiteX202" fmla="*/ 1851397 w 5018777"/>
                <a:gd name="connsiteY202" fmla="*/ 2605314 h 2605314"/>
                <a:gd name="connsiteX203" fmla="*/ 1922155 w 5018777"/>
                <a:gd name="connsiteY203" fmla="*/ 2576285 h 2605314"/>
                <a:gd name="connsiteX204" fmla="*/ 1963520 w 5018777"/>
                <a:gd name="connsiteY204" fmla="*/ 2496457 h 2605314"/>
                <a:gd name="connsiteX205" fmla="*/ 2006337 w 5018777"/>
                <a:gd name="connsiteY205" fmla="*/ 2315028 h 2605314"/>
                <a:gd name="connsiteX206" fmla="*/ 2043349 w 5018777"/>
                <a:gd name="connsiteY206" fmla="*/ 2111828 h 2605314"/>
                <a:gd name="connsiteX207" fmla="*/ 2066572 w 5018777"/>
                <a:gd name="connsiteY207" fmla="*/ 2048691 h 2605314"/>
                <a:gd name="connsiteX208" fmla="*/ 2102495 w 5018777"/>
                <a:gd name="connsiteY208" fmla="*/ 1987731 h 2605314"/>
                <a:gd name="connsiteX209" fmla="*/ 2221512 w 5018777"/>
                <a:gd name="connsiteY209" fmla="*/ 1879237 h 2605314"/>
                <a:gd name="connsiteX210" fmla="*/ 2377177 w 5018777"/>
                <a:gd name="connsiteY210" fmla="*/ 1872342 h 2605314"/>
                <a:gd name="connsiteX211" fmla="*/ 2398949 w 5018777"/>
                <a:gd name="connsiteY211" fmla="*/ 1879600 h 2605314"/>
                <a:gd name="connsiteX212" fmla="*/ 2457006 w 5018777"/>
                <a:gd name="connsiteY212" fmla="*/ 1930400 h 2605314"/>
                <a:gd name="connsiteX213" fmla="*/ 2471520 w 5018777"/>
                <a:gd name="connsiteY213" fmla="*/ 1952171 h 2605314"/>
                <a:gd name="connsiteX214" fmla="*/ 2493292 w 5018777"/>
                <a:gd name="connsiteY214" fmla="*/ 1973942 h 2605314"/>
                <a:gd name="connsiteX215" fmla="*/ 2507806 w 5018777"/>
                <a:gd name="connsiteY215" fmla="*/ 2024742 h 2605314"/>
                <a:gd name="connsiteX216" fmla="*/ 2515063 w 5018777"/>
                <a:gd name="connsiteY216" fmla="*/ 2053771 h 2605314"/>
                <a:gd name="connsiteX217" fmla="*/ 2529577 w 5018777"/>
                <a:gd name="connsiteY217" fmla="*/ 2075542 h 2605314"/>
                <a:gd name="connsiteX218" fmla="*/ 2544092 w 5018777"/>
                <a:gd name="connsiteY218" fmla="*/ 2126342 h 2605314"/>
                <a:gd name="connsiteX219" fmla="*/ 2536835 w 5018777"/>
                <a:gd name="connsiteY219" fmla="*/ 2271485 h 2605314"/>
                <a:gd name="connsiteX220" fmla="*/ 2522320 w 5018777"/>
                <a:gd name="connsiteY220" fmla="*/ 2300514 h 2605314"/>
                <a:gd name="connsiteX221" fmla="*/ 2478777 w 5018777"/>
                <a:gd name="connsiteY221" fmla="*/ 2329542 h 2605314"/>
                <a:gd name="connsiteX222" fmla="*/ 2457006 w 5018777"/>
                <a:gd name="connsiteY222" fmla="*/ 2336800 h 2605314"/>
                <a:gd name="connsiteX223" fmla="*/ 2333635 w 5018777"/>
                <a:gd name="connsiteY223" fmla="*/ 2329542 h 2605314"/>
                <a:gd name="connsiteX224" fmla="*/ 2311863 w 5018777"/>
                <a:gd name="connsiteY224" fmla="*/ 2322285 h 2605314"/>
                <a:gd name="connsiteX225" fmla="*/ 2297349 w 5018777"/>
                <a:gd name="connsiteY225" fmla="*/ 2286000 h 2605314"/>
                <a:gd name="connsiteX226" fmla="*/ 2290092 w 5018777"/>
                <a:gd name="connsiteY226" fmla="*/ 2249714 h 2605314"/>
                <a:gd name="connsiteX227" fmla="*/ 2398949 w 5018777"/>
                <a:gd name="connsiteY227" fmla="*/ 2111828 h 2605314"/>
                <a:gd name="connsiteX228" fmla="*/ 2398949 w 5018777"/>
                <a:gd name="connsiteY228" fmla="*/ 2024742 h 2605314"/>
                <a:gd name="connsiteX229" fmla="*/ 2377177 w 5018777"/>
                <a:gd name="connsiteY229" fmla="*/ 2010228 h 2605314"/>
                <a:gd name="connsiteX230" fmla="*/ 2275577 w 5018777"/>
                <a:gd name="connsiteY230" fmla="*/ 2017485 h 2605314"/>
                <a:gd name="connsiteX231" fmla="*/ 2261063 w 5018777"/>
                <a:gd name="connsiteY231" fmla="*/ 2032000 h 2605314"/>
                <a:gd name="connsiteX232" fmla="*/ 2239292 w 5018777"/>
                <a:gd name="connsiteY232" fmla="*/ 2046514 h 2605314"/>
                <a:gd name="connsiteX233" fmla="*/ 2224777 w 5018777"/>
                <a:gd name="connsiteY233" fmla="*/ 2061028 h 2605314"/>
                <a:gd name="connsiteX234" fmla="*/ 2195749 w 5018777"/>
                <a:gd name="connsiteY234" fmla="*/ 2068285 h 2605314"/>
                <a:gd name="connsiteX235" fmla="*/ 2166720 w 5018777"/>
                <a:gd name="connsiteY235" fmla="*/ 2090057 h 2605314"/>
                <a:gd name="connsiteX236" fmla="*/ 2152206 w 5018777"/>
                <a:gd name="connsiteY236" fmla="*/ 2111828 h 2605314"/>
                <a:gd name="connsiteX237" fmla="*/ 2130435 w 5018777"/>
                <a:gd name="connsiteY237" fmla="*/ 2140857 h 2605314"/>
                <a:gd name="connsiteX238" fmla="*/ 2130435 w 5018777"/>
                <a:gd name="connsiteY238" fmla="*/ 2351314 h 2605314"/>
                <a:gd name="connsiteX239" fmla="*/ 2144949 w 5018777"/>
                <a:gd name="connsiteY239" fmla="*/ 2373085 h 2605314"/>
                <a:gd name="connsiteX240" fmla="*/ 2166720 w 5018777"/>
                <a:gd name="connsiteY240" fmla="*/ 2380342 h 2605314"/>
                <a:gd name="connsiteX241" fmla="*/ 2173977 w 5018777"/>
                <a:gd name="connsiteY241" fmla="*/ 2402114 h 2605314"/>
                <a:gd name="connsiteX242" fmla="*/ 2195749 w 5018777"/>
                <a:gd name="connsiteY242" fmla="*/ 2416628 h 2605314"/>
                <a:gd name="connsiteX243" fmla="*/ 2224777 w 5018777"/>
                <a:gd name="connsiteY243" fmla="*/ 2438400 h 2605314"/>
                <a:gd name="connsiteX244" fmla="*/ 2268320 w 5018777"/>
                <a:gd name="connsiteY244" fmla="*/ 2474685 h 2605314"/>
                <a:gd name="connsiteX245" fmla="*/ 2297349 w 5018777"/>
                <a:gd name="connsiteY245" fmla="*/ 2510971 h 2605314"/>
                <a:gd name="connsiteX246" fmla="*/ 2319120 w 5018777"/>
                <a:gd name="connsiteY246" fmla="*/ 2532742 h 2605314"/>
                <a:gd name="connsiteX247" fmla="*/ 2398949 w 5018777"/>
                <a:gd name="connsiteY247" fmla="*/ 2569028 h 2605314"/>
                <a:gd name="connsiteX248" fmla="*/ 2544092 w 5018777"/>
                <a:gd name="connsiteY248" fmla="*/ 2554514 h 2605314"/>
                <a:gd name="connsiteX249" fmla="*/ 2565863 w 5018777"/>
                <a:gd name="connsiteY249" fmla="*/ 2540000 h 2605314"/>
                <a:gd name="connsiteX250" fmla="*/ 2573120 w 5018777"/>
                <a:gd name="connsiteY250" fmla="*/ 2503714 h 2605314"/>
                <a:gd name="connsiteX251" fmla="*/ 2587635 w 5018777"/>
                <a:gd name="connsiteY251" fmla="*/ 2481942 h 2605314"/>
                <a:gd name="connsiteX252" fmla="*/ 2594892 w 5018777"/>
                <a:gd name="connsiteY252" fmla="*/ 2409371 h 2605314"/>
                <a:gd name="connsiteX253" fmla="*/ 2645692 w 5018777"/>
                <a:gd name="connsiteY253" fmla="*/ 2416628 h 2605314"/>
                <a:gd name="connsiteX254" fmla="*/ 2674720 w 5018777"/>
                <a:gd name="connsiteY254" fmla="*/ 2423885 h 2605314"/>
                <a:gd name="connsiteX255" fmla="*/ 2747292 w 5018777"/>
                <a:gd name="connsiteY255" fmla="*/ 2438400 h 2605314"/>
                <a:gd name="connsiteX256" fmla="*/ 2790835 w 5018777"/>
                <a:gd name="connsiteY256" fmla="*/ 2452914 h 2605314"/>
                <a:gd name="connsiteX257" fmla="*/ 2812606 w 5018777"/>
                <a:gd name="connsiteY257" fmla="*/ 2438400 h 2605314"/>
                <a:gd name="connsiteX258" fmla="*/ 2805349 w 5018777"/>
                <a:gd name="connsiteY258" fmla="*/ 2416628 h 2605314"/>
                <a:gd name="connsiteX259" fmla="*/ 2798092 w 5018777"/>
                <a:gd name="connsiteY259" fmla="*/ 2373085 h 2605314"/>
                <a:gd name="connsiteX260" fmla="*/ 2783577 w 5018777"/>
                <a:gd name="connsiteY260" fmla="*/ 2329542 h 2605314"/>
                <a:gd name="connsiteX261" fmla="*/ 2798092 w 5018777"/>
                <a:gd name="connsiteY261" fmla="*/ 2278742 h 2605314"/>
                <a:gd name="connsiteX262" fmla="*/ 2965006 w 5018777"/>
                <a:gd name="connsiteY262" fmla="*/ 2249714 h 2605314"/>
                <a:gd name="connsiteX263" fmla="*/ 2950492 w 5018777"/>
                <a:gd name="connsiteY263" fmla="*/ 2227942 h 2605314"/>
                <a:gd name="connsiteX264" fmla="*/ 2928720 w 5018777"/>
                <a:gd name="connsiteY264" fmla="*/ 2133600 h 2605314"/>
                <a:gd name="connsiteX265" fmla="*/ 2921463 w 5018777"/>
                <a:gd name="connsiteY265" fmla="*/ 2104571 h 2605314"/>
                <a:gd name="connsiteX266" fmla="*/ 2899692 w 5018777"/>
                <a:gd name="connsiteY266" fmla="*/ 2090057 h 2605314"/>
                <a:gd name="connsiteX267" fmla="*/ 2906949 w 5018777"/>
                <a:gd name="connsiteY267" fmla="*/ 2061028 h 2605314"/>
                <a:gd name="connsiteX268" fmla="*/ 3037577 w 5018777"/>
                <a:gd name="connsiteY268" fmla="*/ 2053771 h 2605314"/>
                <a:gd name="connsiteX269" fmla="*/ 3124663 w 5018777"/>
                <a:gd name="connsiteY269" fmla="*/ 2046514 h 2605314"/>
                <a:gd name="connsiteX270" fmla="*/ 3146435 w 5018777"/>
                <a:gd name="connsiteY270" fmla="*/ 2039257 h 2605314"/>
                <a:gd name="connsiteX271" fmla="*/ 3139177 w 5018777"/>
                <a:gd name="connsiteY271" fmla="*/ 2010228 h 2605314"/>
                <a:gd name="connsiteX272" fmla="*/ 3110149 w 5018777"/>
                <a:gd name="connsiteY272" fmla="*/ 1959428 h 2605314"/>
                <a:gd name="connsiteX273" fmla="*/ 3081120 w 5018777"/>
                <a:gd name="connsiteY273" fmla="*/ 1930400 h 2605314"/>
                <a:gd name="connsiteX274" fmla="*/ 3066606 w 5018777"/>
                <a:gd name="connsiteY274" fmla="*/ 1901371 h 2605314"/>
                <a:gd name="connsiteX275" fmla="*/ 3044835 w 5018777"/>
                <a:gd name="connsiteY275" fmla="*/ 1886857 h 2605314"/>
                <a:gd name="connsiteX276" fmla="*/ 3037577 w 5018777"/>
                <a:gd name="connsiteY276" fmla="*/ 1865085 h 2605314"/>
                <a:gd name="connsiteX277" fmla="*/ 3023063 w 5018777"/>
                <a:gd name="connsiteY277" fmla="*/ 1843314 h 2605314"/>
                <a:gd name="connsiteX278" fmla="*/ 3052092 w 5018777"/>
                <a:gd name="connsiteY278" fmla="*/ 1828800 h 2605314"/>
                <a:gd name="connsiteX279" fmla="*/ 3160949 w 5018777"/>
                <a:gd name="connsiteY279" fmla="*/ 1814285 h 2605314"/>
                <a:gd name="connsiteX280" fmla="*/ 3182720 w 5018777"/>
                <a:gd name="connsiteY280" fmla="*/ 1799771 h 2605314"/>
                <a:gd name="connsiteX281" fmla="*/ 3131920 w 5018777"/>
                <a:gd name="connsiteY281" fmla="*/ 1690914 h 2605314"/>
                <a:gd name="connsiteX282" fmla="*/ 3124663 w 5018777"/>
                <a:gd name="connsiteY282" fmla="*/ 1669142 h 2605314"/>
                <a:gd name="connsiteX283" fmla="*/ 3110149 w 5018777"/>
                <a:gd name="connsiteY283" fmla="*/ 1647371 h 2605314"/>
                <a:gd name="connsiteX284" fmla="*/ 3131920 w 5018777"/>
                <a:gd name="connsiteY284" fmla="*/ 1640114 h 2605314"/>
                <a:gd name="connsiteX285" fmla="*/ 3160949 w 5018777"/>
                <a:gd name="connsiteY285" fmla="*/ 1632857 h 2605314"/>
                <a:gd name="connsiteX286" fmla="*/ 3189977 w 5018777"/>
                <a:gd name="connsiteY286" fmla="*/ 1618342 h 2605314"/>
                <a:gd name="connsiteX287" fmla="*/ 3219006 w 5018777"/>
                <a:gd name="connsiteY287" fmla="*/ 1611085 h 2605314"/>
                <a:gd name="connsiteX288" fmla="*/ 3240777 w 5018777"/>
                <a:gd name="connsiteY288" fmla="*/ 1603828 h 2605314"/>
                <a:gd name="connsiteX289" fmla="*/ 3284320 w 5018777"/>
                <a:gd name="connsiteY289" fmla="*/ 1582057 h 2605314"/>
                <a:gd name="connsiteX290" fmla="*/ 3298835 w 5018777"/>
                <a:gd name="connsiteY290" fmla="*/ 1567542 h 2605314"/>
                <a:gd name="connsiteX291" fmla="*/ 3277063 w 5018777"/>
                <a:gd name="connsiteY291" fmla="*/ 1545771 h 2605314"/>
                <a:gd name="connsiteX292" fmla="*/ 3233520 w 5018777"/>
                <a:gd name="connsiteY292" fmla="*/ 1516742 h 2605314"/>
                <a:gd name="connsiteX293" fmla="*/ 3182720 w 5018777"/>
                <a:gd name="connsiteY293" fmla="*/ 1458685 h 2605314"/>
                <a:gd name="connsiteX294" fmla="*/ 3175463 w 5018777"/>
                <a:gd name="connsiteY294" fmla="*/ 1436914 h 2605314"/>
                <a:gd name="connsiteX295" fmla="*/ 3153692 w 5018777"/>
                <a:gd name="connsiteY295" fmla="*/ 1422400 h 2605314"/>
                <a:gd name="connsiteX296" fmla="*/ 3204492 w 5018777"/>
                <a:gd name="connsiteY296" fmla="*/ 1386114 h 2605314"/>
                <a:gd name="connsiteX297" fmla="*/ 3240777 w 5018777"/>
                <a:gd name="connsiteY297" fmla="*/ 1349828 h 2605314"/>
                <a:gd name="connsiteX298" fmla="*/ 3269806 w 5018777"/>
                <a:gd name="connsiteY298" fmla="*/ 1313542 h 2605314"/>
                <a:gd name="connsiteX299" fmla="*/ 3291577 w 5018777"/>
                <a:gd name="connsiteY299" fmla="*/ 1299028 h 2605314"/>
                <a:gd name="connsiteX300" fmla="*/ 3306092 w 5018777"/>
                <a:gd name="connsiteY300" fmla="*/ 1284514 h 2605314"/>
                <a:gd name="connsiteX301" fmla="*/ 3313349 w 5018777"/>
                <a:gd name="connsiteY301" fmla="*/ 1262742 h 2605314"/>
                <a:gd name="connsiteX302" fmla="*/ 3269806 w 5018777"/>
                <a:gd name="connsiteY302" fmla="*/ 1255485 h 2605314"/>
                <a:gd name="connsiteX303" fmla="*/ 3248035 w 5018777"/>
                <a:gd name="connsiteY303" fmla="*/ 1248228 h 2605314"/>
                <a:gd name="connsiteX304" fmla="*/ 3197235 w 5018777"/>
                <a:gd name="connsiteY304" fmla="*/ 1233714 h 2605314"/>
                <a:gd name="connsiteX305" fmla="*/ 3175463 w 5018777"/>
                <a:gd name="connsiteY305" fmla="*/ 1219200 h 2605314"/>
                <a:gd name="connsiteX306" fmla="*/ 3153692 w 5018777"/>
                <a:gd name="connsiteY306" fmla="*/ 1211942 h 2605314"/>
                <a:gd name="connsiteX307" fmla="*/ 3124663 w 5018777"/>
                <a:gd name="connsiteY307" fmla="*/ 1197428 h 2605314"/>
                <a:gd name="connsiteX308" fmla="*/ 3204492 w 5018777"/>
                <a:gd name="connsiteY308" fmla="*/ 1095828 h 2605314"/>
                <a:gd name="connsiteX309" fmla="*/ 3255292 w 5018777"/>
                <a:gd name="connsiteY309" fmla="*/ 1037771 h 2605314"/>
                <a:gd name="connsiteX310" fmla="*/ 3255292 w 5018777"/>
                <a:gd name="connsiteY310" fmla="*/ 994228 h 2605314"/>
                <a:gd name="connsiteX311" fmla="*/ 3211749 w 5018777"/>
                <a:gd name="connsiteY311" fmla="*/ 986971 h 2605314"/>
                <a:gd name="connsiteX312" fmla="*/ 3182720 w 5018777"/>
                <a:gd name="connsiteY312" fmla="*/ 979714 h 2605314"/>
                <a:gd name="connsiteX313" fmla="*/ 3124663 w 5018777"/>
                <a:gd name="connsiteY313" fmla="*/ 957942 h 2605314"/>
                <a:gd name="connsiteX314" fmla="*/ 3102892 w 5018777"/>
                <a:gd name="connsiteY314" fmla="*/ 950685 h 2605314"/>
                <a:gd name="connsiteX315" fmla="*/ 3052092 w 5018777"/>
                <a:gd name="connsiteY315" fmla="*/ 943428 h 2605314"/>
                <a:gd name="connsiteX316" fmla="*/ 3030320 w 5018777"/>
                <a:gd name="connsiteY316" fmla="*/ 936171 h 2605314"/>
                <a:gd name="connsiteX317" fmla="*/ 2994035 w 5018777"/>
                <a:gd name="connsiteY317" fmla="*/ 928914 h 2605314"/>
                <a:gd name="connsiteX318" fmla="*/ 2979520 w 5018777"/>
                <a:gd name="connsiteY318" fmla="*/ 914400 h 2605314"/>
                <a:gd name="connsiteX319" fmla="*/ 3037577 w 5018777"/>
                <a:gd name="connsiteY319" fmla="*/ 820057 h 2605314"/>
                <a:gd name="connsiteX320" fmla="*/ 3095635 w 5018777"/>
                <a:gd name="connsiteY320" fmla="*/ 747485 h 2605314"/>
                <a:gd name="connsiteX321" fmla="*/ 3131920 w 5018777"/>
                <a:gd name="connsiteY321" fmla="*/ 703942 h 2605314"/>
                <a:gd name="connsiteX322" fmla="*/ 3146435 w 5018777"/>
                <a:gd name="connsiteY322" fmla="*/ 682171 h 2605314"/>
                <a:gd name="connsiteX323" fmla="*/ 3037577 w 5018777"/>
                <a:gd name="connsiteY323" fmla="*/ 667657 h 2605314"/>
                <a:gd name="connsiteX324" fmla="*/ 2965006 w 5018777"/>
                <a:gd name="connsiteY324" fmla="*/ 660400 h 2605314"/>
                <a:gd name="connsiteX325" fmla="*/ 2892435 w 5018777"/>
                <a:gd name="connsiteY325" fmla="*/ 645885 h 2605314"/>
                <a:gd name="connsiteX326" fmla="*/ 2928720 w 5018777"/>
                <a:gd name="connsiteY326" fmla="*/ 609600 h 2605314"/>
                <a:gd name="connsiteX327" fmla="*/ 2965006 w 5018777"/>
                <a:gd name="connsiteY327" fmla="*/ 573314 h 2605314"/>
                <a:gd name="connsiteX328" fmla="*/ 2972263 w 5018777"/>
                <a:gd name="connsiteY328" fmla="*/ 529771 h 2605314"/>
                <a:gd name="connsiteX329" fmla="*/ 2986777 w 5018777"/>
                <a:gd name="connsiteY329" fmla="*/ 486228 h 2605314"/>
                <a:gd name="connsiteX330" fmla="*/ 3001292 w 5018777"/>
                <a:gd name="connsiteY330" fmla="*/ 435428 h 2605314"/>
                <a:gd name="connsiteX331" fmla="*/ 3015806 w 5018777"/>
                <a:gd name="connsiteY331" fmla="*/ 391885 h 2605314"/>
                <a:gd name="connsiteX332" fmla="*/ 2965006 w 5018777"/>
                <a:gd name="connsiteY332" fmla="*/ 399142 h 2605314"/>
                <a:gd name="connsiteX333" fmla="*/ 2921463 w 5018777"/>
                <a:gd name="connsiteY333" fmla="*/ 413657 h 2605314"/>
                <a:gd name="connsiteX334" fmla="*/ 2892435 w 5018777"/>
                <a:gd name="connsiteY334" fmla="*/ 420914 h 2605314"/>
                <a:gd name="connsiteX335" fmla="*/ 2856149 w 5018777"/>
                <a:gd name="connsiteY335" fmla="*/ 435428 h 2605314"/>
                <a:gd name="connsiteX336" fmla="*/ 2812606 w 5018777"/>
                <a:gd name="connsiteY336" fmla="*/ 442685 h 2605314"/>
                <a:gd name="connsiteX337" fmla="*/ 2783577 w 5018777"/>
                <a:gd name="connsiteY337" fmla="*/ 449942 h 2605314"/>
                <a:gd name="connsiteX338" fmla="*/ 2725520 w 5018777"/>
                <a:gd name="connsiteY338" fmla="*/ 442685 h 2605314"/>
                <a:gd name="connsiteX339" fmla="*/ 2732777 w 5018777"/>
                <a:gd name="connsiteY339" fmla="*/ 377371 h 2605314"/>
                <a:gd name="connsiteX340" fmla="*/ 2725520 w 5018777"/>
                <a:gd name="connsiteY340" fmla="*/ 290285 h 2605314"/>
                <a:gd name="connsiteX341" fmla="*/ 2711006 w 5018777"/>
                <a:gd name="connsiteY341" fmla="*/ 232228 h 2605314"/>
                <a:gd name="connsiteX342" fmla="*/ 2667463 w 5018777"/>
                <a:gd name="connsiteY342" fmla="*/ 210457 h 2605314"/>
                <a:gd name="connsiteX343" fmla="*/ 2660206 w 5018777"/>
                <a:gd name="connsiteY34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0549 w 5018777"/>
                <a:gd name="connsiteY41" fmla="*/ 2177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8169 w 5018777"/>
                <a:gd name="connsiteY41" fmla="*/ 1415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2155 w 5018777"/>
                <a:gd name="connsiteY202" fmla="*/ 257918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9775 w 5018777"/>
                <a:gd name="connsiteY202" fmla="*/ 257537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66720 w 5018777"/>
                <a:gd name="connsiteY239" fmla="*/ 2383245 h 2610137"/>
                <a:gd name="connsiteX240" fmla="*/ 2173977 w 5018777"/>
                <a:gd name="connsiteY240" fmla="*/ 2405017 h 2610137"/>
                <a:gd name="connsiteX241" fmla="*/ 2195749 w 5018777"/>
                <a:gd name="connsiteY241" fmla="*/ 2419531 h 2610137"/>
                <a:gd name="connsiteX242" fmla="*/ 2224777 w 5018777"/>
                <a:gd name="connsiteY242" fmla="*/ 2441303 h 2610137"/>
                <a:gd name="connsiteX243" fmla="*/ 2268320 w 5018777"/>
                <a:gd name="connsiteY243" fmla="*/ 2477588 h 2610137"/>
                <a:gd name="connsiteX244" fmla="*/ 2297349 w 5018777"/>
                <a:gd name="connsiteY244" fmla="*/ 2513874 h 2610137"/>
                <a:gd name="connsiteX245" fmla="*/ 2319120 w 5018777"/>
                <a:gd name="connsiteY245" fmla="*/ 2535645 h 2610137"/>
                <a:gd name="connsiteX246" fmla="*/ 2398949 w 5018777"/>
                <a:gd name="connsiteY246" fmla="*/ 2571931 h 2610137"/>
                <a:gd name="connsiteX247" fmla="*/ 2544092 w 5018777"/>
                <a:gd name="connsiteY247" fmla="*/ 2557417 h 2610137"/>
                <a:gd name="connsiteX248" fmla="*/ 2565863 w 5018777"/>
                <a:gd name="connsiteY248" fmla="*/ 2542903 h 2610137"/>
                <a:gd name="connsiteX249" fmla="*/ 2573120 w 5018777"/>
                <a:gd name="connsiteY249" fmla="*/ 2506617 h 2610137"/>
                <a:gd name="connsiteX250" fmla="*/ 2587635 w 5018777"/>
                <a:gd name="connsiteY250" fmla="*/ 2484845 h 2610137"/>
                <a:gd name="connsiteX251" fmla="*/ 2594892 w 5018777"/>
                <a:gd name="connsiteY251" fmla="*/ 2412274 h 2610137"/>
                <a:gd name="connsiteX252" fmla="*/ 2645692 w 5018777"/>
                <a:gd name="connsiteY252" fmla="*/ 2419531 h 2610137"/>
                <a:gd name="connsiteX253" fmla="*/ 2674720 w 5018777"/>
                <a:gd name="connsiteY253" fmla="*/ 2426788 h 2610137"/>
                <a:gd name="connsiteX254" fmla="*/ 2747292 w 5018777"/>
                <a:gd name="connsiteY254" fmla="*/ 2441303 h 2610137"/>
                <a:gd name="connsiteX255" fmla="*/ 2790835 w 5018777"/>
                <a:gd name="connsiteY255" fmla="*/ 2455817 h 2610137"/>
                <a:gd name="connsiteX256" fmla="*/ 2812606 w 5018777"/>
                <a:gd name="connsiteY256" fmla="*/ 2441303 h 2610137"/>
                <a:gd name="connsiteX257" fmla="*/ 2805349 w 5018777"/>
                <a:gd name="connsiteY257" fmla="*/ 2419531 h 2610137"/>
                <a:gd name="connsiteX258" fmla="*/ 2798092 w 5018777"/>
                <a:gd name="connsiteY258" fmla="*/ 2375988 h 2610137"/>
                <a:gd name="connsiteX259" fmla="*/ 2783577 w 5018777"/>
                <a:gd name="connsiteY259" fmla="*/ 2332445 h 2610137"/>
                <a:gd name="connsiteX260" fmla="*/ 2798092 w 5018777"/>
                <a:gd name="connsiteY260" fmla="*/ 2281645 h 2610137"/>
                <a:gd name="connsiteX261" fmla="*/ 2965006 w 5018777"/>
                <a:gd name="connsiteY261" fmla="*/ 2252617 h 2610137"/>
                <a:gd name="connsiteX262" fmla="*/ 2950492 w 5018777"/>
                <a:gd name="connsiteY262" fmla="*/ 2230845 h 2610137"/>
                <a:gd name="connsiteX263" fmla="*/ 2928720 w 5018777"/>
                <a:gd name="connsiteY263" fmla="*/ 2136503 h 2610137"/>
                <a:gd name="connsiteX264" fmla="*/ 2921463 w 5018777"/>
                <a:gd name="connsiteY264" fmla="*/ 2107474 h 2610137"/>
                <a:gd name="connsiteX265" fmla="*/ 2899692 w 5018777"/>
                <a:gd name="connsiteY265" fmla="*/ 2092960 h 2610137"/>
                <a:gd name="connsiteX266" fmla="*/ 2906949 w 5018777"/>
                <a:gd name="connsiteY266" fmla="*/ 2063931 h 2610137"/>
                <a:gd name="connsiteX267" fmla="*/ 3037577 w 5018777"/>
                <a:gd name="connsiteY267" fmla="*/ 2056674 h 2610137"/>
                <a:gd name="connsiteX268" fmla="*/ 3124663 w 5018777"/>
                <a:gd name="connsiteY268" fmla="*/ 2049417 h 2610137"/>
                <a:gd name="connsiteX269" fmla="*/ 3146435 w 5018777"/>
                <a:gd name="connsiteY269" fmla="*/ 2042160 h 2610137"/>
                <a:gd name="connsiteX270" fmla="*/ 3139177 w 5018777"/>
                <a:gd name="connsiteY270" fmla="*/ 2013131 h 2610137"/>
                <a:gd name="connsiteX271" fmla="*/ 3110149 w 5018777"/>
                <a:gd name="connsiteY271" fmla="*/ 1962331 h 2610137"/>
                <a:gd name="connsiteX272" fmla="*/ 3081120 w 5018777"/>
                <a:gd name="connsiteY272" fmla="*/ 1933303 h 2610137"/>
                <a:gd name="connsiteX273" fmla="*/ 3066606 w 5018777"/>
                <a:gd name="connsiteY273" fmla="*/ 1904274 h 2610137"/>
                <a:gd name="connsiteX274" fmla="*/ 3044835 w 5018777"/>
                <a:gd name="connsiteY274" fmla="*/ 1889760 h 2610137"/>
                <a:gd name="connsiteX275" fmla="*/ 3037577 w 5018777"/>
                <a:gd name="connsiteY275" fmla="*/ 1867988 h 2610137"/>
                <a:gd name="connsiteX276" fmla="*/ 3023063 w 5018777"/>
                <a:gd name="connsiteY276" fmla="*/ 1846217 h 2610137"/>
                <a:gd name="connsiteX277" fmla="*/ 3052092 w 5018777"/>
                <a:gd name="connsiteY277" fmla="*/ 1831703 h 2610137"/>
                <a:gd name="connsiteX278" fmla="*/ 3160949 w 5018777"/>
                <a:gd name="connsiteY278" fmla="*/ 1817188 h 2610137"/>
                <a:gd name="connsiteX279" fmla="*/ 3182720 w 5018777"/>
                <a:gd name="connsiteY279" fmla="*/ 1802674 h 2610137"/>
                <a:gd name="connsiteX280" fmla="*/ 3131920 w 5018777"/>
                <a:gd name="connsiteY280" fmla="*/ 1693817 h 2610137"/>
                <a:gd name="connsiteX281" fmla="*/ 3124663 w 5018777"/>
                <a:gd name="connsiteY281" fmla="*/ 1672045 h 2610137"/>
                <a:gd name="connsiteX282" fmla="*/ 3110149 w 5018777"/>
                <a:gd name="connsiteY282" fmla="*/ 1650274 h 2610137"/>
                <a:gd name="connsiteX283" fmla="*/ 3131920 w 5018777"/>
                <a:gd name="connsiteY283" fmla="*/ 1643017 h 2610137"/>
                <a:gd name="connsiteX284" fmla="*/ 3160949 w 5018777"/>
                <a:gd name="connsiteY284" fmla="*/ 1635760 h 2610137"/>
                <a:gd name="connsiteX285" fmla="*/ 3189977 w 5018777"/>
                <a:gd name="connsiteY285" fmla="*/ 1621245 h 2610137"/>
                <a:gd name="connsiteX286" fmla="*/ 3219006 w 5018777"/>
                <a:gd name="connsiteY286" fmla="*/ 1613988 h 2610137"/>
                <a:gd name="connsiteX287" fmla="*/ 3240777 w 5018777"/>
                <a:gd name="connsiteY287" fmla="*/ 1606731 h 2610137"/>
                <a:gd name="connsiteX288" fmla="*/ 3284320 w 5018777"/>
                <a:gd name="connsiteY288" fmla="*/ 1584960 h 2610137"/>
                <a:gd name="connsiteX289" fmla="*/ 3298835 w 5018777"/>
                <a:gd name="connsiteY289" fmla="*/ 1570445 h 2610137"/>
                <a:gd name="connsiteX290" fmla="*/ 3277063 w 5018777"/>
                <a:gd name="connsiteY290" fmla="*/ 1548674 h 2610137"/>
                <a:gd name="connsiteX291" fmla="*/ 3233520 w 5018777"/>
                <a:gd name="connsiteY291" fmla="*/ 1519645 h 2610137"/>
                <a:gd name="connsiteX292" fmla="*/ 3182720 w 5018777"/>
                <a:gd name="connsiteY292" fmla="*/ 1461588 h 2610137"/>
                <a:gd name="connsiteX293" fmla="*/ 3175463 w 5018777"/>
                <a:gd name="connsiteY293" fmla="*/ 1439817 h 2610137"/>
                <a:gd name="connsiteX294" fmla="*/ 3153692 w 5018777"/>
                <a:gd name="connsiteY294" fmla="*/ 1425303 h 2610137"/>
                <a:gd name="connsiteX295" fmla="*/ 3204492 w 5018777"/>
                <a:gd name="connsiteY295" fmla="*/ 1389017 h 2610137"/>
                <a:gd name="connsiteX296" fmla="*/ 3240777 w 5018777"/>
                <a:gd name="connsiteY296" fmla="*/ 1352731 h 2610137"/>
                <a:gd name="connsiteX297" fmla="*/ 3269806 w 5018777"/>
                <a:gd name="connsiteY297" fmla="*/ 1316445 h 2610137"/>
                <a:gd name="connsiteX298" fmla="*/ 3291577 w 5018777"/>
                <a:gd name="connsiteY298" fmla="*/ 1301931 h 2610137"/>
                <a:gd name="connsiteX299" fmla="*/ 3306092 w 5018777"/>
                <a:gd name="connsiteY299" fmla="*/ 1287417 h 2610137"/>
                <a:gd name="connsiteX300" fmla="*/ 3313349 w 5018777"/>
                <a:gd name="connsiteY300" fmla="*/ 1265645 h 2610137"/>
                <a:gd name="connsiteX301" fmla="*/ 3269806 w 5018777"/>
                <a:gd name="connsiteY301" fmla="*/ 1258388 h 2610137"/>
                <a:gd name="connsiteX302" fmla="*/ 3248035 w 5018777"/>
                <a:gd name="connsiteY302" fmla="*/ 1251131 h 2610137"/>
                <a:gd name="connsiteX303" fmla="*/ 3197235 w 5018777"/>
                <a:gd name="connsiteY303" fmla="*/ 1236617 h 2610137"/>
                <a:gd name="connsiteX304" fmla="*/ 3175463 w 5018777"/>
                <a:gd name="connsiteY304" fmla="*/ 1222103 h 2610137"/>
                <a:gd name="connsiteX305" fmla="*/ 3153692 w 5018777"/>
                <a:gd name="connsiteY305" fmla="*/ 1214845 h 2610137"/>
                <a:gd name="connsiteX306" fmla="*/ 3124663 w 5018777"/>
                <a:gd name="connsiteY306" fmla="*/ 1200331 h 2610137"/>
                <a:gd name="connsiteX307" fmla="*/ 3204492 w 5018777"/>
                <a:gd name="connsiteY307" fmla="*/ 1098731 h 2610137"/>
                <a:gd name="connsiteX308" fmla="*/ 3255292 w 5018777"/>
                <a:gd name="connsiteY308" fmla="*/ 1040674 h 2610137"/>
                <a:gd name="connsiteX309" fmla="*/ 3255292 w 5018777"/>
                <a:gd name="connsiteY309" fmla="*/ 997131 h 2610137"/>
                <a:gd name="connsiteX310" fmla="*/ 3211749 w 5018777"/>
                <a:gd name="connsiteY310" fmla="*/ 989874 h 2610137"/>
                <a:gd name="connsiteX311" fmla="*/ 3182720 w 5018777"/>
                <a:gd name="connsiteY311" fmla="*/ 982617 h 2610137"/>
                <a:gd name="connsiteX312" fmla="*/ 3124663 w 5018777"/>
                <a:gd name="connsiteY312" fmla="*/ 960845 h 2610137"/>
                <a:gd name="connsiteX313" fmla="*/ 3102892 w 5018777"/>
                <a:gd name="connsiteY313" fmla="*/ 953588 h 2610137"/>
                <a:gd name="connsiteX314" fmla="*/ 3052092 w 5018777"/>
                <a:gd name="connsiteY314" fmla="*/ 946331 h 2610137"/>
                <a:gd name="connsiteX315" fmla="*/ 3030320 w 5018777"/>
                <a:gd name="connsiteY315" fmla="*/ 939074 h 2610137"/>
                <a:gd name="connsiteX316" fmla="*/ 2994035 w 5018777"/>
                <a:gd name="connsiteY316" fmla="*/ 931817 h 2610137"/>
                <a:gd name="connsiteX317" fmla="*/ 2979520 w 5018777"/>
                <a:gd name="connsiteY317" fmla="*/ 917303 h 2610137"/>
                <a:gd name="connsiteX318" fmla="*/ 3037577 w 5018777"/>
                <a:gd name="connsiteY318" fmla="*/ 822960 h 2610137"/>
                <a:gd name="connsiteX319" fmla="*/ 3095635 w 5018777"/>
                <a:gd name="connsiteY319" fmla="*/ 750388 h 2610137"/>
                <a:gd name="connsiteX320" fmla="*/ 3131920 w 5018777"/>
                <a:gd name="connsiteY320" fmla="*/ 706845 h 2610137"/>
                <a:gd name="connsiteX321" fmla="*/ 3146435 w 5018777"/>
                <a:gd name="connsiteY321" fmla="*/ 685074 h 2610137"/>
                <a:gd name="connsiteX322" fmla="*/ 3037577 w 5018777"/>
                <a:gd name="connsiteY322" fmla="*/ 670560 h 2610137"/>
                <a:gd name="connsiteX323" fmla="*/ 2965006 w 5018777"/>
                <a:gd name="connsiteY323" fmla="*/ 663303 h 2610137"/>
                <a:gd name="connsiteX324" fmla="*/ 2892435 w 5018777"/>
                <a:gd name="connsiteY324" fmla="*/ 648788 h 2610137"/>
                <a:gd name="connsiteX325" fmla="*/ 2928720 w 5018777"/>
                <a:gd name="connsiteY325" fmla="*/ 612503 h 2610137"/>
                <a:gd name="connsiteX326" fmla="*/ 2965006 w 5018777"/>
                <a:gd name="connsiteY326" fmla="*/ 576217 h 2610137"/>
                <a:gd name="connsiteX327" fmla="*/ 2972263 w 5018777"/>
                <a:gd name="connsiteY327" fmla="*/ 532674 h 2610137"/>
                <a:gd name="connsiteX328" fmla="*/ 2986777 w 5018777"/>
                <a:gd name="connsiteY328" fmla="*/ 489131 h 2610137"/>
                <a:gd name="connsiteX329" fmla="*/ 3001292 w 5018777"/>
                <a:gd name="connsiteY329" fmla="*/ 438331 h 2610137"/>
                <a:gd name="connsiteX330" fmla="*/ 3015806 w 5018777"/>
                <a:gd name="connsiteY330" fmla="*/ 394788 h 2610137"/>
                <a:gd name="connsiteX331" fmla="*/ 2965006 w 5018777"/>
                <a:gd name="connsiteY331" fmla="*/ 402045 h 2610137"/>
                <a:gd name="connsiteX332" fmla="*/ 2921463 w 5018777"/>
                <a:gd name="connsiteY332" fmla="*/ 416560 h 2610137"/>
                <a:gd name="connsiteX333" fmla="*/ 2892435 w 5018777"/>
                <a:gd name="connsiteY333" fmla="*/ 423817 h 2610137"/>
                <a:gd name="connsiteX334" fmla="*/ 2856149 w 5018777"/>
                <a:gd name="connsiteY334" fmla="*/ 438331 h 2610137"/>
                <a:gd name="connsiteX335" fmla="*/ 2812606 w 5018777"/>
                <a:gd name="connsiteY335" fmla="*/ 445588 h 2610137"/>
                <a:gd name="connsiteX336" fmla="*/ 2783577 w 5018777"/>
                <a:gd name="connsiteY336" fmla="*/ 452845 h 2610137"/>
                <a:gd name="connsiteX337" fmla="*/ 2725520 w 5018777"/>
                <a:gd name="connsiteY337" fmla="*/ 445588 h 2610137"/>
                <a:gd name="connsiteX338" fmla="*/ 2732777 w 5018777"/>
                <a:gd name="connsiteY338" fmla="*/ 380274 h 2610137"/>
                <a:gd name="connsiteX339" fmla="*/ 2725520 w 5018777"/>
                <a:gd name="connsiteY339" fmla="*/ 293188 h 2610137"/>
                <a:gd name="connsiteX340" fmla="*/ 2711006 w 5018777"/>
                <a:gd name="connsiteY340" fmla="*/ 235131 h 2610137"/>
                <a:gd name="connsiteX341" fmla="*/ 2667463 w 5018777"/>
                <a:gd name="connsiteY341" fmla="*/ 213360 h 2610137"/>
                <a:gd name="connsiteX342" fmla="*/ 2660206 w 5018777"/>
                <a:gd name="connsiteY3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73977 w 5018777"/>
                <a:gd name="connsiteY239" fmla="*/ 2405017 h 2610137"/>
                <a:gd name="connsiteX240" fmla="*/ 2195749 w 5018777"/>
                <a:gd name="connsiteY240" fmla="*/ 2419531 h 2610137"/>
                <a:gd name="connsiteX241" fmla="*/ 2224777 w 5018777"/>
                <a:gd name="connsiteY241" fmla="*/ 2441303 h 2610137"/>
                <a:gd name="connsiteX242" fmla="*/ 2268320 w 5018777"/>
                <a:gd name="connsiteY242" fmla="*/ 2477588 h 2610137"/>
                <a:gd name="connsiteX243" fmla="*/ 2297349 w 5018777"/>
                <a:gd name="connsiteY243" fmla="*/ 2513874 h 2610137"/>
                <a:gd name="connsiteX244" fmla="*/ 2319120 w 5018777"/>
                <a:gd name="connsiteY244" fmla="*/ 2535645 h 2610137"/>
                <a:gd name="connsiteX245" fmla="*/ 2398949 w 5018777"/>
                <a:gd name="connsiteY245" fmla="*/ 2571931 h 2610137"/>
                <a:gd name="connsiteX246" fmla="*/ 2544092 w 5018777"/>
                <a:gd name="connsiteY246" fmla="*/ 2557417 h 2610137"/>
                <a:gd name="connsiteX247" fmla="*/ 2565863 w 5018777"/>
                <a:gd name="connsiteY247" fmla="*/ 2542903 h 2610137"/>
                <a:gd name="connsiteX248" fmla="*/ 2573120 w 5018777"/>
                <a:gd name="connsiteY248" fmla="*/ 2506617 h 2610137"/>
                <a:gd name="connsiteX249" fmla="*/ 2587635 w 5018777"/>
                <a:gd name="connsiteY249" fmla="*/ 2484845 h 2610137"/>
                <a:gd name="connsiteX250" fmla="*/ 2594892 w 5018777"/>
                <a:gd name="connsiteY250" fmla="*/ 2412274 h 2610137"/>
                <a:gd name="connsiteX251" fmla="*/ 2645692 w 5018777"/>
                <a:gd name="connsiteY251" fmla="*/ 2419531 h 2610137"/>
                <a:gd name="connsiteX252" fmla="*/ 2674720 w 5018777"/>
                <a:gd name="connsiteY252" fmla="*/ 2426788 h 2610137"/>
                <a:gd name="connsiteX253" fmla="*/ 2747292 w 5018777"/>
                <a:gd name="connsiteY253" fmla="*/ 2441303 h 2610137"/>
                <a:gd name="connsiteX254" fmla="*/ 2790835 w 5018777"/>
                <a:gd name="connsiteY254" fmla="*/ 2455817 h 2610137"/>
                <a:gd name="connsiteX255" fmla="*/ 2812606 w 5018777"/>
                <a:gd name="connsiteY255" fmla="*/ 2441303 h 2610137"/>
                <a:gd name="connsiteX256" fmla="*/ 2805349 w 5018777"/>
                <a:gd name="connsiteY256" fmla="*/ 2419531 h 2610137"/>
                <a:gd name="connsiteX257" fmla="*/ 2798092 w 5018777"/>
                <a:gd name="connsiteY257" fmla="*/ 2375988 h 2610137"/>
                <a:gd name="connsiteX258" fmla="*/ 2783577 w 5018777"/>
                <a:gd name="connsiteY258" fmla="*/ 2332445 h 2610137"/>
                <a:gd name="connsiteX259" fmla="*/ 2798092 w 5018777"/>
                <a:gd name="connsiteY259" fmla="*/ 2281645 h 2610137"/>
                <a:gd name="connsiteX260" fmla="*/ 2965006 w 5018777"/>
                <a:gd name="connsiteY260" fmla="*/ 2252617 h 2610137"/>
                <a:gd name="connsiteX261" fmla="*/ 2950492 w 5018777"/>
                <a:gd name="connsiteY261" fmla="*/ 2230845 h 2610137"/>
                <a:gd name="connsiteX262" fmla="*/ 2928720 w 5018777"/>
                <a:gd name="connsiteY262" fmla="*/ 2136503 h 2610137"/>
                <a:gd name="connsiteX263" fmla="*/ 2921463 w 5018777"/>
                <a:gd name="connsiteY263" fmla="*/ 2107474 h 2610137"/>
                <a:gd name="connsiteX264" fmla="*/ 2899692 w 5018777"/>
                <a:gd name="connsiteY264" fmla="*/ 2092960 h 2610137"/>
                <a:gd name="connsiteX265" fmla="*/ 2906949 w 5018777"/>
                <a:gd name="connsiteY265" fmla="*/ 2063931 h 2610137"/>
                <a:gd name="connsiteX266" fmla="*/ 3037577 w 5018777"/>
                <a:gd name="connsiteY266" fmla="*/ 2056674 h 2610137"/>
                <a:gd name="connsiteX267" fmla="*/ 3124663 w 5018777"/>
                <a:gd name="connsiteY267" fmla="*/ 2049417 h 2610137"/>
                <a:gd name="connsiteX268" fmla="*/ 3146435 w 5018777"/>
                <a:gd name="connsiteY268" fmla="*/ 2042160 h 2610137"/>
                <a:gd name="connsiteX269" fmla="*/ 3139177 w 5018777"/>
                <a:gd name="connsiteY269" fmla="*/ 2013131 h 2610137"/>
                <a:gd name="connsiteX270" fmla="*/ 3110149 w 5018777"/>
                <a:gd name="connsiteY270" fmla="*/ 1962331 h 2610137"/>
                <a:gd name="connsiteX271" fmla="*/ 3081120 w 5018777"/>
                <a:gd name="connsiteY271" fmla="*/ 1933303 h 2610137"/>
                <a:gd name="connsiteX272" fmla="*/ 3066606 w 5018777"/>
                <a:gd name="connsiteY272" fmla="*/ 1904274 h 2610137"/>
                <a:gd name="connsiteX273" fmla="*/ 3044835 w 5018777"/>
                <a:gd name="connsiteY273" fmla="*/ 1889760 h 2610137"/>
                <a:gd name="connsiteX274" fmla="*/ 3037577 w 5018777"/>
                <a:gd name="connsiteY274" fmla="*/ 1867988 h 2610137"/>
                <a:gd name="connsiteX275" fmla="*/ 3023063 w 5018777"/>
                <a:gd name="connsiteY275" fmla="*/ 1846217 h 2610137"/>
                <a:gd name="connsiteX276" fmla="*/ 3052092 w 5018777"/>
                <a:gd name="connsiteY276" fmla="*/ 1831703 h 2610137"/>
                <a:gd name="connsiteX277" fmla="*/ 3160949 w 5018777"/>
                <a:gd name="connsiteY277" fmla="*/ 1817188 h 2610137"/>
                <a:gd name="connsiteX278" fmla="*/ 3182720 w 5018777"/>
                <a:gd name="connsiteY278" fmla="*/ 1802674 h 2610137"/>
                <a:gd name="connsiteX279" fmla="*/ 3131920 w 5018777"/>
                <a:gd name="connsiteY279" fmla="*/ 1693817 h 2610137"/>
                <a:gd name="connsiteX280" fmla="*/ 3124663 w 5018777"/>
                <a:gd name="connsiteY280" fmla="*/ 1672045 h 2610137"/>
                <a:gd name="connsiteX281" fmla="*/ 3110149 w 5018777"/>
                <a:gd name="connsiteY281" fmla="*/ 1650274 h 2610137"/>
                <a:gd name="connsiteX282" fmla="*/ 3131920 w 5018777"/>
                <a:gd name="connsiteY282" fmla="*/ 1643017 h 2610137"/>
                <a:gd name="connsiteX283" fmla="*/ 3160949 w 5018777"/>
                <a:gd name="connsiteY283" fmla="*/ 1635760 h 2610137"/>
                <a:gd name="connsiteX284" fmla="*/ 3189977 w 5018777"/>
                <a:gd name="connsiteY284" fmla="*/ 1621245 h 2610137"/>
                <a:gd name="connsiteX285" fmla="*/ 3219006 w 5018777"/>
                <a:gd name="connsiteY285" fmla="*/ 1613988 h 2610137"/>
                <a:gd name="connsiteX286" fmla="*/ 3240777 w 5018777"/>
                <a:gd name="connsiteY286" fmla="*/ 1606731 h 2610137"/>
                <a:gd name="connsiteX287" fmla="*/ 3284320 w 5018777"/>
                <a:gd name="connsiteY287" fmla="*/ 1584960 h 2610137"/>
                <a:gd name="connsiteX288" fmla="*/ 3298835 w 5018777"/>
                <a:gd name="connsiteY288" fmla="*/ 1570445 h 2610137"/>
                <a:gd name="connsiteX289" fmla="*/ 3277063 w 5018777"/>
                <a:gd name="connsiteY289" fmla="*/ 1548674 h 2610137"/>
                <a:gd name="connsiteX290" fmla="*/ 3233520 w 5018777"/>
                <a:gd name="connsiteY290" fmla="*/ 1519645 h 2610137"/>
                <a:gd name="connsiteX291" fmla="*/ 3182720 w 5018777"/>
                <a:gd name="connsiteY291" fmla="*/ 1461588 h 2610137"/>
                <a:gd name="connsiteX292" fmla="*/ 3175463 w 5018777"/>
                <a:gd name="connsiteY292" fmla="*/ 1439817 h 2610137"/>
                <a:gd name="connsiteX293" fmla="*/ 3153692 w 5018777"/>
                <a:gd name="connsiteY293" fmla="*/ 1425303 h 2610137"/>
                <a:gd name="connsiteX294" fmla="*/ 3204492 w 5018777"/>
                <a:gd name="connsiteY294" fmla="*/ 1389017 h 2610137"/>
                <a:gd name="connsiteX295" fmla="*/ 3240777 w 5018777"/>
                <a:gd name="connsiteY295" fmla="*/ 1352731 h 2610137"/>
                <a:gd name="connsiteX296" fmla="*/ 3269806 w 5018777"/>
                <a:gd name="connsiteY296" fmla="*/ 1316445 h 2610137"/>
                <a:gd name="connsiteX297" fmla="*/ 3291577 w 5018777"/>
                <a:gd name="connsiteY297" fmla="*/ 1301931 h 2610137"/>
                <a:gd name="connsiteX298" fmla="*/ 3306092 w 5018777"/>
                <a:gd name="connsiteY298" fmla="*/ 1287417 h 2610137"/>
                <a:gd name="connsiteX299" fmla="*/ 3313349 w 5018777"/>
                <a:gd name="connsiteY299" fmla="*/ 1265645 h 2610137"/>
                <a:gd name="connsiteX300" fmla="*/ 3269806 w 5018777"/>
                <a:gd name="connsiteY300" fmla="*/ 1258388 h 2610137"/>
                <a:gd name="connsiteX301" fmla="*/ 3248035 w 5018777"/>
                <a:gd name="connsiteY301" fmla="*/ 1251131 h 2610137"/>
                <a:gd name="connsiteX302" fmla="*/ 3197235 w 5018777"/>
                <a:gd name="connsiteY302" fmla="*/ 1236617 h 2610137"/>
                <a:gd name="connsiteX303" fmla="*/ 3175463 w 5018777"/>
                <a:gd name="connsiteY303" fmla="*/ 1222103 h 2610137"/>
                <a:gd name="connsiteX304" fmla="*/ 3153692 w 5018777"/>
                <a:gd name="connsiteY304" fmla="*/ 1214845 h 2610137"/>
                <a:gd name="connsiteX305" fmla="*/ 3124663 w 5018777"/>
                <a:gd name="connsiteY305" fmla="*/ 1200331 h 2610137"/>
                <a:gd name="connsiteX306" fmla="*/ 3204492 w 5018777"/>
                <a:gd name="connsiteY306" fmla="*/ 1098731 h 2610137"/>
                <a:gd name="connsiteX307" fmla="*/ 3255292 w 5018777"/>
                <a:gd name="connsiteY307" fmla="*/ 1040674 h 2610137"/>
                <a:gd name="connsiteX308" fmla="*/ 3255292 w 5018777"/>
                <a:gd name="connsiteY308" fmla="*/ 997131 h 2610137"/>
                <a:gd name="connsiteX309" fmla="*/ 3211749 w 5018777"/>
                <a:gd name="connsiteY309" fmla="*/ 989874 h 2610137"/>
                <a:gd name="connsiteX310" fmla="*/ 3182720 w 5018777"/>
                <a:gd name="connsiteY310" fmla="*/ 982617 h 2610137"/>
                <a:gd name="connsiteX311" fmla="*/ 3124663 w 5018777"/>
                <a:gd name="connsiteY311" fmla="*/ 960845 h 2610137"/>
                <a:gd name="connsiteX312" fmla="*/ 3102892 w 5018777"/>
                <a:gd name="connsiteY312" fmla="*/ 953588 h 2610137"/>
                <a:gd name="connsiteX313" fmla="*/ 3052092 w 5018777"/>
                <a:gd name="connsiteY313" fmla="*/ 946331 h 2610137"/>
                <a:gd name="connsiteX314" fmla="*/ 3030320 w 5018777"/>
                <a:gd name="connsiteY314" fmla="*/ 939074 h 2610137"/>
                <a:gd name="connsiteX315" fmla="*/ 2994035 w 5018777"/>
                <a:gd name="connsiteY315" fmla="*/ 931817 h 2610137"/>
                <a:gd name="connsiteX316" fmla="*/ 2979520 w 5018777"/>
                <a:gd name="connsiteY316" fmla="*/ 917303 h 2610137"/>
                <a:gd name="connsiteX317" fmla="*/ 3037577 w 5018777"/>
                <a:gd name="connsiteY317" fmla="*/ 822960 h 2610137"/>
                <a:gd name="connsiteX318" fmla="*/ 3095635 w 5018777"/>
                <a:gd name="connsiteY318" fmla="*/ 750388 h 2610137"/>
                <a:gd name="connsiteX319" fmla="*/ 3131920 w 5018777"/>
                <a:gd name="connsiteY319" fmla="*/ 706845 h 2610137"/>
                <a:gd name="connsiteX320" fmla="*/ 3146435 w 5018777"/>
                <a:gd name="connsiteY320" fmla="*/ 685074 h 2610137"/>
                <a:gd name="connsiteX321" fmla="*/ 3037577 w 5018777"/>
                <a:gd name="connsiteY321" fmla="*/ 670560 h 2610137"/>
                <a:gd name="connsiteX322" fmla="*/ 2965006 w 5018777"/>
                <a:gd name="connsiteY322" fmla="*/ 663303 h 2610137"/>
                <a:gd name="connsiteX323" fmla="*/ 2892435 w 5018777"/>
                <a:gd name="connsiteY323" fmla="*/ 648788 h 2610137"/>
                <a:gd name="connsiteX324" fmla="*/ 2928720 w 5018777"/>
                <a:gd name="connsiteY324" fmla="*/ 612503 h 2610137"/>
                <a:gd name="connsiteX325" fmla="*/ 2965006 w 5018777"/>
                <a:gd name="connsiteY325" fmla="*/ 576217 h 2610137"/>
                <a:gd name="connsiteX326" fmla="*/ 2972263 w 5018777"/>
                <a:gd name="connsiteY326" fmla="*/ 532674 h 2610137"/>
                <a:gd name="connsiteX327" fmla="*/ 2986777 w 5018777"/>
                <a:gd name="connsiteY327" fmla="*/ 489131 h 2610137"/>
                <a:gd name="connsiteX328" fmla="*/ 3001292 w 5018777"/>
                <a:gd name="connsiteY328" fmla="*/ 438331 h 2610137"/>
                <a:gd name="connsiteX329" fmla="*/ 3015806 w 5018777"/>
                <a:gd name="connsiteY329" fmla="*/ 394788 h 2610137"/>
                <a:gd name="connsiteX330" fmla="*/ 2965006 w 5018777"/>
                <a:gd name="connsiteY330" fmla="*/ 402045 h 2610137"/>
                <a:gd name="connsiteX331" fmla="*/ 2921463 w 5018777"/>
                <a:gd name="connsiteY331" fmla="*/ 416560 h 2610137"/>
                <a:gd name="connsiteX332" fmla="*/ 2892435 w 5018777"/>
                <a:gd name="connsiteY332" fmla="*/ 423817 h 2610137"/>
                <a:gd name="connsiteX333" fmla="*/ 2856149 w 5018777"/>
                <a:gd name="connsiteY333" fmla="*/ 438331 h 2610137"/>
                <a:gd name="connsiteX334" fmla="*/ 2812606 w 5018777"/>
                <a:gd name="connsiteY334" fmla="*/ 445588 h 2610137"/>
                <a:gd name="connsiteX335" fmla="*/ 2783577 w 5018777"/>
                <a:gd name="connsiteY335" fmla="*/ 452845 h 2610137"/>
                <a:gd name="connsiteX336" fmla="*/ 2725520 w 5018777"/>
                <a:gd name="connsiteY336" fmla="*/ 445588 h 2610137"/>
                <a:gd name="connsiteX337" fmla="*/ 2732777 w 5018777"/>
                <a:gd name="connsiteY337" fmla="*/ 380274 h 2610137"/>
                <a:gd name="connsiteX338" fmla="*/ 2725520 w 5018777"/>
                <a:gd name="connsiteY338" fmla="*/ 293188 h 2610137"/>
                <a:gd name="connsiteX339" fmla="*/ 2711006 w 5018777"/>
                <a:gd name="connsiteY339" fmla="*/ 235131 h 2610137"/>
                <a:gd name="connsiteX340" fmla="*/ 2667463 w 5018777"/>
                <a:gd name="connsiteY340" fmla="*/ 213360 h 2610137"/>
                <a:gd name="connsiteX341" fmla="*/ 2660206 w 5018777"/>
                <a:gd name="connsiteY3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15063 w 5018777"/>
                <a:gd name="connsiteY214" fmla="*/ 2056674 h 2610137"/>
                <a:gd name="connsiteX215" fmla="*/ 2529577 w 5018777"/>
                <a:gd name="connsiteY215" fmla="*/ 2078445 h 2610137"/>
                <a:gd name="connsiteX216" fmla="*/ 2544092 w 5018777"/>
                <a:gd name="connsiteY216" fmla="*/ 2129245 h 2610137"/>
                <a:gd name="connsiteX217" fmla="*/ 2536835 w 5018777"/>
                <a:gd name="connsiteY217" fmla="*/ 2274388 h 2610137"/>
                <a:gd name="connsiteX218" fmla="*/ 2522320 w 5018777"/>
                <a:gd name="connsiteY218" fmla="*/ 2303417 h 2610137"/>
                <a:gd name="connsiteX219" fmla="*/ 2478777 w 5018777"/>
                <a:gd name="connsiteY219" fmla="*/ 2332445 h 2610137"/>
                <a:gd name="connsiteX220" fmla="*/ 2457006 w 5018777"/>
                <a:gd name="connsiteY220" fmla="*/ 2339703 h 2610137"/>
                <a:gd name="connsiteX221" fmla="*/ 2333635 w 5018777"/>
                <a:gd name="connsiteY221" fmla="*/ 2332445 h 2610137"/>
                <a:gd name="connsiteX222" fmla="*/ 2311863 w 5018777"/>
                <a:gd name="connsiteY222" fmla="*/ 2325188 h 2610137"/>
                <a:gd name="connsiteX223" fmla="*/ 2297349 w 5018777"/>
                <a:gd name="connsiteY223" fmla="*/ 2288903 h 2610137"/>
                <a:gd name="connsiteX224" fmla="*/ 2290092 w 5018777"/>
                <a:gd name="connsiteY224" fmla="*/ 2252617 h 2610137"/>
                <a:gd name="connsiteX225" fmla="*/ 2398949 w 5018777"/>
                <a:gd name="connsiteY225" fmla="*/ 2114731 h 2610137"/>
                <a:gd name="connsiteX226" fmla="*/ 2398949 w 5018777"/>
                <a:gd name="connsiteY226" fmla="*/ 2027645 h 2610137"/>
                <a:gd name="connsiteX227" fmla="*/ 2377177 w 5018777"/>
                <a:gd name="connsiteY227" fmla="*/ 2013131 h 2610137"/>
                <a:gd name="connsiteX228" fmla="*/ 2275577 w 5018777"/>
                <a:gd name="connsiteY228" fmla="*/ 2020388 h 2610137"/>
                <a:gd name="connsiteX229" fmla="*/ 2261063 w 5018777"/>
                <a:gd name="connsiteY229" fmla="*/ 2034903 h 2610137"/>
                <a:gd name="connsiteX230" fmla="*/ 2239292 w 5018777"/>
                <a:gd name="connsiteY230" fmla="*/ 2049417 h 2610137"/>
                <a:gd name="connsiteX231" fmla="*/ 2224777 w 5018777"/>
                <a:gd name="connsiteY231" fmla="*/ 2063931 h 2610137"/>
                <a:gd name="connsiteX232" fmla="*/ 2195749 w 5018777"/>
                <a:gd name="connsiteY232" fmla="*/ 2071188 h 2610137"/>
                <a:gd name="connsiteX233" fmla="*/ 2166720 w 5018777"/>
                <a:gd name="connsiteY233" fmla="*/ 2092960 h 2610137"/>
                <a:gd name="connsiteX234" fmla="*/ 2152206 w 5018777"/>
                <a:gd name="connsiteY234" fmla="*/ 2114731 h 2610137"/>
                <a:gd name="connsiteX235" fmla="*/ 2130435 w 5018777"/>
                <a:gd name="connsiteY235" fmla="*/ 2143760 h 2610137"/>
                <a:gd name="connsiteX236" fmla="*/ 2130435 w 5018777"/>
                <a:gd name="connsiteY236" fmla="*/ 2354217 h 2610137"/>
                <a:gd name="connsiteX237" fmla="*/ 2144949 w 5018777"/>
                <a:gd name="connsiteY237" fmla="*/ 2375988 h 2610137"/>
                <a:gd name="connsiteX238" fmla="*/ 2195749 w 5018777"/>
                <a:gd name="connsiteY238" fmla="*/ 2419531 h 2610137"/>
                <a:gd name="connsiteX239" fmla="*/ 2224777 w 5018777"/>
                <a:gd name="connsiteY239" fmla="*/ 2441303 h 2610137"/>
                <a:gd name="connsiteX240" fmla="*/ 2268320 w 5018777"/>
                <a:gd name="connsiteY240" fmla="*/ 2477588 h 2610137"/>
                <a:gd name="connsiteX241" fmla="*/ 2297349 w 5018777"/>
                <a:gd name="connsiteY241" fmla="*/ 2513874 h 2610137"/>
                <a:gd name="connsiteX242" fmla="*/ 2319120 w 5018777"/>
                <a:gd name="connsiteY242" fmla="*/ 2535645 h 2610137"/>
                <a:gd name="connsiteX243" fmla="*/ 2398949 w 5018777"/>
                <a:gd name="connsiteY243" fmla="*/ 2571931 h 2610137"/>
                <a:gd name="connsiteX244" fmla="*/ 2544092 w 5018777"/>
                <a:gd name="connsiteY244" fmla="*/ 2557417 h 2610137"/>
                <a:gd name="connsiteX245" fmla="*/ 2565863 w 5018777"/>
                <a:gd name="connsiteY245" fmla="*/ 2542903 h 2610137"/>
                <a:gd name="connsiteX246" fmla="*/ 2573120 w 5018777"/>
                <a:gd name="connsiteY246" fmla="*/ 2506617 h 2610137"/>
                <a:gd name="connsiteX247" fmla="*/ 2587635 w 5018777"/>
                <a:gd name="connsiteY247" fmla="*/ 2484845 h 2610137"/>
                <a:gd name="connsiteX248" fmla="*/ 2594892 w 5018777"/>
                <a:gd name="connsiteY248" fmla="*/ 2412274 h 2610137"/>
                <a:gd name="connsiteX249" fmla="*/ 2645692 w 5018777"/>
                <a:gd name="connsiteY249" fmla="*/ 2419531 h 2610137"/>
                <a:gd name="connsiteX250" fmla="*/ 2674720 w 5018777"/>
                <a:gd name="connsiteY250" fmla="*/ 2426788 h 2610137"/>
                <a:gd name="connsiteX251" fmla="*/ 2747292 w 5018777"/>
                <a:gd name="connsiteY251" fmla="*/ 2441303 h 2610137"/>
                <a:gd name="connsiteX252" fmla="*/ 2790835 w 5018777"/>
                <a:gd name="connsiteY252" fmla="*/ 2455817 h 2610137"/>
                <a:gd name="connsiteX253" fmla="*/ 2812606 w 5018777"/>
                <a:gd name="connsiteY253" fmla="*/ 2441303 h 2610137"/>
                <a:gd name="connsiteX254" fmla="*/ 2805349 w 5018777"/>
                <a:gd name="connsiteY254" fmla="*/ 2419531 h 2610137"/>
                <a:gd name="connsiteX255" fmla="*/ 2798092 w 5018777"/>
                <a:gd name="connsiteY255" fmla="*/ 2375988 h 2610137"/>
                <a:gd name="connsiteX256" fmla="*/ 2783577 w 5018777"/>
                <a:gd name="connsiteY256" fmla="*/ 2332445 h 2610137"/>
                <a:gd name="connsiteX257" fmla="*/ 2798092 w 5018777"/>
                <a:gd name="connsiteY257" fmla="*/ 2281645 h 2610137"/>
                <a:gd name="connsiteX258" fmla="*/ 2965006 w 5018777"/>
                <a:gd name="connsiteY258" fmla="*/ 2252617 h 2610137"/>
                <a:gd name="connsiteX259" fmla="*/ 2950492 w 5018777"/>
                <a:gd name="connsiteY259" fmla="*/ 2230845 h 2610137"/>
                <a:gd name="connsiteX260" fmla="*/ 2928720 w 5018777"/>
                <a:gd name="connsiteY260" fmla="*/ 2136503 h 2610137"/>
                <a:gd name="connsiteX261" fmla="*/ 2921463 w 5018777"/>
                <a:gd name="connsiteY261" fmla="*/ 2107474 h 2610137"/>
                <a:gd name="connsiteX262" fmla="*/ 2899692 w 5018777"/>
                <a:gd name="connsiteY262" fmla="*/ 2092960 h 2610137"/>
                <a:gd name="connsiteX263" fmla="*/ 2906949 w 5018777"/>
                <a:gd name="connsiteY263" fmla="*/ 2063931 h 2610137"/>
                <a:gd name="connsiteX264" fmla="*/ 3037577 w 5018777"/>
                <a:gd name="connsiteY264" fmla="*/ 2056674 h 2610137"/>
                <a:gd name="connsiteX265" fmla="*/ 3124663 w 5018777"/>
                <a:gd name="connsiteY265" fmla="*/ 2049417 h 2610137"/>
                <a:gd name="connsiteX266" fmla="*/ 3146435 w 5018777"/>
                <a:gd name="connsiteY266" fmla="*/ 2042160 h 2610137"/>
                <a:gd name="connsiteX267" fmla="*/ 3139177 w 5018777"/>
                <a:gd name="connsiteY267" fmla="*/ 2013131 h 2610137"/>
                <a:gd name="connsiteX268" fmla="*/ 3110149 w 5018777"/>
                <a:gd name="connsiteY268" fmla="*/ 1962331 h 2610137"/>
                <a:gd name="connsiteX269" fmla="*/ 3081120 w 5018777"/>
                <a:gd name="connsiteY269" fmla="*/ 1933303 h 2610137"/>
                <a:gd name="connsiteX270" fmla="*/ 3066606 w 5018777"/>
                <a:gd name="connsiteY270" fmla="*/ 1904274 h 2610137"/>
                <a:gd name="connsiteX271" fmla="*/ 3044835 w 5018777"/>
                <a:gd name="connsiteY271" fmla="*/ 1889760 h 2610137"/>
                <a:gd name="connsiteX272" fmla="*/ 3037577 w 5018777"/>
                <a:gd name="connsiteY272" fmla="*/ 1867988 h 2610137"/>
                <a:gd name="connsiteX273" fmla="*/ 3023063 w 5018777"/>
                <a:gd name="connsiteY273" fmla="*/ 1846217 h 2610137"/>
                <a:gd name="connsiteX274" fmla="*/ 3052092 w 5018777"/>
                <a:gd name="connsiteY274" fmla="*/ 1831703 h 2610137"/>
                <a:gd name="connsiteX275" fmla="*/ 3160949 w 5018777"/>
                <a:gd name="connsiteY275" fmla="*/ 1817188 h 2610137"/>
                <a:gd name="connsiteX276" fmla="*/ 3182720 w 5018777"/>
                <a:gd name="connsiteY276" fmla="*/ 1802674 h 2610137"/>
                <a:gd name="connsiteX277" fmla="*/ 3131920 w 5018777"/>
                <a:gd name="connsiteY277" fmla="*/ 1693817 h 2610137"/>
                <a:gd name="connsiteX278" fmla="*/ 3124663 w 5018777"/>
                <a:gd name="connsiteY278" fmla="*/ 1672045 h 2610137"/>
                <a:gd name="connsiteX279" fmla="*/ 3110149 w 5018777"/>
                <a:gd name="connsiteY279" fmla="*/ 1650274 h 2610137"/>
                <a:gd name="connsiteX280" fmla="*/ 3131920 w 5018777"/>
                <a:gd name="connsiteY280" fmla="*/ 1643017 h 2610137"/>
                <a:gd name="connsiteX281" fmla="*/ 3160949 w 5018777"/>
                <a:gd name="connsiteY281" fmla="*/ 1635760 h 2610137"/>
                <a:gd name="connsiteX282" fmla="*/ 3189977 w 5018777"/>
                <a:gd name="connsiteY282" fmla="*/ 1621245 h 2610137"/>
                <a:gd name="connsiteX283" fmla="*/ 3219006 w 5018777"/>
                <a:gd name="connsiteY283" fmla="*/ 1613988 h 2610137"/>
                <a:gd name="connsiteX284" fmla="*/ 3240777 w 5018777"/>
                <a:gd name="connsiteY284" fmla="*/ 1606731 h 2610137"/>
                <a:gd name="connsiteX285" fmla="*/ 3284320 w 5018777"/>
                <a:gd name="connsiteY285" fmla="*/ 1584960 h 2610137"/>
                <a:gd name="connsiteX286" fmla="*/ 3298835 w 5018777"/>
                <a:gd name="connsiteY286" fmla="*/ 1570445 h 2610137"/>
                <a:gd name="connsiteX287" fmla="*/ 3277063 w 5018777"/>
                <a:gd name="connsiteY287" fmla="*/ 1548674 h 2610137"/>
                <a:gd name="connsiteX288" fmla="*/ 3233520 w 5018777"/>
                <a:gd name="connsiteY288" fmla="*/ 1519645 h 2610137"/>
                <a:gd name="connsiteX289" fmla="*/ 3182720 w 5018777"/>
                <a:gd name="connsiteY289" fmla="*/ 1461588 h 2610137"/>
                <a:gd name="connsiteX290" fmla="*/ 3175463 w 5018777"/>
                <a:gd name="connsiteY290" fmla="*/ 1439817 h 2610137"/>
                <a:gd name="connsiteX291" fmla="*/ 3153692 w 5018777"/>
                <a:gd name="connsiteY291" fmla="*/ 1425303 h 2610137"/>
                <a:gd name="connsiteX292" fmla="*/ 3204492 w 5018777"/>
                <a:gd name="connsiteY292" fmla="*/ 1389017 h 2610137"/>
                <a:gd name="connsiteX293" fmla="*/ 3240777 w 5018777"/>
                <a:gd name="connsiteY293" fmla="*/ 1352731 h 2610137"/>
                <a:gd name="connsiteX294" fmla="*/ 3269806 w 5018777"/>
                <a:gd name="connsiteY294" fmla="*/ 1316445 h 2610137"/>
                <a:gd name="connsiteX295" fmla="*/ 3291577 w 5018777"/>
                <a:gd name="connsiteY295" fmla="*/ 1301931 h 2610137"/>
                <a:gd name="connsiteX296" fmla="*/ 3306092 w 5018777"/>
                <a:gd name="connsiteY296" fmla="*/ 1287417 h 2610137"/>
                <a:gd name="connsiteX297" fmla="*/ 3313349 w 5018777"/>
                <a:gd name="connsiteY297" fmla="*/ 1265645 h 2610137"/>
                <a:gd name="connsiteX298" fmla="*/ 3269806 w 5018777"/>
                <a:gd name="connsiteY298" fmla="*/ 1258388 h 2610137"/>
                <a:gd name="connsiteX299" fmla="*/ 3248035 w 5018777"/>
                <a:gd name="connsiteY299" fmla="*/ 1251131 h 2610137"/>
                <a:gd name="connsiteX300" fmla="*/ 3197235 w 5018777"/>
                <a:gd name="connsiteY300" fmla="*/ 1236617 h 2610137"/>
                <a:gd name="connsiteX301" fmla="*/ 3175463 w 5018777"/>
                <a:gd name="connsiteY301" fmla="*/ 1222103 h 2610137"/>
                <a:gd name="connsiteX302" fmla="*/ 3153692 w 5018777"/>
                <a:gd name="connsiteY302" fmla="*/ 1214845 h 2610137"/>
                <a:gd name="connsiteX303" fmla="*/ 3124663 w 5018777"/>
                <a:gd name="connsiteY303" fmla="*/ 1200331 h 2610137"/>
                <a:gd name="connsiteX304" fmla="*/ 3204492 w 5018777"/>
                <a:gd name="connsiteY304" fmla="*/ 1098731 h 2610137"/>
                <a:gd name="connsiteX305" fmla="*/ 3255292 w 5018777"/>
                <a:gd name="connsiteY305" fmla="*/ 1040674 h 2610137"/>
                <a:gd name="connsiteX306" fmla="*/ 3255292 w 5018777"/>
                <a:gd name="connsiteY306" fmla="*/ 997131 h 2610137"/>
                <a:gd name="connsiteX307" fmla="*/ 3211749 w 5018777"/>
                <a:gd name="connsiteY307" fmla="*/ 989874 h 2610137"/>
                <a:gd name="connsiteX308" fmla="*/ 3182720 w 5018777"/>
                <a:gd name="connsiteY308" fmla="*/ 982617 h 2610137"/>
                <a:gd name="connsiteX309" fmla="*/ 3124663 w 5018777"/>
                <a:gd name="connsiteY309" fmla="*/ 960845 h 2610137"/>
                <a:gd name="connsiteX310" fmla="*/ 3102892 w 5018777"/>
                <a:gd name="connsiteY310" fmla="*/ 953588 h 2610137"/>
                <a:gd name="connsiteX311" fmla="*/ 3052092 w 5018777"/>
                <a:gd name="connsiteY311" fmla="*/ 946331 h 2610137"/>
                <a:gd name="connsiteX312" fmla="*/ 3030320 w 5018777"/>
                <a:gd name="connsiteY312" fmla="*/ 939074 h 2610137"/>
                <a:gd name="connsiteX313" fmla="*/ 2994035 w 5018777"/>
                <a:gd name="connsiteY313" fmla="*/ 931817 h 2610137"/>
                <a:gd name="connsiteX314" fmla="*/ 2979520 w 5018777"/>
                <a:gd name="connsiteY314" fmla="*/ 917303 h 2610137"/>
                <a:gd name="connsiteX315" fmla="*/ 3037577 w 5018777"/>
                <a:gd name="connsiteY315" fmla="*/ 822960 h 2610137"/>
                <a:gd name="connsiteX316" fmla="*/ 3095635 w 5018777"/>
                <a:gd name="connsiteY316" fmla="*/ 750388 h 2610137"/>
                <a:gd name="connsiteX317" fmla="*/ 3131920 w 5018777"/>
                <a:gd name="connsiteY317" fmla="*/ 706845 h 2610137"/>
                <a:gd name="connsiteX318" fmla="*/ 3146435 w 5018777"/>
                <a:gd name="connsiteY318" fmla="*/ 685074 h 2610137"/>
                <a:gd name="connsiteX319" fmla="*/ 3037577 w 5018777"/>
                <a:gd name="connsiteY319" fmla="*/ 670560 h 2610137"/>
                <a:gd name="connsiteX320" fmla="*/ 2965006 w 5018777"/>
                <a:gd name="connsiteY320" fmla="*/ 663303 h 2610137"/>
                <a:gd name="connsiteX321" fmla="*/ 2892435 w 5018777"/>
                <a:gd name="connsiteY321" fmla="*/ 648788 h 2610137"/>
                <a:gd name="connsiteX322" fmla="*/ 2928720 w 5018777"/>
                <a:gd name="connsiteY322" fmla="*/ 612503 h 2610137"/>
                <a:gd name="connsiteX323" fmla="*/ 2965006 w 5018777"/>
                <a:gd name="connsiteY323" fmla="*/ 576217 h 2610137"/>
                <a:gd name="connsiteX324" fmla="*/ 2972263 w 5018777"/>
                <a:gd name="connsiteY324" fmla="*/ 532674 h 2610137"/>
                <a:gd name="connsiteX325" fmla="*/ 2986777 w 5018777"/>
                <a:gd name="connsiteY325" fmla="*/ 489131 h 2610137"/>
                <a:gd name="connsiteX326" fmla="*/ 3001292 w 5018777"/>
                <a:gd name="connsiteY326" fmla="*/ 438331 h 2610137"/>
                <a:gd name="connsiteX327" fmla="*/ 3015806 w 5018777"/>
                <a:gd name="connsiteY327" fmla="*/ 394788 h 2610137"/>
                <a:gd name="connsiteX328" fmla="*/ 2965006 w 5018777"/>
                <a:gd name="connsiteY328" fmla="*/ 402045 h 2610137"/>
                <a:gd name="connsiteX329" fmla="*/ 2921463 w 5018777"/>
                <a:gd name="connsiteY329" fmla="*/ 416560 h 2610137"/>
                <a:gd name="connsiteX330" fmla="*/ 2892435 w 5018777"/>
                <a:gd name="connsiteY330" fmla="*/ 423817 h 2610137"/>
                <a:gd name="connsiteX331" fmla="*/ 2856149 w 5018777"/>
                <a:gd name="connsiteY331" fmla="*/ 438331 h 2610137"/>
                <a:gd name="connsiteX332" fmla="*/ 2812606 w 5018777"/>
                <a:gd name="connsiteY332" fmla="*/ 445588 h 2610137"/>
                <a:gd name="connsiteX333" fmla="*/ 2783577 w 5018777"/>
                <a:gd name="connsiteY333" fmla="*/ 452845 h 2610137"/>
                <a:gd name="connsiteX334" fmla="*/ 2725520 w 5018777"/>
                <a:gd name="connsiteY334" fmla="*/ 445588 h 2610137"/>
                <a:gd name="connsiteX335" fmla="*/ 2732777 w 5018777"/>
                <a:gd name="connsiteY335" fmla="*/ 380274 h 2610137"/>
                <a:gd name="connsiteX336" fmla="*/ 2725520 w 5018777"/>
                <a:gd name="connsiteY336" fmla="*/ 293188 h 2610137"/>
                <a:gd name="connsiteX337" fmla="*/ 2711006 w 5018777"/>
                <a:gd name="connsiteY337" fmla="*/ 235131 h 2610137"/>
                <a:gd name="connsiteX338" fmla="*/ 2667463 w 5018777"/>
                <a:gd name="connsiteY338" fmla="*/ 213360 h 2610137"/>
                <a:gd name="connsiteX339" fmla="*/ 2660206 w 5018777"/>
                <a:gd name="connsiteY3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29577 w 5018777"/>
                <a:gd name="connsiteY214" fmla="*/ 2078445 h 2610137"/>
                <a:gd name="connsiteX215" fmla="*/ 2544092 w 5018777"/>
                <a:gd name="connsiteY215" fmla="*/ 2129245 h 2610137"/>
                <a:gd name="connsiteX216" fmla="*/ 2536835 w 5018777"/>
                <a:gd name="connsiteY216" fmla="*/ 2274388 h 2610137"/>
                <a:gd name="connsiteX217" fmla="*/ 2522320 w 5018777"/>
                <a:gd name="connsiteY217" fmla="*/ 2303417 h 2610137"/>
                <a:gd name="connsiteX218" fmla="*/ 2478777 w 5018777"/>
                <a:gd name="connsiteY218" fmla="*/ 2332445 h 2610137"/>
                <a:gd name="connsiteX219" fmla="*/ 2457006 w 5018777"/>
                <a:gd name="connsiteY219" fmla="*/ 2339703 h 2610137"/>
                <a:gd name="connsiteX220" fmla="*/ 2333635 w 5018777"/>
                <a:gd name="connsiteY220" fmla="*/ 2332445 h 2610137"/>
                <a:gd name="connsiteX221" fmla="*/ 2311863 w 5018777"/>
                <a:gd name="connsiteY221" fmla="*/ 2325188 h 2610137"/>
                <a:gd name="connsiteX222" fmla="*/ 2297349 w 5018777"/>
                <a:gd name="connsiteY222" fmla="*/ 2288903 h 2610137"/>
                <a:gd name="connsiteX223" fmla="*/ 2290092 w 5018777"/>
                <a:gd name="connsiteY223" fmla="*/ 2252617 h 2610137"/>
                <a:gd name="connsiteX224" fmla="*/ 2398949 w 5018777"/>
                <a:gd name="connsiteY224" fmla="*/ 2114731 h 2610137"/>
                <a:gd name="connsiteX225" fmla="*/ 2398949 w 5018777"/>
                <a:gd name="connsiteY225" fmla="*/ 2027645 h 2610137"/>
                <a:gd name="connsiteX226" fmla="*/ 2377177 w 5018777"/>
                <a:gd name="connsiteY226" fmla="*/ 2013131 h 2610137"/>
                <a:gd name="connsiteX227" fmla="*/ 2275577 w 5018777"/>
                <a:gd name="connsiteY227" fmla="*/ 2020388 h 2610137"/>
                <a:gd name="connsiteX228" fmla="*/ 2261063 w 5018777"/>
                <a:gd name="connsiteY228" fmla="*/ 2034903 h 2610137"/>
                <a:gd name="connsiteX229" fmla="*/ 2239292 w 5018777"/>
                <a:gd name="connsiteY229" fmla="*/ 2049417 h 2610137"/>
                <a:gd name="connsiteX230" fmla="*/ 2224777 w 5018777"/>
                <a:gd name="connsiteY230" fmla="*/ 2063931 h 2610137"/>
                <a:gd name="connsiteX231" fmla="*/ 2195749 w 5018777"/>
                <a:gd name="connsiteY231" fmla="*/ 2071188 h 2610137"/>
                <a:gd name="connsiteX232" fmla="*/ 2166720 w 5018777"/>
                <a:gd name="connsiteY232" fmla="*/ 2092960 h 2610137"/>
                <a:gd name="connsiteX233" fmla="*/ 2152206 w 5018777"/>
                <a:gd name="connsiteY233" fmla="*/ 2114731 h 2610137"/>
                <a:gd name="connsiteX234" fmla="*/ 2130435 w 5018777"/>
                <a:gd name="connsiteY234" fmla="*/ 2143760 h 2610137"/>
                <a:gd name="connsiteX235" fmla="*/ 2130435 w 5018777"/>
                <a:gd name="connsiteY235" fmla="*/ 2354217 h 2610137"/>
                <a:gd name="connsiteX236" fmla="*/ 2144949 w 5018777"/>
                <a:gd name="connsiteY236" fmla="*/ 2375988 h 2610137"/>
                <a:gd name="connsiteX237" fmla="*/ 2195749 w 5018777"/>
                <a:gd name="connsiteY237" fmla="*/ 2419531 h 2610137"/>
                <a:gd name="connsiteX238" fmla="*/ 2224777 w 5018777"/>
                <a:gd name="connsiteY238" fmla="*/ 2441303 h 2610137"/>
                <a:gd name="connsiteX239" fmla="*/ 2268320 w 5018777"/>
                <a:gd name="connsiteY239" fmla="*/ 2477588 h 2610137"/>
                <a:gd name="connsiteX240" fmla="*/ 2297349 w 5018777"/>
                <a:gd name="connsiteY240" fmla="*/ 2513874 h 2610137"/>
                <a:gd name="connsiteX241" fmla="*/ 2319120 w 5018777"/>
                <a:gd name="connsiteY241" fmla="*/ 2535645 h 2610137"/>
                <a:gd name="connsiteX242" fmla="*/ 2398949 w 5018777"/>
                <a:gd name="connsiteY242" fmla="*/ 2571931 h 2610137"/>
                <a:gd name="connsiteX243" fmla="*/ 2544092 w 5018777"/>
                <a:gd name="connsiteY243" fmla="*/ 2557417 h 2610137"/>
                <a:gd name="connsiteX244" fmla="*/ 2565863 w 5018777"/>
                <a:gd name="connsiteY244" fmla="*/ 2542903 h 2610137"/>
                <a:gd name="connsiteX245" fmla="*/ 2573120 w 5018777"/>
                <a:gd name="connsiteY245" fmla="*/ 2506617 h 2610137"/>
                <a:gd name="connsiteX246" fmla="*/ 2587635 w 5018777"/>
                <a:gd name="connsiteY246" fmla="*/ 2484845 h 2610137"/>
                <a:gd name="connsiteX247" fmla="*/ 2594892 w 5018777"/>
                <a:gd name="connsiteY247" fmla="*/ 2412274 h 2610137"/>
                <a:gd name="connsiteX248" fmla="*/ 2645692 w 5018777"/>
                <a:gd name="connsiteY248" fmla="*/ 2419531 h 2610137"/>
                <a:gd name="connsiteX249" fmla="*/ 2674720 w 5018777"/>
                <a:gd name="connsiteY249" fmla="*/ 2426788 h 2610137"/>
                <a:gd name="connsiteX250" fmla="*/ 2747292 w 5018777"/>
                <a:gd name="connsiteY250" fmla="*/ 2441303 h 2610137"/>
                <a:gd name="connsiteX251" fmla="*/ 2790835 w 5018777"/>
                <a:gd name="connsiteY251" fmla="*/ 2455817 h 2610137"/>
                <a:gd name="connsiteX252" fmla="*/ 2812606 w 5018777"/>
                <a:gd name="connsiteY252" fmla="*/ 2441303 h 2610137"/>
                <a:gd name="connsiteX253" fmla="*/ 2805349 w 5018777"/>
                <a:gd name="connsiteY253" fmla="*/ 2419531 h 2610137"/>
                <a:gd name="connsiteX254" fmla="*/ 2798092 w 5018777"/>
                <a:gd name="connsiteY254" fmla="*/ 2375988 h 2610137"/>
                <a:gd name="connsiteX255" fmla="*/ 2783577 w 5018777"/>
                <a:gd name="connsiteY255" fmla="*/ 2332445 h 2610137"/>
                <a:gd name="connsiteX256" fmla="*/ 2798092 w 5018777"/>
                <a:gd name="connsiteY256" fmla="*/ 2281645 h 2610137"/>
                <a:gd name="connsiteX257" fmla="*/ 2965006 w 5018777"/>
                <a:gd name="connsiteY257" fmla="*/ 2252617 h 2610137"/>
                <a:gd name="connsiteX258" fmla="*/ 2950492 w 5018777"/>
                <a:gd name="connsiteY258" fmla="*/ 2230845 h 2610137"/>
                <a:gd name="connsiteX259" fmla="*/ 2928720 w 5018777"/>
                <a:gd name="connsiteY259" fmla="*/ 2136503 h 2610137"/>
                <a:gd name="connsiteX260" fmla="*/ 2921463 w 5018777"/>
                <a:gd name="connsiteY260" fmla="*/ 2107474 h 2610137"/>
                <a:gd name="connsiteX261" fmla="*/ 2899692 w 5018777"/>
                <a:gd name="connsiteY261" fmla="*/ 2092960 h 2610137"/>
                <a:gd name="connsiteX262" fmla="*/ 2906949 w 5018777"/>
                <a:gd name="connsiteY262" fmla="*/ 2063931 h 2610137"/>
                <a:gd name="connsiteX263" fmla="*/ 3037577 w 5018777"/>
                <a:gd name="connsiteY263" fmla="*/ 2056674 h 2610137"/>
                <a:gd name="connsiteX264" fmla="*/ 3124663 w 5018777"/>
                <a:gd name="connsiteY264" fmla="*/ 2049417 h 2610137"/>
                <a:gd name="connsiteX265" fmla="*/ 3146435 w 5018777"/>
                <a:gd name="connsiteY265" fmla="*/ 2042160 h 2610137"/>
                <a:gd name="connsiteX266" fmla="*/ 3139177 w 5018777"/>
                <a:gd name="connsiteY266" fmla="*/ 2013131 h 2610137"/>
                <a:gd name="connsiteX267" fmla="*/ 3110149 w 5018777"/>
                <a:gd name="connsiteY267" fmla="*/ 1962331 h 2610137"/>
                <a:gd name="connsiteX268" fmla="*/ 3081120 w 5018777"/>
                <a:gd name="connsiteY268" fmla="*/ 1933303 h 2610137"/>
                <a:gd name="connsiteX269" fmla="*/ 3066606 w 5018777"/>
                <a:gd name="connsiteY269" fmla="*/ 1904274 h 2610137"/>
                <a:gd name="connsiteX270" fmla="*/ 3044835 w 5018777"/>
                <a:gd name="connsiteY270" fmla="*/ 1889760 h 2610137"/>
                <a:gd name="connsiteX271" fmla="*/ 3037577 w 5018777"/>
                <a:gd name="connsiteY271" fmla="*/ 1867988 h 2610137"/>
                <a:gd name="connsiteX272" fmla="*/ 3023063 w 5018777"/>
                <a:gd name="connsiteY272" fmla="*/ 1846217 h 2610137"/>
                <a:gd name="connsiteX273" fmla="*/ 3052092 w 5018777"/>
                <a:gd name="connsiteY273" fmla="*/ 1831703 h 2610137"/>
                <a:gd name="connsiteX274" fmla="*/ 3160949 w 5018777"/>
                <a:gd name="connsiteY274" fmla="*/ 1817188 h 2610137"/>
                <a:gd name="connsiteX275" fmla="*/ 3182720 w 5018777"/>
                <a:gd name="connsiteY275" fmla="*/ 1802674 h 2610137"/>
                <a:gd name="connsiteX276" fmla="*/ 3131920 w 5018777"/>
                <a:gd name="connsiteY276" fmla="*/ 1693817 h 2610137"/>
                <a:gd name="connsiteX277" fmla="*/ 3124663 w 5018777"/>
                <a:gd name="connsiteY277" fmla="*/ 1672045 h 2610137"/>
                <a:gd name="connsiteX278" fmla="*/ 3110149 w 5018777"/>
                <a:gd name="connsiteY278" fmla="*/ 1650274 h 2610137"/>
                <a:gd name="connsiteX279" fmla="*/ 3131920 w 5018777"/>
                <a:gd name="connsiteY279" fmla="*/ 1643017 h 2610137"/>
                <a:gd name="connsiteX280" fmla="*/ 3160949 w 5018777"/>
                <a:gd name="connsiteY280" fmla="*/ 1635760 h 2610137"/>
                <a:gd name="connsiteX281" fmla="*/ 3189977 w 5018777"/>
                <a:gd name="connsiteY281" fmla="*/ 1621245 h 2610137"/>
                <a:gd name="connsiteX282" fmla="*/ 3219006 w 5018777"/>
                <a:gd name="connsiteY282" fmla="*/ 1613988 h 2610137"/>
                <a:gd name="connsiteX283" fmla="*/ 3240777 w 5018777"/>
                <a:gd name="connsiteY283" fmla="*/ 1606731 h 2610137"/>
                <a:gd name="connsiteX284" fmla="*/ 3284320 w 5018777"/>
                <a:gd name="connsiteY284" fmla="*/ 1584960 h 2610137"/>
                <a:gd name="connsiteX285" fmla="*/ 3298835 w 5018777"/>
                <a:gd name="connsiteY285" fmla="*/ 1570445 h 2610137"/>
                <a:gd name="connsiteX286" fmla="*/ 3277063 w 5018777"/>
                <a:gd name="connsiteY286" fmla="*/ 1548674 h 2610137"/>
                <a:gd name="connsiteX287" fmla="*/ 3233520 w 5018777"/>
                <a:gd name="connsiteY287" fmla="*/ 1519645 h 2610137"/>
                <a:gd name="connsiteX288" fmla="*/ 3182720 w 5018777"/>
                <a:gd name="connsiteY288" fmla="*/ 1461588 h 2610137"/>
                <a:gd name="connsiteX289" fmla="*/ 3175463 w 5018777"/>
                <a:gd name="connsiteY289" fmla="*/ 1439817 h 2610137"/>
                <a:gd name="connsiteX290" fmla="*/ 3153692 w 5018777"/>
                <a:gd name="connsiteY290" fmla="*/ 1425303 h 2610137"/>
                <a:gd name="connsiteX291" fmla="*/ 3204492 w 5018777"/>
                <a:gd name="connsiteY291" fmla="*/ 1389017 h 2610137"/>
                <a:gd name="connsiteX292" fmla="*/ 3240777 w 5018777"/>
                <a:gd name="connsiteY292" fmla="*/ 1352731 h 2610137"/>
                <a:gd name="connsiteX293" fmla="*/ 3269806 w 5018777"/>
                <a:gd name="connsiteY293" fmla="*/ 1316445 h 2610137"/>
                <a:gd name="connsiteX294" fmla="*/ 3291577 w 5018777"/>
                <a:gd name="connsiteY294" fmla="*/ 1301931 h 2610137"/>
                <a:gd name="connsiteX295" fmla="*/ 3306092 w 5018777"/>
                <a:gd name="connsiteY295" fmla="*/ 1287417 h 2610137"/>
                <a:gd name="connsiteX296" fmla="*/ 3313349 w 5018777"/>
                <a:gd name="connsiteY296" fmla="*/ 1265645 h 2610137"/>
                <a:gd name="connsiteX297" fmla="*/ 3269806 w 5018777"/>
                <a:gd name="connsiteY297" fmla="*/ 1258388 h 2610137"/>
                <a:gd name="connsiteX298" fmla="*/ 3248035 w 5018777"/>
                <a:gd name="connsiteY298" fmla="*/ 1251131 h 2610137"/>
                <a:gd name="connsiteX299" fmla="*/ 3197235 w 5018777"/>
                <a:gd name="connsiteY299" fmla="*/ 1236617 h 2610137"/>
                <a:gd name="connsiteX300" fmla="*/ 3175463 w 5018777"/>
                <a:gd name="connsiteY300" fmla="*/ 1222103 h 2610137"/>
                <a:gd name="connsiteX301" fmla="*/ 3153692 w 5018777"/>
                <a:gd name="connsiteY301" fmla="*/ 1214845 h 2610137"/>
                <a:gd name="connsiteX302" fmla="*/ 3124663 w 5018777"/>
                <a:gd name="connsiteY302" fmla="*/ 1200331 h 2610137"/>
                <a:gd name="connsiteX303" fmla="*/ 3204492 w 5018777"/>
                <a:gd name="connsiteY303" fmla="*/ 1098731 h 2610137"/>
                <a:gd name="connsiteX304" fmla="*/ 3255292 w 5018777"/>
                <a:gd name="connsiteY304" fmla="*/ 1040674 h 2610137"/>
                <a:gd name="connsiteX305" fmla="*/ 3255292 w 5018777"/>
                <a:gd name="connsiteY305" fmla="*/ 997131 h 2610137"/>
                <a:gd name="connsiteX306" fmla="*/ 3211749 w 5018777"/>
                <a:gd name="connsiteY306" fmla="*/ 989874 h 2610137"/>
                <a:gd name="connsiteX307" fmla="*/ 3182720 w 5018777"/>
                <a:gd name="connsiteY307" fmla="*/ 982617 h 2610137"/>
                <a:gd name="connsiteX308" fmla="*/ 3124663 w 5018777"/>
                <a:gd name="connsiteY308" fmla="*/ 960845 h 2610137"/>
                <a:gd name="connsiteX309" fmla="*/ 3102892 w 5018777"/>
                <a:gd name="connsiteY309" fmla="*/ 953588 h 2610137"/>
                <a:gd name="connsiteX310" fmla="*/ 3052092 w 5018777"/>
                <a:gd name="connsiteY310" fmla="*/ 946331 h 2610137"/>
                <a:gd name="connsiteX311" fmla="*/ 3030320 w 5018777"/>
                <a:gd name="connsiteY311" fmla="*/ 939074 h 2610137"/>
                <a:gd name="connsiteX312" fmla="*/ 2994035 w 5018777"/>
                <a:gd name="connsiteY312" fmla="*/ 931817 h 2610137"/>
                <a:gd name="connsiteX313" fmla="*/ 2979520 w 5018777"/>
                <a:gd name="connsiteY313" fmla="*/ 917303 h 2610137"/>
                <a:gd name="connsiteX314" fmla="*/ 3037577 w 5018777"/>
                <a:gd name="connsiteY314" fmla="*/ 822960 h 2610137"/>
                <a:gd name="connsiteX315" fmla="*/ 3095635 w 5018777"/>
                <a:gd name="connsiteY315" fmla="*/ 750388 h 2610137"/>
                <a:gd name="connsiteX316" fmla="*/ 3131920 w 5018777"/>
                <a:gd name="connsiteY316" fmla="*/ 706845 h 2610137"/>
                <a:gd name="connsiteX317" fmla="*/ 3146435 w 5018777"/>
                <a:gd name="connsiteY317" fmla="*/ 685074 h 2610137"/>
                <a:gd name="connsiteX318" fmla="*/ 3037577 w 5018777"/>
                <a:gd name="connsiteY318" fmla="*/ 670560 h 2610137"/>
                <a:gd name="connsiteX319" fmla="*/ 2965006 w 5018777"/>
                <a:gd name="connsiteY319" fmla="*/ 663303 h 2610137"/>
                <a:gd name="connsiteX320" fmla="*/ 2892435 w 5018777"/>
                <a:gd name="connsiteY320" fmla="*/ 648788 h 2610137"/>
                <a:gd name="connsiteX321" fmla="*/ 2928720 w 5018777"/>
                <a:gd name="connsiteY321" fmla="*/ 612503 h 2610137"/>
                <a:gd name="connsiteX322" fmla="*/ 2965006 w 5018777"/>
                <a:gd name="connsiteY322" fmla="*/ 576217 h 2610137"/>
                <a:gd name="connsiteX323" fmla="*/ 2972263 w 5018777"/>
                <a:gd name="connsiteY323" fmla="*/ 532674 h 2610137"/>
                <a:gd name="connsiteX324" fmla="*/ 2986777 w 5018777"/>
                <a:gd name="connsiteY324" fmla="*/ 489131 h 2610137"/>
                <a:gd name="connsiteX325" fmla="*/ 3001292 w 5018777"/>
                <a:gd name="connsiteY325" fmla="*/ 438331 h 2610137"/>
                <a:gd name="connsiteX326" fmla="*/ 3015806 w 5018777"/>
                <a:gd name="connsiteY326" fmla="*/ 394788 h 2610137"/>
                <a:gd name="connsiteX327" fmla="*/ 2965006 w 5018777"/>
                <a:gd name="connsiteY327" fmla="*/ 402045 h 2610137"/>
                <a:gd name="connsiteX328" fmla="*/ 2921463 w 5018777"/>
                <a:gd name="connsiteY328" fmla="*/ 416560 h 2610137"/>
                <a:gd name="connsiteX329" fmla="*/ 2892435 w 5018777"/>
                <a:gd name="connsiteY329" fmla="*/ 423817 h 2610137"/>
                <a:gd name="connsiteX330" fmla="*/ 2856149 w 5018777"/>
                <a:gd name="connsiteY330" fmla="*/ 438331 h 2610137"/>
                <a:gd name="connsiteX331" fmla="*/ 2812606 w 5018777"/>
                <a:gd name="connsiteY331" fmla="*/ 445588 h 2610137"/>
                <a:gd name="connsiteX332" fmla="*/ 2783577 w 5018777"/>
                <a:gd name="connsiteY332" fmla="*/ 452845 h 2610137"/>
                <a:gd name="connsiteX333" fmla="*/ 2725520 w 5018777"/>
                <a:gd name="connsiteY333" fmla="*/ 445588 h 2610137"/>
                <a:gd name="connsiteX334" fmla="*/ 2732777 w 5018777"/>
                <a:gd name="connsiteY334" fmla="*/ 380274 h 2610137"/>
                <a:gd name="connsiteX335" fmla="*/ 2725520 w 5018777"/>
                <a:gd name="connsiteY335" fmla="*/ 293188 h 2610137"/>
                <a:gd name="connsiteX336" fmla="*/ 2711006 w 5018777"/>
                <a:gd name="connsiteY336" fmla="*/ 235131 h 2610137"/>
                <a:gd name="connsiteX337" fmla="*/ 2667463 w 5018777"/>
                <a:gd name="connsiteY337" fmla="*/ 213360 h 2610137"/>
                <a:gd name="connsiteX338" fmla="*/ 2660206 w 5018777"/>
                <a:gd name="connsiteY3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29577 w 5018777"/>
                <a:gd name="connsiteY213" fmla="*/ 207844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59695 w 5018777"/>
                <a:gd name="connsiteY215" fmla="*/ 2238193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59695 w 5018777"/>
                <a:gd name="connsiteY214" fmla="*/ 2238193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0092 w 5018777"/>
                <a:gd name="connsiteY220" fmla="*/ 2252617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377177 w 5018777"/>
                <a:gd name="connsiteY222" fmla="*/ 2013131 h 2610137"/>
                <a:gd name="connsiteX223" fmla="*/ 2275577 w 5018777"/>
                <a:gd name="connsiteY223" fmla="*/ 2020388 h 2610137"/>
                <a:gd name="connsiteX224" fmla="*/ 2261063 w 5018777"/>
                <a:gd name="connsiteY224" fmla="*/ 2034903 h 2610137"/>
                <a:gd name="connsiteX225" fmla="*/ 2239292 w 5018777"/>
                <a:gd name="connsiteY225" fmla="*/ 2049417 h 2610137"/>
                <a:gd name="connsiteX226" fmla="*/ 2224777 w 5018777"/>
                <a:gd name="connsiteY226" fmla="*/ 2063931 h 2610137"/>
                <a:gd name="connsiteX227" fmla="*/ 2195749 w 5018777"/>
                <a:gd name="connsiteY227" fmla="*/ 2071188 h 2610137"/>
                <a:gd name="connsiteX228" fmla="*/ 2166720 w 5018777"/>
                <a:gd name="connsiteY228" fmla="*/ 2092960 h 2610137"/>
                <a:gd name="connsiteX229" fmla="*/ 2152206 w 5018777"/>
                <a:gd name="connsiteY229" fmla="*/ 2114731 h 2610137"/>
                <a:gd name="connsiteX230" fmla="*/ 2130435 w 5018777"/>
                <a:gd name="connsiteY230" fmla="*/ 2143760 h 2610137"/>
                <a:gd name="connsiteX231" fmla="*/ 2130435 w 5018777"/>
                <a:gd name="connsiteY231" fmla="*/ 2354217 h 2610137"/>
                <a:gd name="connsiteX232" fmla="*/ 2144949 w 5018777"/>
                <a:gd name="connsiteY232" fmla="*/ 2375988 h 2610137"/>
                <a:gd name="connsiteX233" fmla="*/ 2195749 w 5018777"/>
                <a:gd name="connsiteY233" fmla="*/ 2419531 h 2610137"/>
                <a:gd name="connsiteX234" fmla="*/ 2224777 w 5018777"/>
                <a:gd name="connsiteY234" fmla="*/ 2441303 h 2610137"/>
                <a:gd name="connsiteX235" fmla="*/ 2268320 w 5018777"/>
                <a:gd name="connsiteY235" fmla="*/ 2477588 h 2610137"/>
                <a:gd name="connsiteX236" fmla="*/ 2297349 w 5018777"/>
                <a:gd name="connsiteY236" fmla="*/ 2513874 h 2610137"/>
                <a:gd name="connsiteX237" fmla="*/ 2319120 w 5018777"/>
                <a:gd name="connsiteY237" fmla="*/ 2535645 h 2610137"/>
                <a:gd name="connsiteX238" fmla="*/ 2398949 w 5018777"/>
                <a:gd name="connsiteY238" fmla="*/ 2571931 h 2610137"/>
                <a:gd name="connsiteX239" fmla="*/ 2544092 w 5018777"/>
                <a:gd name="connsiteY239" fmla="*/ 2557417 h 2610137"/>
                <a:gd name="connsiteX240" fmla="*/ 2565863 w 5018777"/>
                <a:gd name="connsiteY240" fmla="*/ 2542903 h 2610137"/>
                <a:gd name="connsiteX241" fmla="*/ 2573120 w 5018777"/>
                <a:gd name="connsiteY241" fmla="*/ 2506617 h 2610137"/>
                <a:gd name="connsiteX242" fmla="*/ 2587635 w 5018777"/>
                <a:gd name="connsiteY242" fmla="*/ 2484845 h 2610137"/>
                <a:gd name="connsiteX243" fmla="*/ 2594892 w 5018777"/>
                <a:gd name="connsiteY243" fmla="*/ 2412274 h 2610137"/>
                <a:gd name="connsiteX244" fmla="*/ 2645692 w 5018777"/>
                <a:gd name="connsiteY244" fmla="*/ 2419531 h 2610137"/>
                <a:gd name="connsiteX245" fmla="*/ 2674720 w 5018777"/>
                <a:gd name="connsiteY245" fmla="*/ 2426788 h 2610137"/>
                <a:gd name="connsiteX246" fmla="*/ 2747292 w 5018777"/>
                <a:gd name="connsiteY246" fmla="*/ 2441303 h 2610137"/>
                <a:gd name="connsiteX247" fmla="*/ 2790835 w 5018777"/>
                <a:gd name="connsiteY247" fmla="*/ 2455817 h 2610137"/>
                <a:gd name="connsiteX248" fmla="*/ 2812606 w 5018777"/>
                <a:gd name="connsiteY248" fmla="*/ 2441303 h 2610137"/>
                <a:gd name="connsiteX249" fmla="*/ 2805349 w 5018777"/>
                <a:gd name="connsiteY249" fmla="*/ 2419531 h 2610137"/>
                <a:gd name="connsiteX250" fmla="*/ 2798092 w 5018777"/>
                <a:gd name="connsiteY250" fmla="*/ 2375988 h 2610137"/>
                <a:gd name="connsiteX251" fmla="*/ 2783577 w 5018777"/>
                <a:gd name="connsiteY251" fmla="*/ 2332445 h 2610137"/>
                <a:gd name="connsiteX252" fmla="*/ 2798092 w 5018777"/>
                <a:gd name="connsiteY252" fmla="*/ 2281645 h 2610137"/>
                <a:gd name="connsiteX253" fmla="*/ 2965006 w 5018777"/>
                <a:gd name="connsiteY253" fmla="*/ 2252617 h 2610137"/>
                <a:gd name="connsiteX254" fmla="*/ 2950492 w 5018777"/>
                <a:gd name="connsiteY254" fmla="*/ 2230845 h 2610137"/>
                <a:gd name="connsiteX255" fmla="*/ 2928720 w 5018777"/>
                <a:gd name="connsiteY255" fmla="*/ 2136503 h 2610137"/>
                <a:gd name="connsiteX256" fmla="*/ 2921463 w 5018777"/>
                <a:gd name="connsiteY256" fmla="*/ 2107474 h 2610137"/>
                <a:gd name="connsiteX257" fmla="*/ 2899692 w 5018777"/>
                <a:gd name="connsiteY257" fmla="*/ 2092960 h 2610137"/>
                <a:gd name="connsiteX258" fmla="*/ 2906949 w 5018777"/>
                <a:gd name="connsiteY258" fmla="*/ 2063931 h 2610137"/>
                <a:gd name="connsiteX259" fmla="*/ 3037577 w 5018777"/>
                <a:gd name="connsiteY259" fmla="*/ 2056674 h 2610137"/>
                <a:gd name="connsiteX260" fmla="*/ 3124663 w 5018777"/>
                <a:gd name="connsiteY260" fmla="*/ 2049417 h 2610137"/>
                <a:gd name="connsiteX261" fmla="*/ 3146435 w 5018777"/>
                <a:gd name="connsiteY261" fmla="*/ 2042160 h 2610137"/>
                <a:gd name="connsiteX262" fmla="*/ 3139177 w 5018777"/>
                <a:gd name="connsiteY262" fmla="*/ 2013131 h 2610137"/>
                <a:gd name="connsiteX263" fmla="*/ 3110149 w 5018777"/>
                <a:gd name="connsiteY263" fmla="*/ 1962331 h 2610137"/>
                <a:gd name="connsiteX264" fmla="*/ 3081120 w 5018777"/>
                <a:gd name="connsiteY264" fmla="*/ 1933303 h 2610137"/>
                <a:gd name="connsiteX265" fmla="*/ 3066606 w 5018777"/>
                <a:gd name="connsiteY265" fmla="*/ 1904274 h 2610137"/>
                <a:gd name="connsiteX266" fmla="*/ 3044835 w 5018777"/>
                <a:gd name="connsiteY266" fmla="*/ 1889760 h 2610137"/>
                <a:gd name="connsiteX267" fmla="*/ 3037577 w 5018777"/>
                <a:gd name="connsiteY267" fmla="*/ 1867988 h 2610137"/>
                <a:gd name="connsiteX268" fmla="*/ 3023063 w 5018777"/>
                <a:gd name="connsiteY268" fmla="*/ 1846217 h 2610137"/>
                <a:gd name="connsiteX269" fmla="*/ 3052092 w 5018777"/>
                <a:gd name="connsiteY269" fmla="*/ 1831703 h 2610137"/>
                <a:gd name="connsiteX270" fmla="*/ 3160949 w 5018777"/>
                <a:gd name="connsiteY270" fmla="*/ 1817188 h 2610137"/>
                <a:gd name="connsiteX271" fmla="*/ 3182720 w 5018777"/>
                <a:gd name="connsiteY271" fmla="*/ 1802674 h 2610137"/>
                <a:gd name="connsiteX272" fmla="*/ 3131920 w 5018777"/>
                <a:gd name="connsiteY272" fmla="*/ 1693817 h 2610137"/>
                <a:gd name="connsiteX273" fmla="*/ 3124663 w 5018777"/>
                <a:gd name="connsiteY273" fmla="*/ 1672045 h 2610137"/>
                <a:gd name="connsiteX274" fmla="*/ 3110149 w 5018777"/>
                <a:gd name="connsiteY274" fmla="*/ 1650274 h 2610137"/>
                <a:gd name="connsiteX275" fmla="*/ 3131920 w 5018777"/>
                <a:gd name="connsiteY275" fmla="*/ 1643017 h 2610137"/>
                <a:gd name="connsiteX276" fmla="*/ 3160949 w 5018777"/>
                <a:gd name="connsiteY276" fmla="*/ 1635760 h 2610137"/>
                <a:gd name="connsiteX277" fmla="*/ 3189977 w 5018777"/>
                <a:gd name="connsiteY277" fmla="*/ 1621245 h 2610137"/>
                <a:gd name="connsiteX278" fmla="*/ 3219006 w 5018777"/>
                <a:gd name="connsiteY278" fmla="*/ 1613988 h 2610137"/>
                <a:gd name="connsiteX279" fmla="*/ 3240777 w 5018777"/>
                <a:gd name="connsiteY279" fmla="*/ 1606731 h 2610137"/>
                <a:gd name="connsiteX280" fmla="*/ 3284320 w 5018777"/>
                <a:gd name="connsiteY280" fmla="*/ 1584960 h 2610137"/>
                <a:gd name="connsiteX281" fmla="*/ 3298835 w 5018777"/>
                <a:gd name="connsiteY281" fmla="*/ 1570445 h 2610137"/>
                <a:gd name="connsiteX282" fmla="*/ 3277063 w 5018777"/>
                <a:gd name="connsiteY282" fmla="*/ 1548674 h 2610137"/>
                <a:gd name="connsiteX283" fmla="*/ 3233520 w 5018777"/>
                <a:gd name="connsiteY283" fmla="*/ 1519645 h 2610137"/>
                <a:gd name="connsiteX284" fmla="*/ 3182720 w 5018777"/>
                <a:gd name="connsiteY284" fmla="*/ 1461588 h 2610137"/>
                <a:gd name="connsiteX285" fmla="*/ 3175463 w 5018777"/>
                <a:gd name="connsiteY285" fmla="*/ 1439817 h 2610137"/>
                <a:gd name="connsiteX286" fmla="*/ 3153692 w 5018777"/>
                <a:gd name="connsiteY286" fmla="*/ 1425303 h 2610137"/>
                <a:gd name="connsiteX287" fmla="*/ 3204492 w 5018777"/>
                <a:gd name="connsiteY287" fmla="*/ 1389017 h 2610137"/>
                <a:gd name="connsiteX288" fmla="*/ 3240777 w 5018777"/>
                <a:gd name="connsiteY288" fmla="*/ 1352731 h 2610137"/>
                <a:gd name="connsiteX289" fmla="*/ 3269806 w 5018777"/>
                <a:gd name="connsiteY289" fmla="*/ 1316445 h 2610137"/>
                <a:gd name="connsiteX290" fmla="*/ 3291577 w 5018777"/>
                <a:gd name="connsiteY290" fmla="*/ 1301931 h 2610137"/>
                <a:gd name="connsiteX291" fmla="*/ 3306092 w 5018777"/>
                <a:gd name="connsiteY291" fmla="*/ 1287417 h 2610137"/>
                <a:gd name="connsiteX292" fmla="*/ 3313349 w 5018777"/>
                <a:gd name="connsiteY292" fmla="*/ 1265645 h 2610137"/>
                <a:gd name="connsiteX293" fmla="*/ 3269806 w 5018777"/>
                <a:gd name="connsiteY293" fmla="*/ 1258388 h 2610137"/>
                <a:gd name="connsiteX294" fmla="*/ 3248035 w 5018777"/>
                <a:gd name="connsiteY294" fmla="*/ 1251131 h 2610137"/>
                <a:gd name="connsiteX295" fmla="*/ 3197235 w 5018777"/>
                <a:gd name="connsiteY295" fmla="*/ 1236617 h 2610137"/>
                <a:gd name="connsiteX296" fmla="*/ 3175463 w 5018777"/>
                <a:gd name="connsiteY296" fmla="*/ 1222103 h 2610137"/>
                <a:gd name="connsiteX297" fmla="*/ 3153692 w 5018777"/>
                <a:gd name="connsiteY297" fmla="*/ 1214845 h 2610137"/>
                <a:gd name="connsiteX298" fmla="*/ 3124663 w 5018777"/>
                <a:gd name="connsiteY298" fmla="*/ 1200331 h 2610137"/>
                <a:gd name="connsiteX299" fmla="*/ 3204492 w 5018777"/>
                <a:gd name="connsiteY299" fmla="*/ 1098731 h 2610137"/>
                <a:gd name="connsiteX300" fmla="*/ 3255292 w 5018777"/>
                <a:gd name="connsiteY300" fmla="*/ 1040674 h 2610137"/>
                <a:gd name="connsiteX301" fmla="*/ 3255292 w 5018777"/>
                <a:gd name="connsiteY301" fmla="*/ 997131 h 2610137"/>
                <a:gd name="connsiteX302" fmla="*/ 3211749 w 5018777"/>
                <a:gd name="connsiteY302" fmla="*/ 989874 h 2610137"/>
                <a:gd name="connsiteX303" fmla="*/ 3182720 w 5018777"/>
                <a:gd name="connsiteY303" fmla="*/ 982617 h 2610137"/>
                <a:gd name="connsiteX304" fmla="*/ 3124663 w 5018777"/>
                <a:gd name="connsiteY304" fmla="*/ 960845 h 2610137"/>
                <a:gd name="connsiteX305" fmla="*/ 3102892 w 5018777"/>
                <a:gd name="connsiteY305" fmla="*/ 953588 h 2610137"/>
                <a:gd name="connsiteX306" fmla="*/ 3052092 w 5018777"/>
                <a:gd name="connsiteY306" fmla="*/ 946331 h 2610137"/>
                <a:gd name="connsiteX307" fmla="*/ 3030320 w 5018777"/>
                <a:gd name="connsiteY307" fmla="*/ 939074 h 2610137"/>
                <a:gd name="connsiteX308" fmla="*/ 2994035 w 5018777"/>
                <a:gd name="connsiteY308" fmla="*/ 931817 h 2610137"/>
                <a:gd name="connsiteX309" fmla="*/ 2979520 w 5018777"/>
                <a:gd name="connsiteY309" fmla="*/ 917303 h 2610137"/>
                <a:gd name="connsiteX310" fmla="*/ 3037577 w 5018777"/>
                <a:gd name="connsiteY310" fmla="*/ 822960 h 2610137"/>
                <a:gd name="connsiteX311" fmla="*/ 3095635 w 5018777"/>
                <a:gd name="connsiteY311" fmla="*/ 750388 h 2610137"/>
                <a:gd name="connsiteX312" fmla="*/ 3131920 w 5018777"/>
                <a:gd name="connsiteY312" fmla="*/ 706845 h 2610137"/>
                <a:gd name="connsiteX313" fmla="*/ 3146435 w 5018777"/>
                <a:gd name="connsiteY313" fmla="*/ 685074 h 2610137"/>
                <a:gd name="connsiteX314" fmla="*/ 3037577 w 5018777"/>
                <a:gd name="connsiteY314" fmla="*/ 670560 h 2610137"/>
                <a:gd name="connsiteX315" fmla="*/ 2965006 w 5018777"/>
                <a:gd name="connsiteY315" fmla="*/ 663303 h 2610137"/>
                <a:gd name="connsiteX316" fmla="*/ 2892435 w 5018777"/>
                <a:gd name="connsiteY316" fmla="*/ 648788 h 2610137"/>
                <a:gd name="connsiteX317" fmla="*/ 2928720 w 5018777"/>
                <a:gd name="connsiteY317" fmla="*/ 612503 h 2610137"/>
                <a:gd name="connsiteX318" fmla="*/ 2965006 w 5018777"/>
                <a:gd name="connsiteY318" fmla="*/ 576217 h 2610137"/>
                <a:gd name="connsiteX319" fmla="*/ 2972263 w 5018777"/>
                <a:gd name="connsiteY319" fmla="*/ 532674 h 2610137"/>
                <a:gd name="connsiteX320" fmla="*/ 2986777 w 5018777"/>
                <a:gd name="connsiteY320" fmla="*/ 489131 h 2610137"/>
                <a:gd name="connsiteX321" fmla="*/ 3001292 w 5018777"/>
                <a:gd name="connsiteY321" fmla="*/ 438331 h 2610137"/>
                <a:gd name="connsiteX322" fmla="*/ 3015806 w 5018777"/>
                <a:gd name="connsiteY322" fmla="*/ 394788 h 2610137"/>
                <a:gd name="connsiteX323" fmla="*/ 2965006 w 5018777"/>
                <a:gd name="connsiteY323" fmla="*/ 402045 h 2610137"/>
                <a:gd name="connsiteX324" fmla="*/ 2921463 w 5018777"/>
                <a:gd name="connsiteY324" fmla="*/ 416560 h 2610137"/>
                <a:gd name="connsiteX325" fmla="*/ 2892435 w 5018777"/>
                <a:gd name="connsiteY325" fmla="*/ 423817 h 2610137"/>
                <a:gd name="connsiteX326" fmla="*/ 2856149 w 5018777"/>
                <a:gd name="connsiteY326" fmla="*/ 438331 h 2610137"/>
                <a:gd name="connsiteX327" fmla="*/ 2812606 w 5018777"/>
                <a:gd name="connsiteY327" fmla="*/ 445588 h 2610137"/>
                <a:gd name="connsiteX328" fmla="*/ 2783577 w 5018777"/>
                <a:gd name="connsiteY328" fmla="*/ 452845 h 2610137"/>
                <a:gd name="connsiteX329" fmla="*/ 2725520 w 5018777"/>
                <a:gd name="connsiteY329" fmla="*/ 445588 h 2610137"/>
                <a:gd name="connsiteX330" fmla="*/ 2732777 w 5018777"/>
                <a:gd name="connsiteY330" fmla="*/ 380274 h 2610137"/>
                <a:gd name="connsiteX331" fmla="*/ 2725520 w 5018777"/>
                <a:gd name="connsiteY331" fmla="*/ 293188 h 2610137"/>
                <a:gd name="connsiteX332" fmla="*/ 2711006 w 5018777"/>
                <a:gd name="connsiteY332" fmla="*/ 235131 h 2610137"/>
                <a:gd name="connsiteX333" fmla="*/ 2667463 w 5018777"/>
                <a:gd name="connsiteY333" fmla="*/ 213360 h 2610137"/>
                <a:gd name="connsiteX334" fmla="*/ 2660206 w 5018777"/>
                <a:gd name="connsiteY33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39292 w 5018777"/>
                <a:gd name="connsiteY224" fmla="*/ 2049417 h 2610137"/>
                <a:gd name="connsiteX225" fmla="*/ 2224777 w 5018777"/>
                <a:gd name="connsiteY225" fmla="*/ 2063931 h 2610137"/>
                <a:gd name="connsiteX226" fmla="*/ 2195749 w 5018777"/>
                <a:gd name="connsiteY226" fmla="*/ 2071188 h 2610137"/>
                <a:gd name="connsiteX227" fmla="*/ 2166720 w 5018777"/>
                <a:gd name="connsiteY227" fmla="*/ 2092960 h 2610137"/>
                <a:gd name="connsiteX228" fmla="*/ 2152206 w 5018777"/>
                <a:gd name="connsiteY228" fmla="*/ 2114731 h 2610137"/>
                <a:gd name="connsiteX229" fmla="*/ 2130435 w 5018777"/>
                <a:gd name="connsiteY229" fmla="*/ 2143760 h 2610137"/>
                <a:gd name="connsiteX230" fmla="*/ 2130435 w 5018777"/>
                <a:gd name="connsiteY230" fmla="*/ 2354217 h 2610137"/>
                <a:gd name="connsiteX231" fmla="*/ 2144949 w 5018777"/>
                <a:gd name="connsiteY231" fmla="*/ 2375988 h 2610137"/>
                <a:gd name="connsiteX232" fmla="*/ 2195749 w 5018777"/>
                <a:gd name="connsiteY232" fmla="*/ 2419531 h 2610137"/>
                <a:gd name="connsiteX233" fmla="*/ 2224777 w 5018777"/>
                <a:gd name="connsiteY233" fmla="*/ 2441303 h 2610137"/>
                <a:gd name="connsiteX234" fmla="*/ 2268320 w 5018777"/>
                <a:gd name="connsiteY234" fmla="*/ 2477588 h 2610137"/>
                <a:gd name="connsiteX235" fmla="*/ 2297349 w 5018777"/>
                <a:gd name="connsiteY235" fmla="*/ 2513874 h 2610137"/>
                <a:gd name="connsiteX236" fmla="*/ 2319120 w 5018777"/>
                <a:gd name="connsiteY236" fmla="*/ 2535645 h 2610137"/>
                <a:gd name="connsiteX237" fmla="*/ 2398949 w 5018777"/>
                <a:gd name="connsiteY237" fmla="*/ 2571931 h 2610137"/>
                <a:gd name="connsiteX238" fmla="*/ 2544092 w 5018777"/>
                <a:gd name="connsiteY238" fmla="*/ 2557417 h 2610137"/>
                <a:gd name="connsiteX239" fmla="*/ 2565863 w 5018777"/>
                <a:gd name="connsiteY239" fmla="*/ 2542903 h 2610137"/>
                <a:gd name="connsiteX240" fmla="*/ 2573120 w 5018777"/>
                <a:gd name="connsiteY240" fmla="*/ 2506617 h 2610137"/>
                <a:gd name="connsiteX241" fmla="*/ 2587635 w 5018777"/>
                <a:gd name="connsiteY241" fmla="*/ 2484845 h 2610137"/>
                <a:gd name="connsiteX242" fmla="*/ 2594892 w 5018777"/>
                <a:gd name="connsiteY242" fmla="*/ 2412274 h 2610137"/>
                <a:gd name="connsiteX243" fmla="*/ 2645692 w 5018777"/>
                <a:gd name="connsiteY243" fmla="*/ 2419531 h 2610137"/>
                <a:gd name="connsiteX244" fmla="*/ 2674720 w 5018777"/>
                <a:gd name="connsiteY244" fmla="*/ 2426788 h 2610137"/>
                <a:gd name="connsiteX245" fmla="*/ 2747292 w 5018777"/>
                <a:gd name="connsiteY245" fmla="*/ 2441303 h 2610137"/>
                <a:gd name="connsiteX246" fmla="*/ 2790835 w 5018777"/>
                <a:gd name="connsiteY246" fmla="*/ 2455817 h 2610137"/>
                <a:gd name="connsiteX247" fmla="*/ 2812606 w 5018777"/>
                <a:gd name="connsiteY247" fmla="*/ 2441303 h 2610137"/>
                <a:gd name="connsiteX248" fmla="*/ 2805349 w 5018777"/>
                <a:gd name="connsiteY248" fmla="*/ 2419531 h 2610137"/>
                <a:gd name="connsiteX249" fmla="*/ 2798092 w 5018777"/>
                <a:gd name="connsiteY249" fmla="*/ 2375988 h 2610137"/>
                <a:gd name="connsiteX250" fmla="*/ 2783577 w 5018777"/>
                <a:gd name="connsiteY250" fmla="*/ 2332445 h 2610137"/>
                <a:gd name="connsiteX251" fmla="*/ 2798092 w 5018777"/>
                <a:gd name="connsiteY251" fmla="*/ 2281645 h 2610137"/>
                <a:gd name="connsiteX252" fmla="*/ 2965006 w 5018777"/>
                <a:gd name="connsiteY252" fmla="*/ 2252617 h 2610137"/>
                <a:gd name="connsiteX253" fmla="*/ 2950492 w 5018777"/>
                <a:gd name="connsiteY253" fmla="*/ 2230845 h 2610137"/>
                <a:gd name="connsiteX254" fmla="*/ 2928720 w 5018777"/>
                <a:gd name="connsiteY254" fmla="*/ 2136503 h 2610137"/>
                <a:gd name="connsiteX255" fmla="*/ 2921463 w 5018777"/>
                <a:gd name="connsiteY255" fmla="*/ 2107474 h 2610137"/>
                <a:gd name="connsiteX256" fmla="*/ 2899692 w 5018777"/>
                <a:gd name="connsiteY256" fmla="*/ 2092960 h 2610137"/>
                <a:gd name="connsiteX257" fmla="*/ 2906949 w 5018777"/>
                <a:gd name="connsiteY257" fmla="*/ 2063931 h 2610137"/>
                <a:gd name="connsiteX258" fmla="*/ 3037577 w 5018777"/>
                <a:gd name="connsiteY258" fmla="*/ 2056674 h 2610137"/>
                <a:gd name="connsiteX259" fmla="*/ 3124663 w 5018777"/>
                <a:gd name="connsiteY259" fmla="*/ 2049417 h 2610137"/>
                <a:gd name="connsiteX260" fmla="*/ 3146435 w 5018777"/>
                <a:gd name="connsiteY260" fmla="*/ 2042160 h 2610137"/>
                <a:gd name="connsiteX261" fmla="*/ 3139177 w 5018777"/>
                <a:gd name="connsiteY261" fmla="*/ 2013131 h 2610137"/>
                <a:gd name="connsiteX262" fmla="*/ 3110149 w 5018777"/>
                <a:gd name="connsiteY262" fmla="*/ 1962331 h 2610137"/>
                <a:gd name="connsiteX263" fmla="*/ 3081120 w 5018777"/>
                <a:gd name="connsiteY263" fmla="*/ 1933303 h 2610137"/>
                <a:gd name="connsiteX264" fmla="*/ 3066606 w 5018777"/>
                <a:gd name="connsiteY264" fmla="*/ 1904274 h 2610137"/>
                <a:gd name="connsiteX265" fmla="*/ 3044835 w 5018777"/>
                <a:gd name="connsiteY265" fmla="*/ 1889760 h 2610137"/>
                <a:gd name="connsiteX266" fmla="*/ 3037577 w 5018777"/>
                <a:gd name="connsiteY266" fmla="*/ 1867988 h 2610137"/>
                <a:gd name="connsiteX267" fmla="*/ 3023063 w 5018777"/>
                <a:gd name="connsiteY267" fmla="*/ 1846217 h 2610137"/>
                <a:gd name="connsiteX268" fmla="*/ 3052092 w 5018777"/>
                <a:gd name="connsiteY268" fmla="*/ 1831703 h 2610137"/>
                <a:gd name="connsiteX269" fmla="*/ 3160949 w 5018777"/>
                <a:gd name="connsiteY269" fmla="*/ 1817188 h 2610137"/>
                <a:gd name="connsiteX270" fmla="*/ 3182720 w 5018777"/>
                <a:gd name="connsiteY270" fmla="*/ 1802674 h 2610137"/>
                <a:gd name="connsiteX271" fmla="*/ 3131920 w 5018777"/>
                <a:gd name="connsiteY271" fmla="*/ 1693817 h 2610137"/>
                <a:gd name="connsiteX272" fmla="*/ 3124663 w 5018777"/>
                <a:gd name="connsiteY272" fmla="*/ 1672045 h 2610137"/>
                <a:gd name="connsiteX273" fmla="*/ 3110149 w 5018777"/>
                <a:gd name="connsiteY273" fmla="*/ 1650274 h 2610137"/>
                <a:gd name="connsiteX274" fmla="*/ 3131920 w 5018777"/>
                <a:gd name="connsiteY274" fmla="*/ 1643017 h 2610137"/>
                <a:gd name="connsiteX275" fmla="*/ 3160949 w 5018777"/>
                <a:gd name="connsiteY275" fmla="*/ 1635760 h 2610137"/>
                <a:gd name="connsiteX276" fmla="*/ 3189977 w 5018777"/>
                <a:gd name="connsiteY276" fmla="*/ 1621245 h 2610137"/>
                <a:gd name="connsiteX277" fmla="*/ 3219006 w 5018777"/>
                <a:gd name="connsiteY277" fmla="*/ 1613988 h 2610137"/>
                <a:gd name="connsiteX278" fmla="*/ 3240777 w 5018777"/>
                <a:gd name="connsiteY278" fmla="*/ 1606731 h 2610137"/>
                <a:gd name="connsiteX279" fmla="*/ 3284320 w 5018777"/>
                <a:gd name="connsiteY279" fmla="*/ 1584960 h 2610137"/>
                <a:gd name="connsiteX280" fmla="*/ 3298835 w 5018777"/>
                <a:gd name="connsiteY280" fmla="*/ 1570445 h 2610137"/>
                <a:gd name="connsiteX281" fmla="*/ 3277063 w 5018777"/>
                <a:gd name="connsiteY281" fmla="*/ 1548674 h 2610137"/>
                <a:gd name="connsiteX282" fmla="*/ 3233520 w 5018777"/>
                <a:gd name="connsiteY282" fmla="*/ 1519645 h 2610137"/>
                <a:gd name="connsiteX283" fmla="*/ 3182720 w 5018777"/>
                <a:gd name="connsiteY283" fmla="*/ 1461588 h 2610137"/>
                <a:gd name="connsiteX284" fmla="*/ 3175463 w 5018777"/>
                <a:gd name="connsiteY284" fmla="*/ 1439817 h 2610137"/>
                <a:gd name="connsiteX285" fmla="*/ 3153692 w 5018777"/>
                <a:gd name="connsiteY285" fmla="*/ 1425303 h 2610137"/>
                <a:gd name="connsiteX286" fmla="*/ 3204492 w 5018777"/>
                <a:gd name="connsiteY286" fmla="*/ 1389017 h 2610137"/>
                <a:gd name="connsiteX287" fmla="*/ 3240777 w 5018777"/>
                <a:gd name="connsiteY287" fmla="*/ 1352731 h 2610137"/>
                <a:gd name="connsiteX288" fmla="*/ 3269806 w 5018777"/>
                <a:gd name="connsiteY288" fmla="*/ 1316445 h 2610137"/>
                <a:gd name="connsiteX289" fmla="*/ 3291577 w 5018777"/>
                <a:gd name="connsiteY289" fmla="*/ 1301931 h 2610137"/>
                <a:gd name="connsiteX290" fmla="*/ 3306092 w 5018777"/>
                <a:gd name="connsiteY290" fmla="*/ 1287417 h 2610137"/>
                <a:gd name="connsiteX291" fmla="*/ 3313349 w 5018777"/>
                <a:gd name="connsiteY291" fmla="*/ 1265645 h 2610137"/>
                <a:gd name="connsiteX292" fmla="*/ 3269806 w 5018777"/>
                <a:gd name="connsiteY292" fmla="*/ 1258388 h 2610137"/>
                <a:gd name="connsiteX293" fmla="*/ 3248035 w 5018777"/>
                <a:gd name="connsiteY293" fmla="*/ 1251131 h 2610137"/>
                <a:gd name="connsiteX294" fmla="*/ 3197235 w 5018777"/>
                <a:gd name="connsiteY294" fmla="*/ 1236617 h 2610137"/>
                <a:gd name="connsiteX295" fmla="*/ 3175463 w 5018777"/>
                <a:gd name="connsiteY295" fmla="*/ 1222103 h 2610137"/>
                <a:gd name="connsiteX296" fmla="*/ 3153692 w 5018777"/>
                <a:gd name="connsiteY296" fmla="*/ 1214845 h 2610137"/>
                <a:gd name="connsiteX297" fmla="*/ 3124663 w 5018777"/>
                <a:gd name="connsiteY297" fmla="*/ 1200331 h 2610137"/>
                <a:gd name="connsiteX298" fmla="*/ 3204492 w 5018777"/>
                <a:gd name="connsiteY298" fmla="*/ 1098731 h 2610137"/>
                <a:gd name="connsiteX299" fmla="*/ 3255292 w 5018777"/>
                <a:gd name="connsiteY299" fmla="*/ 1040674 h 2610137"/>
                <a:gd name="connsiteX300" fmla="*/ 3255292 w 5018777"/>
                <a:gd name="connsiteY300" fmla="*/ 997131 h 2610137"/>
                <a:gd name="connsiteX301" fmla="*/ 3211749 w 5018777"/>
                <a:gd name="connsiteY301" fmla="*/ 989874 h 2610137"/>
                <a:gd name="connsiteX302" fmla="*/ 3182720 w 5018777"/>
                <a:gd name="connsiteY302" fmla="*/ 982617 h 2610137"/>
                <a:gd name="connsiteX303" fmla="*/ 3124663 w 5018777"/>
                <a:gd name="connsiteY303" fmla="*/ 960845 h 2610137"/>
                <a:gd name="connsiteX304" fmla="*/ 3102892 w 5018777"/>
                <a:gd name="connsiteY304" fmla="*/ 953588 h 2610137"/>
                <a:gd name="connsiteX305" fmla="*/ 3052092 w 5018777"/>
                <a:gd name="connsiteY305" fmla="*/ 946331 h 2610137"/>
                <a:gd name="connsiteX306" fmla="*/ 3030320 w 5018777"/>
                <a:gd name="connsiteY306" fmla="*/ 939074 h 2610137"/>
                <a:gd name="connsiteX307" fmla="*/ 2994035 w 5018777"/>
                <a:gd name="connsiteY307" fmla="*/ 931817 h 2610137"/>
                <a:gd name="connsiteX308" fmla="*/ 2979520 w 5018777"/>
                <a:gd name="connsiteY308" fmla="*/ 917303 h 2610137"/>
                <a:gd name="connsiteX309" fmla="*/ 3037577 w 5018777"/>
                <a:gd name="connsiteY309" fmla="*/ 822960 h 2610137"/>
                <a:gd name="connsiteX310" fmla="*/ 3095635 w 5018777"/>
                <a:gd name="connsiteY310" fmla="*/ 750388 h 2610137"/>
                <a:gd name="connsiteX311" fmla="*/ 3131920 w 5018777"/>
                <a:gd name="connsiteY311" fmla="*/ 706845 h 2610137"/>
                <a:gd name="connsiteX312" fmla="*/ 3146435 w 5018777"/>
                <a:gd name="connsiteY312" fmla="*/ 685074 h 2610137"/>
                <a:gd name="connsiteX313" fmla="*/ 3037577 w 5018777"/>
                <a:gd name="connsiteY313" fmla="*/ 670560 h 2610137"/>
                <a:gd name="connsiteX314" fmla="*/ 2965006 w 5018777"/>
                <a:gd name="connsiteY314" fmla="*/ 663303 h 2610137"/>
                <a:gd name="connsiteX315" fmla="*/ 2892435 w 5018777"/>
                <a:gd name="connsiteY315" fmla="*/ 648788 h 2610137"/>
                <a:gd name="connsiteX316" fmla="*/ 2928720 w 5018777"/>
                <a:gd name="connsiteY316" fmla="*/ 612503 h 2610137"/>
                <a:gd name="connsiteX317" fmla="*/ 2965006 w 5018777"/>
                <a:gd name="connsiteY317" fmla="*/ 576217 h 2610137"/>
                <a:gd name="connsiteX318" fmla="*/ 2972263 w 5018777"/>
                <a:gd name="connsiteY318" fmla="*/ 532674 h 2610137"/>
                <a:gd name="connsiteX319" fmla="*/ 2986777 w 5018777"/>
                <a:gd name="connsiteY319" fmla="*/ 489131 h 2610137"/>
                <a:gd name="connsiteX320" fmla="*/ 3001292 w 5018777"/>
                <a:gd name="connsiteY320" fmla="*/ 438331 h 2610137"/>
                <a:gd name="connsiteX321" fmla="*/ 3015806 w 5018777"/>
                <a:gd name="connsiteY321" fmla="*/ 394788 h 2610137"/>
                <a:gd name="connsiteX322" fmla="*/ 2965006 w 5018777"/>
                <a:gd name="connsiteY322" fmla="*/ 402045 h 2610137"/>
                <a:gd name="connsiteX323" fmla="*/ 2921463 w 5018777"/>
                <a:gd name="connsiteY323" fmla="*/ 416560 h 2610137"/>
                <a:gd name="connsiteX324" fmla="*/ 2892435 w 5018777"/>
                <a:gd name="connsiteY324" fmla="*/ 423817 h 2610137"/>
                <a:gd name="connsiteX325" fmla="*/ 2856149 w 5018777"/>
                <a:gd name="connsiteY325" fmla="*/ 438331 h 2610137"/>
                <a:gd name="connsiteX326" fmla="*/ 2812606 w 5018777"/>
                <a:gd name="connsiteY326" fmla="*/ 445588 h 2610137"/>
                <a:gd name="connsiteX327" fmla="*/ 2783577 w 5018777"/>
                <a:gd name="connsiteY327" fmla="*/ 452845 h 2610137"/>
                <a:gd name="connsiteX328" fmla="*/ 2725520 w 5018777"/>
                <a:gd name="connsiteY328" fmla="*/ 445588 h 2610137"/>
                <a:gd name="connsiteX329" fmla="*/ 2732777 w 5018777"/>
                <a:gd name="connsiteY329" fmla="*/ 380274 h 2610137"/>
                <a:gd name="connsiteX330" fmla="*/ 2725520 w 5018777"/>
                <a:gd name="connsiteY330" fmla="*/ 293188 h 2610137"/>
                <a:gd name="connsiteX331" fmla="*/ 2711006 w 5018777"/>
                <a:gd name="connsiteY331" fmla="*/ 235131 h 2610137"/>
                <a:gd name="connsiteX332" fmla="*/ 2667463 w 5018777"/>
                <a:gd name="connsiteY332" fmla="*/ 213360 h 2610137"/>
                <a:gd name="connsiteX333" fmla="*/ 2660206 w 5018777"/>
                <a:gd name="connsiteY33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24777 w 5018777"/>
                <a:gd name="connsiteY223" fmla="*/ 2063931 h 2610137"/>
                <a:gd name="connsiteX224" fmla="*/ 2195749 w 5018777"/>
                <a:gd name="connsiteY224" fmla="*/ 2071188 h 2610137"/>
                <a:gd name="connsiteX225" fmla="*/ 2166720 w 5018777"/>
                <a:gd name="connsiteY225" fmla="*/ 2092960 h 2610137"/>
                <a:gd name="connsiteX226" fmla="*/ 2152206 w 5018777"/>
                <a:gd name="connsiteY226" fmla="*/ 2114731 h 2610137"/>
                <a:gd name="connsiteX227" fmla="*/ 2130435 w 5018777"/>
                <a:gd name="connsiteY227" fmla="*/ 2143760 h 2610137"/>
                <a:gd name="connsiteX228" fmla="*/ 2130435 w 5018777"/>
                <a:gd name="connsiteY228" fmla="*/ 2354217 h 2610137"/>
                <a:gd name="connsiteX229" fmla="*/ 2144949 w 5018777"/>
                <a:gd name="connsiteY229" fmla="*/ 2375988 h 2610137"/>
                <a:gd name="connsiteX230" fmla="*/ 2195749 w 5018777"/>
                <a:gd name="connsiteY230" fmla="*/ 2419531 h 2610137"/>
                <a:gd name="connsiteX231" fmla="*/ 2224777 w 5018777"/>
                <a:gd name="connsiteY231" fmla="*/ 2441303 h 2610137"/>
                <a:gd name="connsiteX232" fmla="*/ 2268320 w 5018777"/>
                <a:gd name="connsiteY232" fmla="*/ 2477588 h 2610137"/>
                <a:gd name="connsiteX233" fmla="*/ 2297349 w 5018777"/>
                <a:gd name="connsiteY233" fmla="*/ 2513874 h 2610137"/>
                <a:gd name="connsiteX234" fmla="*/ 2319120 w 5018777"/>
                <a:gd name="connsiteY234" fmla="*/ 2535645 h 2610137"/>
                <a:gd name="connsiteX235" fmla="*/ 2398949 w 5018777"/>
                <a:gd name="connsiteY235" fmla="*/ 2571931 h 2610137"/>
                <a:gd name="connsiteX236" fmla="*/ 2544092 w 5018777"/>
                <a:gd name="connsiteY236" fmla="*/ 2557417 h 2610137"/>
                <a:gd name="connsiteX237" fmla="*/ 2565863 w 5018777"/>
                <a:gd name="connsiteY237" fmla="*/ 2542903 h 2610137"/>
                <a:gd name="connsiteX238" fmla="*/ 2573120 w 5018777"/>
                <a:gd name="connsiteY238" fmla="*/ 2506617 h 2610137"/>
                <a:gd name="connsiteX239" fmla="*/ 2587635 w 5018777"/>
                <a:gd name="connsiteY239" fmla="*/ 2484845 h 2610137"/>
                <a:gd name="connsiteX240" fmla="*/ 2594892 w 5018777"/>
                <a:gd name="connsiteY240" fmla="*/ 2412274 h 2610137"/>
                <a:gd name="connsiteX241" fmla="*/ 2645692 w 5018777"/>
                <a:gd name="connsiteY241" fmla="*/ 2419531 h 2610137"/>
                <a:gd name="connsiteX242" fmla="*/ 2674720 w 5018777"/>
                <a:gd name="connsiteY242" fmla="*/ 2426788 h 2610137"/>
                <a:gd name="connsiteX243" fmla="*/ 2747292 w 5018777"/>
                <a:gd name="connsiteY243" fmla="*/ 2441303 h 2610137"/>
                <a:gd name="connsiteX244" fmla="*/ 2790835 w 5018777"/>
                <a:gd name="connsiteY244" fmla="*/ 2455817 h 2610137"/>
                <a:gd name="connsiteX245" fmla="*/ 2812606 w 5018777"/>
                <a:gd name="connsiteY245" fmla="*/ 2441303 h 2610137"/>
                <a:gd name="connsiteX246" fmla="*/ 2805349 w 5018777"/>
                <a:gd name="connsiteY246" fmla="*/ 2419531 h 2610137"/>
                <a:gd name="connsiteX247" fmla="*/ 2798092 w 5018777"/>
                <a:gd name="connsiteY247" fmla="*/ 2375988 h 2610137"/>
                <a:gd name="connsiteX248" fmla="*/ 2783577 w 5018777"/>
                <a:gd name="connsiteY248" fmla="*/ 2332445 h 2610137"/>
                <a:gd name="connsiteX249" fmla="*/ 2798092 w 5018777"/>
                <a:gd name="connsiteY249" fmla="*/ 2281645 h 2610137"/>
                <a:gd name="connsiteX250" fmla="*/ 2965006 w 5018777"/>
                <a:gd name="connsiteY250" fmla="*/ 2252617 h 2610137"/>
                <a:gd name="connsiteX251" fmla="*/ 2950492 w 5018777"/>
                <a:gd name="connsiteY251" fmla="*/ 2230845 h 2610137"/>
                <a:gd name="connsiteX252" fmla="*/ 2928720 w 5018777"/>
                <a:gd name="connsiteY252" fmla="*/ 2136503 h 2610137"/>
                <a:gd name="connsiteX253" fmla="*/ 2921463 w 5018777"/>
                <a:gd name="connsiteY253" fmla="*/ 2107474 h 2610137"/>
                <a:gd name="connsiteX254" fmla="*/ 2899692 w 5018777"/>
                <a:gd name="connsiteY254" fmla="*/ 2092960 h 2610137"/>
                <a:gd name="connsiteX255" fmla="*/ 2906949 w 5018777"/>
                <a:gd name="connsiteY255" fmla="*/ 2063931 h 2610137"/>
                <a:gd name="connsiteX256" fmla="*/ 3037577 w 5018777"/>
                <a:gd name="connsiteY256" fmla="*/ 2056674 h 2610137"/>
                <a:gd name="connsiteX257" fmla="*/ 3124663 w 5018777"/>
                <a:gd name="connsiteY257" fmla="*/ 2049417 h 2610137"/>
                <a:gd name="connsiteX258" fmla="*/ 3146435 w 5018777"/>
                <a:gd name="connsiteY258" fmla="*/ 2042160 h 2610137"/>
                <a:gd name="connsiteX259" fmla="*/ 3139177 w 5018777"/>
                <a:gd name="connsiteY259" fmla="*/ 2013131 h 2610137"/>
                <a:gd name="connsiteX260" fmla="*/ 3110149 w 5018777"/>
                <a:gd name="connsiteY260" fmla="*/ 1962331 h 2610137"/>
                <a:gd name="connsiteX261" fmla="*/ 3081120 w 5018777"/>
                <a:gd name="connsiteY261" fmla="*/ 1933303 h 2610137"/>
                <a:gd name="connsiteX262" fmla="*/ 3066606 w 5018777"/>
                <a:gd name="connsiteY262" fmla="*/ 1904274 h 2610137"/>
                <a:gd name="connsiteX263" fmla="*/ 3044835 w 5018777"/>
                <a:gd name="connsiteY263" fmla="*/ 1889760 h 2610137"/>
                <a:gd name="connsiteX264" fmla="*/ 3037577 w 5018777"/>
                <a:gd name="connsiteY264" fmla="*/ 1867988 h 2610137"/>
                <a:gd name="connsiteX265" fmla="*/ 3023063 w 5018777"/>
                <a:gd name="connsiteY265" fmla="*/ 1846217 h 2610137"/>
                <a:gd name="connsiteX266" fmla="*/ 3052092 w 5018777"/>
                <a:gd name="connsiteY266" fmla="*/ 1831703 h 2610137"/>
                <a:gd name="connsiteX267" fmla="*/ 3160949 w 5018777"/>
                <a:gd name="connsiteY267" fmla="*/ 1817188 h 2610137"/>
                <a:gd name="connsiteX268" fmla="*/ 3182720 w 5018777"/>
                <a:gd name="connsiteY268" fmla="*/ 1802674 h 2610137"/>
                <a:gd name="connsiteX269" fmla="*/ 3131920 w 5018777"/>
                <a:gd name="connsiteY269" fmla="*/ 1693817 h 2610137"/>
                <a:gd name="connsiteX270" fmla="*/ 3124663 w 5018777"/>
                <a:gd name="connsiteY270" fmla="*/ 1672045 h 2610137"/>
                <a:gd name="connsiteX271" fmla="*/ 3110149 w 5018777"/>
                <a:gd name="connsiteY271" fmla="*/ 1650274 h 2610137"/>
                <a:gd name="connsiteX272" fmla="*/ 3131920 w 5018777"/>
                <a:gd name="connsiteY272" fmla="*/ 1643017 h 2610137"/>
                <a:gd name="connsiteX273" fmla="*/ 3160949 w 5018777"/>
                <a:gd name="connsiteY273" fmla="*/ 1635760 h 2610137"/>
                <a:gd name="connsiteX274" fmla="*/ 3189977 w 5018777"/>
                <a:gd name="connsiteY274" fmla="*/ 1621245 h 2610137"/>
                <a:gd name="connsiteX275" fmla="*/ 3219006 w 5018777"/>
                <a:gd name="connsiteY275" fmla="*/ 1613988 h 2610137"/>
                <a:gd name="connsiteX276" fmla="*/ 3240777 w 5018777"/>
                <a:gd name="connsiteY276" fmla="*/ 1606731 h 2610137"/>
                <a:gd name="connsiteX277" fmla="*/ 3284320 w 5018777"/>
                <a:gd name="connsiteY277" fmla="*/ 1584960 h 2610137"/>
                <a:gd name="connsiteX278" fmla="*/ 3298835 w 5018777"/>
                <a:gd name="connsiteY278" fmla="*/ 1570445 h 2610137"/>
                <a:gd name="connsiteX279" fmla="*/ 3277063 w 5018777"/>
                <a:gd name="connsiteY279" fmla="*/ 1548674 h 2610137"/>
                <a:gd name="connsiteX280" fmla="*/ 3233520 w 5018777"/>
                <a:gd name="connsiteY280" fmla="*/ 1519645 h 2610137"/>
                <a:gd name="connsiteX281" fmla="*/ 3182720 w 5018777"/>
                <a:gd name="connsiteY281" fmla="*/ 1461588 h 2610137"/>
                <a:gd name="connsiteX282" fmla="*/ 3175463 w 5018777"/>
                <a:gd name="connsiteY282" fmla="*/ 1439817 h 2610137"/>
                <a:gd name="connsiteX283" fmla="*/ 3153692 w 5018777"/>
                <a:gd name="connsiteY283" fmla="*/ 1425303 h 2610137"/>
                <a:gd name="connsiteX284" fmla="*/ 3204492 w 5018777"/>
                <a:gd name="connsiteY284" fmla="*/ 1389017 h 2610137"/>
                <a:gd name="connsiteX285" fmla="*/ 3240777 w 5018777"/>
                <a:gd name="connsiteY285" fmla="*/ 1352731 h 2610137"/>
                <a:gd name="connsiteX286" fmla="*/ 3269806 w 5018777"/>
                <a:gd name="connsiteY286" fmla="*/ 1316445 h 2610137"/>
                <a:gd name="connsiteX287" fmla="*/ 3291577 w 5018777"/>
                <a:gd name="connsiteY287" fmla="*/ 1301931 h 2610137"/>
                <a:gd name="connsiteX288" fmla="*/ 3306092 w 5018777"/>
                <a:gd name="connsiteY288" fmla="*/ 1287417 h 2610137"/>
                <a:gd name="connsiteX289" fmla="*/ 3313349 w 5018777"/>
                <a:gd name="connsiteY289" fmla="*/ 1265645 h 2610137"/>
                <a:gd name="connsiteX290" fmla="*/ 3269806 w 5018777"/>
                <a:gd name="connsiteY290" fmla="*/ 1258388 h 2610137"/>
                <a:gd name="connsiteX291" fmla="*/ 3248035 w 5018777"/>
                <a:gd name="connsiteY291" fmla="*/ 1251131 h 2610137"/>
                <a:gd name="connsiteX292" fmla="*/ 3197235 w 5018777"/>
                <a:gd name="connsiteY292" fmla="*/ 1236617 h 2610137"/>
                <a:gd name="connsiteX293" fmla="*/ 3175463 w 5018777"/>
                <a:gd name="connsiteY293" fmla="*/ 1222103 h 2610137"/>
                <a:gd name="connsiteX294" fmla="*/ 3153692 w 5018777"/>
                <a:gd name="connsiteY294" fmla="*/ 1214845 h 2610137"/>
                <a:gd name="connsiteX295" fmla="*/ 3124663 w 5018777"/>
                <a:gd name="connsiteY295" fmla="*/ 1200331 h 2610137"/>
                <a:gd name="connsiteX296" fmla="*/ 3204492 w 5018777"/>
                <a:gd name="connsiteY296" fmla="*/ 1098731 h 2610137"/>
                <a:gd name="connsiteX297" fmla="*/ 3255292 w 5018777"/>
                <a:gd name="connsiteY297" fmla="*/ 1040674 h 2610137"/>
                <a:gd name="connsiteX298" fmla="*/ 3255292 w 5018777"/>
                <a:gd name="connsiteY298" fmla="*/ 997131 h 2610137"/>
                <a:gd name="connsiteX299" fmla="*/ 3211749 w 5018777"/>
                <a:gd name="connsiteY299" fmla="*/ 989874 h 2610137"/>
                <a:gd name="connsiteX300" fmla="*/ 3182720 w 5018777"/>
                <a:gd name="connsiteY300" fmla="*/ 982617 h 2610137"/>
                <a:gd name="connsiteX301" fmla="*/ 3124663 w 5018777"/>
                <a:gd name="connsiteY301" fmla="*/ 960845 h 2610137"/>
                <a:gd name="connsiteX302" fmla="*/ 3102892 w 5018777"/>
                <a:gd name="connsiteY302" fmla="*/ 953588 h 2610137"/>
                <a:gd name="connsiteX303" fmla="*/ 3052092 w 5018777"/>
                <a:gd name="connsiteY303" fmla="*/ 946331 h 2610137"/>
                <a:gd name="connsiteX304" fmla="*/ 3030320 w 5018777"/>
                <a:gd name="connsiteY304" fmla="*/ 939074 h 2610137"/>
                <a:gd name="connsiteX305" fmla="*/ 2994035 w 5018777"/>
                <a:gd name="connsiteY305" fmla="*/ 931817 h 2610137"/>
                <a:gd name="connsiteX306" fmla="*/ 2979520 w 5018777"/>
                <a:gd name="connsiteY306" fmla="*/ 917303 h 2610137"/>
                <a:gd name="connsiteX307" fmla="*/ 3037577 w 5018777"/>
                <a:gd name="connsiteY307" fmla="*/ 822960 h 2610137"/>
                <a:gd name="connsiteX308" fmla="*/ 3095635 w 5018777"/>
                <a:gd name="connsiteY308" fmla="*/ 750388 h 2610137"/>
                <a:gd name="connsiteX309" fmla="*/ 3131920 w 5018777"/>
                <a:gd name="connsiteY309" fmla="*/ 706845 h 2610137"/>
                <a:gd name="connsiteX310" fmla="*/ 3146435 w 5018777"/>
                <a:gd name="connsiteY310" fmla="*/ 685074 h 2610137"/>
                <a:gd name="connsiteX311" fmla="*/ 3037577 w 5018777"/>
                <a:gd name="connsiteY311" fmla="*/ 670560 h 2610137"/>
                <a:gd name="connsiteX312" fmla="*/ 2965006 w 5018777"/>
                <a:gd name="connsiteY312" fmla="*/ 663303 h 2610137"/>
                <a:gd name="connsiteX313" fmla="*/ 2892435 w 5018777"/>
                <a:gd name="connsiteY313" fmla="*/ 648788 h 2610137"/>
                <a:gd name="connsiteX314" fmla="*/ 2928720 w 5018777"/>
                <a:gd name="connsiteY314" fmla="*/ 612503 h 2610137"/>
                <a:gd name="connsiteX315" fmla="*/ 2965006 w 5018777"/>
                <a:gd name="connsiteY315" fmla="*/ 576217 h 2610137"/>
                <a:gd name="connsiteX316" fmla="*/ 2972263 w 5018777"/>
                <a:gd name="connsiteY316" fmla="*/ 532674 h 2610137"/>
                <a:gd name="connsiteX317" fmla="*/ 2986777 w 5018777"/>
                <a:gd name="connsiteY317" fmla="*/ 489131 h 2610137"/>
                <a:gd name="connsiteX318" fmla="*/ 3001292 w 5018777"/>
                <a:gd name="connsiteY318" fmla="*/ 438331 h 2610137"/>
                <a:gd name="connsiteX319" fmla="*/ 3015806 w 5018777"/>
                <a:gd name="connsiteY319" fmla="*/ 394788 h 2610137"/>
                <a:gd name="connsiteX320" fmla="*/ 2965006 w 5018777"/>
                <a:gd name="connsiteY320" fmla="*/ 402045 h 2610137"/>
                <a:gd name="connsiteX321" fmla="*/ 2921463 w 5018777"/>
                <a:gd name="connsiteY321" fmla="*/ 416560 h 2610137"/>
                <a:gd name="connsiteX322" fmla="*/ 2892435 w 5018777"/>
                <a:gd name="connsiteY322" fmla="*/ 423817 h 2610137"/>
                <a:gd name="connsiteX323" fmla="*/ 2856149 w 5018777"/>
                <a:gd name="connsiteY323" fmla="*/ 438331 h 2610137"/>
                <a:gd name="connsiteX324" fmla="*/ 2812606 w 5018777"/>
                <a:gd name="connsiteY324" fmla="*/ 445588 h 2610137"/>
                <a:gd name="connsiteX325" fmla="*/ 2783577 w 5018777"/>
                <a:gd name="connsiteY325" fmla="*/ 452845 h 2610137"/>
                <a:gd name="connsiteX326" fmla="*/ 2725520 w 5018777"/>
                <a:gd name="connsiteY326" fmla="*/ 445588 h 2610137"/>
                <a:gd name="connsiteX327" fmla="*/ 2732777 w 5018777"/>
                <a:gd name="connsiteY327" fmla="*/ 380274 h 2610137"/>
                <a:gd name="connsiteX328" fmla="*/ 2725520 w 5018777"/>
                <a:gd name="connsiteY328" fmla="*/ 293188 h 2610137"/>
                <a:gd name="connsiteX329" fmla="*/ 2711006 w 5018777"/>
                <a:gd name="connsiteY329" fmla="*/ 235131 h 2610137"/>
                <a:gd name="connsiteX330" fmla="*/ 2667463 w 5018777"/>
                <a:gd name="connsiteY330" fmla="*/ 213360 h 2610137"/>
                <a:gd name="connsiteX331" fmla="*/ 2660206 w 5018777"/>
                <a:gd name="connsiteY33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66720 w 5018777"/>
                <a:gd name="connsiteY224" fmla="*/ 2092960 h 2610137"/>
                <a:gd name="connsiteX225" fmla="*/ 2152206 w 5018777"/>
                <a:gd name="connsiteY225" fmla="*/ 2114731 h 2610137"/>
                <a:gd name="connsiteX226" fmla="*/ 2130435 w 5018777"/>
                <a:gd name="connsiteY226" fmla="*/ 2143760 h 2610137"/>
                <a:gd name="connsiteX227" fmla="*/ 2130435 w 5018777"/>
                <a:gd name="connsiteY227" fmla="*/ 2354217 h 2610137"/>
                <a:gd name="connsiteX228" fmla="*/ 2144949 w 5018777"/>
                <a:gd name="connsiteY228" fmla="*/ 2375988 h 2610137"/>
                <a:gd name="connsiteX229" fmla="*/ 2195749 w 5018777"/>
                <a:gd name="connsiteY229" fmla="*/ 2419531 h 2610137"/>
                <a:gd name="connsiteX230" fmla="*/ 2224777 w 5018777"/>
                <a:gd name="connsiteY230" fmla="*/ 2441303 h 2610137"/>
                <a:gd name="connsiteX231" fmla="*/ 2268320 w 5018777"/>
                <a:gd name="connsiteY231" fmla="*/ 2477588 h 2610137"/>
                <a:gd name="connsiteX232" fmla="*/ 2297349 w 5018777"/>
                <a:gd name="connsiteY232" fmla="*/ 2513874 h 2610137"/>
                <a:gd name="connsiteX233" fmla="*/ 2319120 w 5018777"/>
                <a:gd name="connsiteY233" fmla="*/ 2535645 h 2610137"/>
                <a:gd name="connsiteX234" fmla="*/ 2398949 w 5018777"/>
                <a:gd name="connsiteY234" fmla="*/ 2571931 h 2610137"/>
                <a:gd name="connsiteX235" fmla="*/ 2544092 w 5018777"/>
                <a:gd name="connsiteY235" fmla="*/ 2557417 h 2610137"/>
                <a:gd name="connsiteX236" fmla="*/ 2565863 w 5018777"/>
                <a:gd name="connsiteY236" fmla="*/ 2542903 h 2610137"/>
                <a:gd name="connsiteX237" fmla="*/ 2573120 w 5018777"/>
                <a:gd name="connsiteY237" fmla="*/ 2506617 h 2610137"/>
                <a:gd name="connsiteX238" fmla="*/ 2587635 w 5018777"/>
                <a:gd name="connsiteY238" fmla="*/ 2484845 h 2610137"/>
                <a:gd name="connsiteX239" fmla="*/ 2594892 w 5018777"/>
                <a:gd name="connsiteY239" fmla="*/ 2412274 h 2610137"/>
                <a:gd name="connsiteX240" fmla="*/ 2645692 w 5018777"/>
                <a:gd name="connsiteY240" fmla="*/ 2419531 h 2610137"/>
                <a:gd name="connsiteX241" fmla="*/ 2674720 w 5018777"/>
                <a:gd name="connsiteY241" fmla="*/ 2426788 h 2610137"/>
                <a:gd name="connsiteX242" fmla="*/ 2747292 w 5018777"/>
                <a:gd name="connsiteY242" fmla="*/ 2441303 h 2610137"/>
                <a:gd name="connsiteX243" fmla="*/ 2790835 w 5018777"/>
                <a:gd name="connsiteY243" fmla="*/ 2455817 h 2610137"/>
                <a:gd name="connsiteX244" fmla="*/ 2812606 w 5018777"/>
                <a:gd name="connsiteY244" fmla="*/ 2441303 h 2610137"/>
                <a:gd name="connsiteX245" fmla="*/ 2805349 w 5018777"/>
                <a:gd name="connsiteY245" fmla="*/ 2419531 h 2610137"/>
                <a:gd name="connsiteX246" fmla="*/ 2798092 w 5018777"/>
                <a:gd name="connsiteY246" fmla="*/ 2375988 h 2610137"/>
                <a:gd name="connsiteX247" fmla="*/ 2783577 w 5018777"/>
                <a:gd name="connsiteY247" fmla="*/ 2332445 h 2610137"/>
                <a:gd name="connsiteX248" fmla="*/ 2798092 w 5018777"/>
                <a:gd name="connsiteY248" fmla="*/ 2281645 h 2610137"/>
                <a:gd name="connsiteX249" fmla="*/ 2965006 w 5018777"/>
                <a:gd name="connsiteY249" fmla="*/ 2252617 h 2610137"/>
                <a:gd name="connsiteX250" fmla="*/ 2950492 w 5018777"/>
                <a:gd name="connsiteY250" fmla="*/ 2230845 h 2610137"/>
                <a:gd name="connsiteX251" fmla="*/ 2928720 w 5018777"/>
                <a:gd name="connsiteY251" fmla="*/ 2136503 h 2610137"/>
                <a:gd name="connsiteX252" fmla="*/ 2921463 w 5018777"/>
                <a:gd name="connsiteY252" fmla="*/ 2107474 h 2610137"/>
                <a:gd name="connsiteX253" fmla="*/ 2899692 w 5018777"/>
                <a:gd name="connsiteY253" fmla="*/ 2092960 h 2610137"/>
                <a:gd name="connsiteX254" fmla="*/ 2906949 w 5018777"/>
                <a:gd name="connsiteY254" fmla="*/ 2063931 h 2610137"/>
                <a:gd name="connsiteX255" fmla="*/ 3037577 w 5018777"/>
                <a:gd name="connsiteY255" fmla="*/ 2056674 h 2610137"/>
                <a:gd name="connsiteX256" fmla="*/ 3124663 w 5018777"/>
                <a:gd name="connsiteY256" fmla="*/ 2049417 h 2610137"/>
                <a:gd name="connsiteX257" fmla="*/ 3146435 w 5018777"/>
                <a:gd name="connsiteY257" fmla="*/ 2042160 h 2610137"/>
                <a:gd name="connsiteX258" fmla="*/ 3139177 w 5018777"/>
                <a:gd name="connsiteY258" fmla="*/ 2013131 h 2610137"/>
                <a:gd name="connsiteX259" fmla="*/ 3110149 w 5018777"/>
                <a:gd name="connsiteY259" fmla="*/ 1962331 h 2610137"/>
                <a:gd name="connsiteX260" fmla="*/ 3081120 w 5018777"/>
                <a:gd name="connsiteY260" fmla="*/ 1933303 h 2610137"/>
                <a:gd name="connsiteX261" fmla="*/ 3066606 w 5018777"/>
                <a:gd name="connsiteY261" fmla="*/ 1904274 h 2610137"/>
                <a:gd name="connsiteX262" fmla="*/ 3044835 w 5018777"/>
                <a:gd name="connsiteY262" fmla="*/ 1889760 h 2610137"/>
                <a:gd name="connsiteX263" fmla="*/ 3037577 w 5018777"/>
                <a:gd name="connsiteY263" fmla="*/ 1867988 h 2610137"/>
                <a:gd name="connsiteX264" fmla="*/ 3023063 w 5018777"/>
                <a:gd name="connsiteY264" fmla="*/ 1846217 h 2610137"/>
                <a:gd name="connsiteX265" fmla="*/ 3052092 w 5018777"/>
                <a:gd name="connsiteY265" fmla="*/ 1831703 h 2610137"/>
                <a:gd name="connsiteX266" fmla="*/ 3160949 w 5018777"/>
                <a:gd name="connsiteY266" fmla="*/ 1817188 h 2610137"/>
                <a:gd name="connsiteX267" fmla="*/ 3182720 w 5018777"/>
                <a:gd name="connsiteY267" fmla="*/ 1802674 h 2610137"/>
                <a:gd name="connsiteX268" fmla="*/ 3131920 w 5018777"/>
                <a:gd name="connsiteY268" fmla="*/ 1693817 h 2610137"/>
                <a:gd name="connsiteX269" fmla="*/ 3124663 w 5018777"/>
                <a:gd name="connsiteY269" fmla="*/ 1672045 h 2610137"/>
                <a:gd name="connsiteX270" fmla="*/ 3110149 w 5018777"/>
                <a:gd name="connsiteY270" fmla="*/ 1650274 h 2610137"/>
                <a:gd name="connsiteX271" fmla="*/ 3131920 w 5018777"/>
                <a:gd name="connsiteY271" fmla="*/ 1643017 h 2610137"/>
                <a:gd name="connsiteX272" fmla="*/ 3160949 w 5018777"/>
                <a:gd name="connsiteY272" fmla="*/ 1635760 h 2610137"/>
                <a:gd name="connsiteX273" fmla="*/ 3189977 w 5018777"/>
                <a:gd name="connsiteY273" fmla="*/ 1621245 h 2610137"/>
                <a:gd name="connsiteX274" fmla="*/ 3219006 w 5018777"/>
                <a:gd name="connsiteY274" fmla="*/ 1613988 h 2610137"/>
                <a:gd name="connsiteX275" fmla="*/ 3240777 w 5018777"/>
                <a:gd name="connsiteY275" fmla="*/ 1606731 h 2610137"/>
                <a:gd name="connsiteX276" fmla="*/ 3284320 w 5018777"/>
                <a:gd name="connsiteY276" fmla="*/ 1584960 h 2610137"/>
                <a:gd name="connsiteX277" fmla="*/ 3298835 w 5018777"/>
                <a:gd name="connsiteY277" fmla="*/ 1570445 h 2610137"/>
                <a:gd name="connsiteX278" fmla="*/ 3277063 w 5018777"/>
                <a:gd name="connsiteY278" fmla="*/ 1548674 h 2610137"/>
                <a:gd name="connsiteX279" fmla="*/ 3233520 w 5018777"/>
                <a:gd name="connsiteY279" fmla="*/ 1519645 h 2610137"/>
                <a:gd name="connsiteX280" fmla="*/ 3182720 w 5018777"/>
                <a:gd name="connsiteY280" fmla="*/ 1461588 h 2610137"/>
                <a:gd name="connsiteX281" fmla="*/ 3175463 w 5018777"/>
                <a:gd name="connsiteY281" fmla="*/ 1439817 h 2610137"/>
                <a:gd name="connsiteX282" fmla="*/ 3153692 w 5018777"/>
                <a:gd name="connsiteY282" fmla="*/ 1425303 h 2610137"/>
                <a:gd name="connsiteX283" fmla="*/ 3204492 w 5018777"/>
                <a:gd name="connsiteY283" fmla="*/ 1389017 h 2610137"/>
                <a:gd name="connsiteX284" fmla="*/ 3240777 w 5018777"/>
                <a:gd name="connsiteY284" fmla="*/ 1352731 h 2610137"/>
                <a:gd name="connsiteX285" fmla="*/ 3269806 w 5018777"/>
                <a:gd name="connsiteY285" fmla="*/ 1316445 h 2610137"/>
                <a:gd name="connsiteX286" fmla="*/ 3291577 w 5018777"/>
                <a:gd name="connsiteY286" fmla="*/ 1301931 h 2610137"/>
                <a:gd name="connsiteX287" fmla="*/ 3306092 w 5018777"/>
                <a:gd name="connsiteY287" fmla="*/ 1287417 h 2610137"/>
                <a:gd name="connsiteX288" fmla="*/ 3313349 w 5018777"/>
                <a:gd name="connsiteY288" fmla="*/ 1265645 h 2610137"/>
                <a:gd name="connsiteX289" fmla="*/ 3269806 w 5018777"/>
                <a:gd name="connsiteY289" fmla="*/ 1258388 h 2610137"/>
                <a:gd name="connsiteX290" fmla="*/ 3248035 w 5018777"/>
                <a:gd name="connsiteY290" fmla="*/ 1251131 h 2610137"/>
                <a:gd name="connsiteX291" fmla="*/ 3197235 w 5018777"/>
                <a:gd name="connsiteY291" fmla="*/ 1236617 h 2610137"/>
                <a:gd name="connsiteX292" fmla="*/ 3175463 w 5018777"/>
                <a:gd name="connsiteY292" fmla="*/ 1222103 h 2610137"/>
                <a:gd name="connsiteX293" fmla="*/ 3153692 w 5018777"/>
                <a:gd name="connsiteY293" fmla="*/ 1214845 h 2610137"/>
                <a:gd name="connsiteX294" fmla="*/ 3124663 w 5018777"/>
                <a:gd name="connsiteY294" fmla="*/ 1200331 h 2610137"/>
                <a:gd name="connsiteX295" fmla="*/ 3204492 w 5018777"/>
                <a:gd name="connsiteY295" fmla="*/ 1098731 h 2610137"/>
                <a:gd name="connsiteX296" fmla="*/ 3255292 w 5018777"/>
                <a:gd name="connsiteY296" fmla="*/ 1040674 h 2610137"/>
                <a:gd name="connsiteX297" fmla="*/ 3255292 w 5018777"/>
                <a:gd name="connsiteY297" fmla="*/ 997131 h 2610137"/>
                <a:gd name="connsiteX298" fmla="*/ 3211749 w 5018777"/>
                <a:gd name="connsiteY298" fmla="*/ 989874 h 2610137"/>
                <a:gd name="connsiteX299" fmla="*/ 3182720 w 5018777"/>
                <a:gd name="connsiteY299" fmla="*/ 982617 h 2610137"/>
                <a:gd name="connsiteX300" fmla="*/ 3124663 w 5018777"/>
                <a:gd name="connsiteY300" fmla="*/ 960845 h 2610137"/>
                <a:gd name="connsiteX301" fmla="*/ 3102892 w 5018777"/>
                <a:gd name="connsiteY301" fmla="*/ 953588 h 2610137"/>
                <a:gd name="connsiteX302" fmla="*/ 3052092 w 5018777"/>
                <a:gd name="connsiteY302" fmla="*/ 946331 h 2610137"/>
                <a:gd name="connsiteX303" fmla="*/ 3030320 w 5018777"/>
                <a:gd name="connsiteY303" fmla="*/ 939074 h 2610137"/>
                <a:gd name="connsiteX304" fmla="*/ 2994035 w 5018777"/>
                <a:gd name="connsiteY304" fmla="*/ 931817 h 2610137"/>
                <a:gd name="connsiteX305" fmla="*/ 2979520 w 5018777"/>
                <a:gd name="connsiteY305" fmla="*/ 917303 h 2610137"/>
                <a:gd name="connsiteX306" fmla="*/ 3037577 w 5018777"/>
                <a:gd name="connsiteY306" fmla="*/ 822960 h 2610137"/>
                <a:gd name="connsiteX307" fmla="*/ 3095635 w 5018777"/>
                <a:gd name="connsiteY307" fmla="*/ 750388 h 2610137"/>
                <a:gd name="connsiteX308" fmla="*/ 3131920 w 5018777"/>
                <a:gd name="connsiteY308" fmla="*/ 706845 h 2610137"/>
                <a:gd name="connsiteX309" fmla="*/ 3146435 w 5018777"/>
                <a:gd name="connsiteY309" fmla="*/ 685074 h 2610137"/>
                <a:gd name="connsiteX310" fmla="*/ 3037577 w 5018777"/>
                <a:gd name="connsiteY310" fmla="*/ 670560 h 2610137"/>
                <a:gd name="connsiteX311" fmla="*/ 2965006 w 5018777"/>
                <a:gd name="connsiteY311" fmla="*/ 663303 h 2610137"/>
                <a:gd name="connsiteX312" fmla="*/ 2892435 w 5018777"/>
                <a:gd name="connsiteY312" fmla="*/ 648788 h 2610137"/>
                <a:gd name="connsiteX313" fmla="*/ 2928720 w 5018777"/>
                <a:gd name="connsiteY313" fmla="*/ 612503 h 2610137"/>
                <a:gd name="connsiteX314" fmla="*/ 2965006 w 5018777"/>
                <a:gd name="connsiteY314" fmla="*/ 576217 h 2610137"/>
                <a:gd name="connsiteX315" fmla="*/ 2972263 w 5018777"/>
                <a:gd name="connsiteY315" fmla="*/ 532674 h 2610137"/>
                <a:gd name="connsiteX316" fmla="*/ 2986777 w 5018777"/>
                <a:gd name="connsiteY316" fmla="*/ 489131 h 2610137"/>
                <a:gd name="connsiteX317" fmla="*/ 3001292 w 5018777"/>
                <a:gd name="connsiteY317" fmla="*/ 438331 h 2610137"/>
                <a:gd name="connsiteX318" fmla="*/ 3015806 w 5018777"/>
                <a:gd name="connsiteY318" fmla="*/ 394788 h 2610137"/>
                <a:gd name="connsiteX319" fmla="*/ 2965006 w 5018777"/>
                <a:gd name="connsiteY319" fmla="*/ 402045 h 2610137"/>
                <a:gd name="connsiteX320" fmla="*/ 2921463 w 5018777"/>
                <a:gd name="connsiteY320" fmla="*/ 416560 h 2610137"/>
                <a:gd name="connsiteX321" fmla="*/ 2892435 w 5018777"/>
                <a:gd name="connsiteY321" fmla="*/ 423817 h 2610137"/>
                <a:gd name="connsiteX322" fmla="*/ 2856149 w 5018777"/>
                <a:gd name="connsiteY322" fmla="*/ 438331 h 2610137"/>
                <a:gd name="connsiteX323" fmla="*/ 2812606 w 5018777"/>
                <a:gd name="connsiteY323" fmla="*/ 445588 h 2610137"/>
                <a:gd name="connsiteX324" fmla="*/ 2783577 w 5018777"/>
                <a:gd name="connsiteY324" fmla="*/ 452845 h 2610137"/>
                <a:gd name="connsiteX325" fmla="*/ 2725520 w 5018777"/>
                <a:gd name="connsiteY325" fmla="*/ 445588 h 2610137"/>
                <a:gd name="connsiteX326" fmla="*/ 2732777 w 5018777"/>
                <a:gd name="connsiteY326" fmla="*/ 380274 h 2610137"/>
                <a:gd name="connsiteX327" fmla="*/ 2725520 w 5018777"/>
                <a:gd name="connsiteY327" fmla="*/ 293188 h 2610137"/>
                <a:gd name="connsiteX328" fmla="*/ 2711006 w 5018777"/>
                <a:gd name="connsiteY328" fmla="*/ 235131 h 2610137"/>
                <a:gd name="connsiteX329" fmla="*/ 2667463 w 5018777"/>
                <a:gd name="connsiteY329" fmla="*/ 213360 h 2610137"/>
                <a:gd name="connsiteX330" fmla="*/ 2660206 w 5018777"/>
                <a:gd name="connsiteY33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87519 w 5018777"/>
                <a:gd name="connsiteY219" fmla="*/ 2118541 h 2610137"/>
                <a:gd name="connsiteX220" fmla="*/ 2387519 w 5018777"/>
                <a:gd name="connsiteY220" fmla="*/ 2027645 h 2610137"/>
                <a:gd name="connsiteX221" fmla="*/ 2275577 w 5018777"/>
                <a:gd name="connsiteY221" fmla="*/ 2020388 h 2610137"/>
                <a:gd name="connsiteX222" fmla="*/ 2195749 w 5018777"/>
                <a:gd name="connsiteY222" fmla="*/ 2071188 h 2610137"/>
                <a:gd name="connsiteX223" fmla="*/ 2152206 w 5018777"/>
                <a:gd name="connsiteY223" fmla="*/ 2114731 h 2610137"/>
                <a:gd name="connsiteX224" fmla="*/ 2130435 w 5018777"/>
                <a:gd name="connsiteY224" fmla="*/ 2143760 h 2610137"/>
                <a:gd name="connsiteX225" fmla="*/ 2130435 w 5018777"/>
                <a:gd name="connsiteY225" fmla="*/ 2354217 h 2610137"/>
                <a:gd name="connsiteX226" fmla="*/ 2144949 w 5018777"/>
                <a:gd name="connsiteY226" fmla="*/ 2375988 h 2610137"/>
                <a:gd name="connsiteX227" fmla="*/ 2195749 w 5018777"/>
                <a:gd name="connsiteY227" fmla="*/ 2419531 h 2610137"/>
                <a:gd name="connsiteX228" fmla="*/ 2224777 w 5018777"/>
                <a:gd name="connsiteY228" fmla="*/ 2441303 h 2610137"/>
                <a:gd name="connsiteX229" fmla="*/ 2268320 w 5018777"/>
                <a:gd name="connsiteY229" fmla="*/ 2477588 h 2610137"/>
                <a:gd name="connsiteX230" fmla="*/ 2297349 w 5018777"/>
                <a:gd name="connsiteY230" fmla="*/ 2513874 h 2610137"/>
                <a:gd name="connsiteX231" fmla="*/ 2319120 w 5018777"/>
                <a:gd name="connsiteY231" fmla="*/ 2535645 h 2610137"/>
                <a:gd name="connsiteX232" fmla="*/ 2398949 w 5018777"/>
                <a:gd name="connsiteY232" fmla="*/ 2571931 h 2610137"/>
                <a:gd name="connsiteX233" fmla="*/ 2544092 w 5018777"/>
                <a:gd name="connsiteY233" fmla="*/ 2557417 h 2610137"/>
                <a:gd name="connsiteX234" fmla="*/ 2565863 w 5018777"/>
                <a:gd name="connsiteY234" fmla="*/ 2542903 h 2610137"/>
                <a:gd name="connsiteX235" fmla="*/ 2573120 w 5018777"/>
                <a:gd name="connsiteY235" fmla="*/ 2506617 h 2610137"/>
                <a:gd name="connsiteX236" fmla="*/ 2587635 w 5018777"/>
                <a:gd name="connsiteY236" fmla="*/ 2484845 h 2610137"/>
                <a:gd name="connsiteX237" fmla="*/ 2594892 w 5018777"/>
                <a:gd name="connsiteY237" fmla="*/ 2412274 h 2610137"/>
                <a:gd name="connsiteX238" fmla="*/ 2645692 w 5018777"/>
                <a:gd name="connsiteY238" fmla="*/ 2419531 h 2610137"/>
                <a:gd name="connsiteX239" fmla="*/ 2674720 w 5018777"/>
                <a:gd name="connsiteY239" fmla="*/ 2426788 h 2610137"/>
                <a:gd name="connsiteX240" fmla="*/ 2747292 w 5018777"/>
                <a:gd name="connsiteY240" fmla="*/ 2441303 h 2610137"/>
                <a:gd name="connsiteX241" fmla="*/ 2790835 w 5018777"/>
                <a:gd name="connsiteY241" fmla="*/ 2455817 h 2610137"/>
                <a:gd name="connsiteX242" fmla="*/ 2812606 w 5018777"/>
                <a:gd name="connsiteY242" fmla="*/ 2441303 h 2610137"/>
                <a:gd name="connsiteX243" fmla="*/ 2805349 w 5018777"/>
                <a:gd name="connsiteY243" fmla="*/ 2419531 h 2610137"/>
                <a:gd name="connsiteX244" fmla="*/ 2798092 w 5018777"/>
                <a:gd name="connsiteY244" fmla="*/ 2375988 h 2610137"/>
                <a:gd name="connsiteX245" fmla="*/ 2783577 w 5018777"/>
                <a:gd name="connsiteY245" fmla="*/ 2332445 h 2610137"/>
                <a:gd name="connsiteX246" fmla="*/ 2798092 w 5018777"/>
                <a:gd name="connsiteY246" fmla="*/ 2281645 h 2610137"/>
                <a:gd name="connsiteX247" fmla="*/ 2965006 w 5018777"/>
                <a:gd name="connsiteY247" fmla="*/ 2252617 h 2610137"/>
                <a:gd name="connsiteX248" fmla="*/ 2950492 w 5018777"/>
                <a:gd name="connsiteY248" fmla="*/ 2230845 h 2610137"/>
                <a:gd name="connsiteX249" fmla="*/ 2928720 w 5018777"/>
                <a:gd name="connsiteY249" fmla="*/ 2136503 h 2610137"/>
                <a:gd name="connsiteX250" fmla="*/ 2921463 w 5018777"/>
                <a:gd name="connsiteY250" fmla="*/ 2107474 h 2610137"/>
                <a:gd name="connsiteX251" fmla="*/ 2899692 w 5018777"/>
                <a:gd name="connsiteY251" fmla="*/ 2092960 h 2610137"/>
                <a:gd name="connsiteX252" fmla="*/ 2906949 w 5018777"/>
                <a:gd name="connsiteY252" fmla="*/ 2063931 h 2610137"/>
                <a:gd name="connsiteX253" fmla="*/ 3037577 w 5018777"/>
                <a:gd name="connsiteY253" fmla="*/ 2056674 h 2610137"/>
                <a:gd name="connsiteX254" fmla="*/ 3124663 w 5018777"/>
                <a:gd name="connsiteY254" fmla="*/ 2049417 h 2610137"/>
                <a:gd name="connsiteX255" fmla="*/ 3146435 w 5018777"/>
                <a:gd name="connsiteY255" fmla="*/ 2042160 h 2610137"/>
                <a:gd name="connsiteX256" fmla="*/ 3139177 w 5018777"/>
                <a:gd name="connsiteY256" fmla="*/ 2013131 h 2610137"/>
                <a:gd name="connsiteX257" fmla="*/ 3110149 w 5018777"/>
                <a:gd name="connsiteY257" fmla="*/ 1962331 h 2610137"/>
                <a:gd name="connsiteX258" fmla="*/ 3081120 w 5018777"/>
                <a:gd name="connsiteY258" fmla="*/ 1933303 h 2610137"/>
                <a:gd name="connsiteX259" fmla="*/ 3066606 w 5018777"/>
                <a:gd name="connsiteY259" fmla="*/ 1904274 h 2610137"/>
                <a:gd name="connsiteX260" fmla="*/ 3044835 w 5018777"/>
                <a:gd name="connsiteY260" fmla="*/ 1889760 h 2610137"/>
                <a:gd name="connsiteX261" fmla="*/ 3037577 w 5018777"/>
                <a:gd name="connsiteY261" fmla="*/ 1867988 h 2610137"/>
                <a:gd name="connsiteX262" fmla="*/ 3023063 w 5018777"/>
                <a:gd name="connsiteY262" fmla="*/ 1846217 h 2610137"/>
                <a:gd name="connsiteX263" fmla="*/ 3052092 w 5018777"/>
                <a:gd name="connsiteY263" fmla="*/ 1831703 h 2610137"/>
                <a:gd name="connsiteX264" fmla="*/ 3160949 w 5018777"/>
                <a:gd name="connsiteY264" fmla="*/ 1817188 h 2610137"/>
                <a:gd name="connsiteX265" fmla="*/ 3182720 w 5018777"/>
                <a:gd name="connsiteY265" fmla="*/ 1802674 h 2610137"/>
                <a:gd name="connsiteX266" fmla="*/ 3131920 w 5018777"/>
                <a:gd name="connsiteY266" fmla="*/ 1693817 h 2610137"/>
                <a:gd name="connsiteX267" fmla="*/ 3124663 w 5018777"/>
                <a:gd name="connsiteY267" fmla="*/ 1672045 h 2610137"/>
                <a:gd name="connsiteX268" fmla="*/ 3110149 w 5018777"/>
                <a:gd name="connsiteY268" fmla="*/ 1650274 h 2610137"/>
                <a:gd name="connsiteX269" fmla="*/ 3131920 w 5018777"/>
                <a:gd name="connsiteY269" fmla="*/ 1643017 h 2610137"/>
                <a:gd name="connsiteX270" fmla="*/ 3160949 w 5018777"/>
                <a:gd name="connsiteY270" fmla="*/ 1635760 h 2610137"/>
                <a:gd name="connsiteX271" fmla="*/ 3189977 w 5018777"/>
                <a:gd name="connsiteY271" fmla="*/ 1621245 h 2610137"/>
                <a:gd name="connsiteX272" fmla="*/ 3219006 w 5018777"/>
                <a:gd name="connsiteY272" fmla="*/ 1613988 h 2610137"/>
                <a:gd name="connsiteX273" fmla="*/ 3240777 w 5018777"/>
                <a:gd name="connsiteY273" fmla="*/ 1606731 h 2610137"/>
                <a:gd name="connsiteX274" fmla="*/ 3284320 w 5018777"/>
                <a:gd name="connsiteY274" fmla="*/ 1584960 h 2610137"/>
                <a:gd name="connsiteX275" fmla="*/ 3298835 w 5018777"/>
                <a:gd name="connsiteY275" fmla="*/ 1570445 h 2610137"/>
                <a:gd name="connsiteX276" fmla="*/ 3277063 w 5018777"/>
                <a:gd name="connsiteY276" fmla="*/ 1548674 h 2610137"/>
                <a:gd name="connsiteX277" fmla="*/ 3233520 w 5018777"/>
                <a:gd name="connsiteY277" fmla="*/ 1519645 h 2610137"/>
                <a:gd name="connsiteX278" fmla="*/ 3182720 w 5018777"/>
                <a:gd name="connsiteY278" fmla="*/ 1461588 h 2610137"/>
                <a:gd name="connsiteX279" fmla="*/ 3175463 w 5018777"/>
                <a:gd name="connsiteY279" fmla="*/ 1439817 h 2610137"/>
                <a:gd name="connsiteX280" fmla="*/ 3153692 w 5018777"/>
                <a:gd name="connsiteY280" fmla="*/ 1425303 h 2610137"/>
                <a:gd name="connsiteX281" fmla="*/ 3204492 w 5018777"/>
                <a:gd name="connsiteY281" fmla="*/ 1389017 h 2610137"/>
                <a:gd name="connsiteX282" fmla="*/ 3240777 w 5018777"/>
                <a:gd name="connsiteY282" fmla="*/ 1352731 h 2610137"/>
                <a:gd name="connsiteX283" fmla="*/ 3269806 w 5018777"/>
                <a:gd name="connsiteY283" fmla="*/ 1316445 h 2610137"/>
                <a:gd name="connsiteX284" fmla="*/ 3291577 w 5018777"/>
                <a:gd name="connsiteY284" fmla="*/ 1301931 h 2610137"/>
                <a:gd name="connsiteX285" fmla="*/ 3306092 w 5018777"/>
                <a:gd name="connsiteY285" fmla="*/ 1287417 h 2610137"/>
                <a:gd name="connsiteX286" fmla="*/ 3313349 w 5018777"/>
                <a:gd name="connsiteY286" fmla="*/ 1265645 h 2610137"/>
                <a:gd name="connsiteX287" fmla="*/ 3269806 w 5018777"/>
                <a:gd name="connsiteY287" fmla="*/ 1258388 h 2610137"/>
                <a:gd name="connsiteX288" fmla="*/ 3248035 w 5018777"/>
                <a:gd name="connsiteY288" fmla="*/ 1251131 h 2610137"/>
                <a:gd name="connsiteX289" fmla="*/ 3197235 w 5018777"/>
                <a:gd name="connsiteY289" fmla="*/ 1236617 h 2610137"/>
                <a:gd name="connsiteX290" fmla="*/ 3175463 w 5018777"/>
                <a:gd name="connsiteY290" fmla="*/ 1222103 h 2610137"/>
                <a:gd name="connsiteX291" fmla="*/ 3153692 w 5018777"/>
                <a:gd name="connsiteY291" fmla="*/ 1214845 h 2610137"/>
                <a:gd name="connsiteX292" fmla="*/ 3124663 w 5018777"/>
                <a:gd name="connsiteY292" fmla="*/ 1200331 h 2610137"/>
                <a:gd name="connsiteX293" fmla="*/ 3204492 w 5018777"/>
                <a:gd name="connsiteY293" fmla="*/ 1098731 h 2610137"/>
                <a:gd name="connsiteX294" fmla="*/ 3255292 w 5018777"/>
                <a:gd name="connsiteY294" fmla="*/ 1040674 h 2610137"/>
                <a:gd name="connsiteX295" fmla="*/ 3255292 w 5018777"/>
                <a:gd name="connsiteY295" fmla="*/ 997131 h 2610137"/>
                <a:gd name="connsiteX296" fmla="*/ 3211749 w 5018777"/>
                <a:gd name="connsiteY296" fmla="*/ 989874 h 2610137"/>
                <a:gd name="connsiteX297" fmla="*/ 3182720 w 5018777"/>
                <a:gd name="connsiteY297" fmla="*/ 982617 h 2610137"/>
                <a:gd name="connsiteX298" fmla="*/ 3124663 w 5018777"/>
                <a:gd name="connsiteY298" fmla="*/ 960845 h 2610137"/>
                <a:gd name="connsiteX299" fmla="*/ 3102892 w 5018777"/>
                <a:gd name="connsiteY299" fmla="*/ 953588 h 2610137"/>
                <a:gd name="connsiteX300" fmla="*/ 3052092 w 5018777"/>
                <a:gd name="connsiteY300" fmla="*/ 946331 h 2610137"/>
                <a:gd name="connsiteX301" fmla="*/ 3030320 w 5018777"/>
                <a:gd name="connsiteY301" fmla="*/ 939074 h 2610137"/>
                <a:gd name="connsiteX302" fmla="*/ 2994035 w 5018777"/>
                <a:gd name="connsiteY302" fmla="*/ 931817 h 2610137"/>
                <a:gd name="connsiteX303" fmla="*/ 2979520 w 5018777"/>
                <a:gd name="connsiteY303" fmla="*/ 917303 h 2610137"/>
                <a:gd name="connsiteX304" fmla="*/ 3037577 w 5018777"/>
                <a:gd name="connsiteY304" fmla="*/ 822960 h 2610137"/>
                <a:gd name="connsiteX305" fmla="*/ 3095635 w 5018777"/>
                <a:gd name="connsiteY305" fmla="*/ 750388 h 2610137"/>
                <a:gd name="connsiteX306" fmla="*/ 3131920 w 5018777"/>
                <a:gd name="connsiteY306" fmla="*/ 706845 h 2610137"/>
                <a:gd name="connsiteX307" fmla="*/ 3146435 w 5018777"/>
                <a:gd name="connsiteY307" fmla="*/ 685074 h 2610137"/>
                <a:gd name="connsiteX308" fmla="*/ 3037577 w 5018777"/>
                <a:gd name="connsiteY308" fmla="*/ 670560 h 2610137"/>
                <a:gd name="connsiteX309" fmla="*/ 2965006 w 5018777"/>
                <a:gd name="connsiteY309" fmla="*/ 663303 h 2610137"/>
                <a:gd name="connsiteX310" fmla="*/ 2892435 w 5018777"/>
                <a:gd name="connsiteY310" fmla="*/ 648788 h 2610137"/>
                <a:gd name="connsiteX311" fmla="*/ 2928720 w 5018777"/>
                <a:gd name="connsiteY311" fmla="*/ 612503 h 2610137"/>
                <a:gd name="connsiteX312" fmla="*/ 2965006 w 5018777"/>
                <a:gd name="connsiteY312" fmla="*/ 576217 h 2610137"/>
                <a:gd name="connsiteX313" fmla="*/ 2972263 w 5018777"/>
                <a:gd name="connsiteY313" fmla="*/ 532674 h 2610137"/>
                <a:gd name="connsiteX314" fmla="*/ 2986777 w 5018777"/>
                <a:gd name="connsiteY314" fmla="*/ 489131 h 2610137"/>
                <a:gd name="connsiteX315" fmla="*/ 3001292 w 5018777"/>
                <a:gd name="connsiteY315" fmla="*/ 438331 h 2610137"/>
                <a:gd name="connsiteX316" fmla="*/ 3015806 w 5018777"/>
                <a:gd name="connsiteY316" fmla="*/ 394788 h 2610137"/>
                <a:gd name="connsiteX317" fmla="*/ 2965006 w 5018777"/>
                <a:gd name="connsiteY317" fmla="*/ 402045 h 2610137"/>
                <a:gd name="connsiteX318" fmla="*/ 2921463 w 5018777"/>
                <a:gd name="connsiteY318" fmla="*/ 416560 h 2610137"/>
                <a:gd name="connsiteX319" fmla="*/ 2892435 w 5018777"/>
                <a:gd name="connsiteY319" fmla="*/ 423817 h 2610137"/>
                <a:gd name="connsiteX320" fmla="*/ 2856149 w 5018777"/>
                <a:gd name="connsiteY320" fmla="*/ 438331 h 2610137"/>
                <a:gd name="connsiteX321" fmla="*/ 2812606 w 5018777"/>
                <a:gd name="connsiteY321" fmla="*/ 445588 h 2610137"/>
                <a:gd name="connsiteX322" fmla="*/ 2783577 w 5018777"/>
                <a:gd name="connsiteY322" fmla="*/ 452845 h 2610137"/>
                <a:gd name="connsiteX323" fmla="*/ 2725520 w 5018777"/>
                <a:gd name="connsiteY323" fmla="*/ 445588 h 2610137"/>
                <a:gd name="connsiteX324" fmla="*/ 2732777 w 5018777"/>
                <a:gd name="connsiteY324" fmla="*/ 380274 h 2610137"/>
                <a:gd name="connsiteX325" fmla="*/ 2725520 w 5018777"/>
                <a:gd name="connsiteY325" fmla="*/ 293188 h 2610137"/>
                <a:gd name="connsiteX326" fmla="*/ 2711006 w 5018777"/>
                <a:gd name="connsiteY326" fmla="*/ 235131 h 2610137"/>
                <a:gd name="connsiteX327" fmla="*/ 2667463 w 5018777"/>
                <a:gd name="connsiteY327" fmla="*/ 213360 h 2610137"/>
                <a:gd name="connsiteX328" fmla="*/ 2660206 w 5018777"/>
                <a:gd name="connsiteY32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87519 w 5018777"/>
                <a:gd name="connsiteY218" fmla="*/ 211854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05571 w 5018777"/>
                <a:gd name="connsiteY217" fmla="*/ 225778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15912 w 5018777"/>
                <a:gd name="connsiteY216" fmla="*/ 230387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354217 h 2610137"/>
                <a:gd name="connsiteX223" fmla="*/ 2144949 w 5018777"/>
                <a:gd name="connsiteY223" fmla="*/ 2375988 h 2610137"/>
                <a:gd name="connsiteX224" fmla="*/ 2195749 w 5018777"/>
                <a:gd name="connsiteY224" fmla="*/ 2419531 h 2610137"/>
                <a:gd name="connsiteX225" fmla="*/ 2224777 w 5018777"/>
                <a:gd name="connsiteY225" fmla="*/ 2441303 h 2610137"/>
                <a:gd name="connsiteX226" fmla="*/ 2268320 w 5018777"/>
                <a:gd name="connsiteY226" fmla="*/ 2477588 h 2610137"/>
                <a:gd name="connsiteX227" fmla="*/ 2297349 w 5018777"/>
                <a:gd name="connsiteY227" fmla="*/ 2513874 h 2610137"/>
                <a:gd name="connsiteX228" fmla="*/ 2319120 w 5018777"/>
                <a:gd name="connsiteY228" fmla="*/ 2535645 h 2610137"/>
                <a:gd name="connsiteX229" fmla="*/ 2398949 w 5018777"/>
                <a:gd name="connsiteY229" fmla="*/ 2571931 h 2610137"/>
                <a:gd name="connsiteX230" fmla="*/ 2544092 w 5018777"/>
                <a:gd name="connsiteY230" fmla="*/ 2557417 h 2610137"/>
                <a:gd name="connsiteX231" fmla="*/ 2565863 w 5018777"/>
                <a:gd name="connsiteY231" fmla="*/ 2542903 h 2610137"/>
                <a:gd name="connsiteX232" fmla="*/ 2573120 w 5018777"/>
                <a:gd name="connsiteY232" fmla="*/ 2506617 h 2610137"/>
                <a:gd name="connsiteX233" fmla="*/ 2587635 w 5018777"/>
                <a:gd name="connsiteY233" fmla="*/ 2484845 h 2610137"/>
                <a:gd name="connsiteX234" fmla="*/ 2594892 w 5018777"/>
                <a:gd name="connsiteY234" fmla="*/ 2412274 h 2610137"/>
                <a:gd name="connsiteX235" fmla="*/ 2645692 w 5018777"/>
                <a:gd name="connsiteY235" fmla="*/ 2419531 h 2610137"/>
                <a:gd name="connsiteX236" fmla="*/ 2674720 w 5018777"/>
                <a:gd name="connsiteY236" fmla="*/ 2426788 h 2610137"/>
                <a:gd name="connsiteX237" fmla="*/ 2747292 w 5018777"/>
                <a:gd name="connsiteY237" fmla="*/ 2441303 h 2610137"/>
                <a:gd name="connsiteX238" fmla="*/ 2790835 w 5018777"/>
                <a:gd name="connsiteY238" fmla="*/ 2455817 h 2610137"/>
                <a:gd name="connsiteX239" fmla="*/ 2812606 w 5018777"/>
                <a:gd name="connsiteY239" fmla="*/ 2441303 h 2610137"/>
                <a:gd name="connsiteX240" fmla="*/ 2805349 w 5018777"/>
                <a:gd name="connsiteY240" fmla="*/ 2419531 h 2610137"/>
                <a:gd name="connsiteX241" fmla="*/ 2798092 w 5018777"/>
                <a:gd name="connsiteY241" fmla="*/ 2375988 h 2610137"/>
                <a:gd name="connsiteX242" fmla="*/ 2783577 w 5018777"/>
                <a:gd name="connsiteY242" fmla="*/ 2332445 h 2610137"/>
                <a:gd name="connsiteX243" fmla="*/ 2798092 w 5018777"/>
                <a:gd name="connsiteY243" fmla="*/ 2281645 h 2610137"/>
                <a:gd name="connsiteX244" fmla="*/ 2965006 w 5018777"/>
                <a:gd name="connsiteY244" fmla="*/ 2252617 h 2610137"/>
                <a:gd name="connsiteX245" fmla="*/ 2950492 w 5018777"/>
                <a:gd name="connsiteY245" fmla="*/ 2230845 h 2610137"/>
                <a:gd name="connsiteX246" fmla="*/ 2928720 w 5018777"/>
                <a:gd name="connsiteY246" fmla="*/ 2136503 h 2610137"/>
                <a:gd name="connsiteX247" fmla="*/ 2921463 w 5018777"/>
                <a:gd name="connsiteY247" fmla="*/ 2107474 h 2610137"/>
                <a:gd name="connsiteX248" fmla="*/ 2899692 w 5018777"/>
                <a:gd name="connsiteY248" fmla="*/ 2092960 h 2610137"/>
                <a:gd name="connsiteX249" fmla="*/ 2906949 w 5018777"/>
                <a:gd name="connsiteY249" fmla="*/ 2063931 h 2610137"/>
                <a:gd name="connsiteX250" fmla="*/ 3037577 w 5018777"/>
                <a:gd name="connsiteY250" fmla="*/ 2056674 h 2610137"/>
                <a:gd name="connsiteX251" fmla="*/ 3124663 w 5018777"/>
                <a:gd name="connsiteY251" fmla="*/ 2049417 h 2610137"/>
                <a:gd name="connsiteX252" fmla="*/ 3146435 w 5018777"/>
                <a:gd name="connsiteY252" fmla="*/ 2042160 h 2610137"/>
                <a:gd name="connsiteX253" fmla="*/ 3139177 w 5018777"/>
                <a:gd name="connsiteY253" fmla="*/ 2013131 h 2610137"/>
                <a:gd name="connsiteX254" fmla="*/ 3110149 w 5018777"/>
                <a:gd name="connsiteY254" fmla="*/ 1962331 h 2610137"/>
                <a:gd name="connsiteX255" fmla="*/ 3081120 w 5018777"/>
                <a:gd name="connsiteY255" fmla="*/ 1933303 h 2610137"/>
                <a:gd name="connsiteX256" fmla="*/ 3066606 w 5018777"/>
                <a:gd name="connsiteY256" fmla="*/ 1904274 h 2610137"/>
                <a:gd name="connsiteX257" fmla="*/ 3044835 w 5018777"/>
                <a:gd name="connsiteY257" fmla="*/ 1889760 h 2610137"/>
                <a:gd name="connsiteX258" fmla="*/ 3037577 w 5018777"/>
                <a:gd name="connsiteY258" fmla="*/ 1867988 h 2610137"/>
                <a:gd name="connsiteX259" fmla="*/ 3023063 w 5018777"/>
                <a:gd name="connsiteY259" fmla="*/ 1846217 h 2610137"/>
                <a:gd name="connsiteX260" fmla="*/ 3052092 w 5018777"/>
                <a:gd name="connsiteY260" fmla="*/ 1831703 h 2610137"/>
                <a:gd name="connsiteX261" fmla="*/ 3160949 w 5018777"/>
                <a:gd name="connsiteY261" fmla="*/ 1817188 h 2610137"/>
                <a:gd name="connsiteX262" fmla="*/ 3182720 w 5018777"/>
                <a:gd name="connsiteY262" fmla="*/ 1802674 h 2610137"/>
                <a:gd name="connsiteX263" fmla="*/ 3131920 w 5018777"/>
                <a:gd name="connsiteY263" fmla="*/ 1693817 h 2610137"/>
                <a:gd name="connsiteX264" fmla="*/ 3124663 w 5018777"/>
                <a:gd name="connsiteY264" fmla="*/ 1672045 h 2610137"/>
                <a:gd name="connsiteX265" fmla="*/ 3110149 w 5018777"/>
                <a:gd name="connsiteY265" fmla="*/ 1650274 h 2610137"/>
                <a:gd name="connsiteX266" fmla="*/ 3131920 w 5018777"/>
                <a:gd name="connsiteY266" fmla="*/ 1643017 h 2610137"/>
                <a:gd name="connsiteX267" fmla="*/ 3160949 w 5018777"/>
                <a:gd name="connsiteY267" fmla="*/ 1635760 h 2610137"/>
                <a:gd name="connsiteX268" fmla="*/ 3189977 w 5018777"/>
                <a:gd name="connsiteY268" fmla="*/ 1621245 h 2610137"/>
                <a:gd name="connsiteX269" fmla="*/ 3219006 w 5018777"/>
                <a:gd name="connsiteY269" fmla="*/ 1613988 h 2610137"/>
                <a:gd name="connsiteX270" fmla="*/ 3240777 w 5018777"/>
                <a:gd name="connsiteY270" fmla="*/ 1606731 h 2610137"/>
                <a:gd name="connsiteX271" fmla="*/ 3284320 w 5018777"/>
                <a:gd name="connsiteY271" fmla="*/ 1584960 h 2610137"/>
                <a:gd name="connsiteX272" fmla="*/ 3298835 w 5018777"/>
                <a:gd name="connsiteY272" fmla="*/ 1570445 h 2610137"/>
                <a:gd name="connsiteX273" fmla="*/ 3277063 w 5018777"/>
                <a:gd name="connsiteY273" fmla="*/ 1548674 h 2610137"/>
                <a:gd name="connsiteX274" fmla="*/ 3233520 w 5018777"/>
                <a:gd name="connsiteY274" fmla="*/ 1519645 h 2610137"/>
                <a:gd name="connsiteX275" fmla="*/ 3182720 w 5018777"/>
                <a:gd name="connsiteY275" fmla="*/ 1461588 h 2610137"/>
                <a:gd name="connsiteX276" fmla="*/ 3175463 w 5018777"/>
                <a:gd name="connsiteY276" fmla="*/ 1439817 h 2610137"/>
                <a:gd name="connsiteX277" fmla="*/ 3153692 w 5018777"/>
                <a:gd name="connsiteY277" fmla="*/ 1425303 h 2610137"/>
                <a:gd name="connsiteX278" fmla="*/ 3204492 w 5018777"/>
                <a:gd name="connsiteY278" fmla="*/ 1389017 h 2610137"/>
                <a:gd name="connsiteX279" fmla="*/ 3240777 w 5018777"/>
                <a:gd name="connsiteY279" fmla="*/ 1352731 h 2610137"/>
                <a:gd name="connsiteX280" fmla="*/ 3269806 w 5018777"/>
                <a:gd name="connsiteY280" fmla="*/ 1316445 h 2610137"/>
                <a:gd name="connsiteX281" fmla="*/ 3291577 w 5018777"/>
                <a:gd name="connsiteY281" fmla="*/ 1301931 h 2610137"/>
                <a:gd name="connsiteX282" fmla="*/ 3306092 w 5018777"/>
                <a:gd name="connsiteY282" fmla="*/ 1287417 h 2610137"/>
                <a:gd name="connsiteX283" fmla="*/ 3313349 w 5018777"/>
                <a:gd name="connsiteY283" fmla="*/ 1265645 h 2610137"/>
                <a:gd name="connsiteX284" fmla="*/ 3269806 w 5018777"/>
                <a:gd name="connsiteY284" fmla="*/ 1258388 h 2610137"/>
                <a:gd name="connsiteX285" fmla="*/ 3248035 w 5018777"/>
                <a:gd name="connsiteY285" fmla="*/ 1251131 h 2610137"/>
                <a:gd name="connsiteX286" fmla="*/ 3197235 w 5018777"/>
                <a:gd name="connsiteY286" fmla="*/ 1236617 h 2610137"/>
                <a:gd name="connsiteX287" fmla="*/ 3175463 w 5018777"/>
                <a:gd name="connsiteY287" fmla="*/ 1222103 h 2610137"/>
                <a:gd name="connsiteX288" fmla="*/ 3153692 w 5018777"/>
                <a:gd name="connsiteY288" fmla="*/ 1214845 h 2610137"/>
                <a:gd name="connsiteX289" fmla="*/ 3124663 w 5018777"/>
                <a:gd name="connsiteY289" fmla="*/ 1200331 h 2610137"/>
                <a:gd name="connsiteX290" fmla="*/ 3204492 w 5018777"/>
                <a:gd name="connsiteY290" fmla="*/ 1098731 h 2610137"/>
                <a:gd name="connsiteX291" fmla="*/ 3255292 w 5018777"/>
                <a:gd name="connsiteY291" fmla="*/ 1040674 h 2610137"/>
                <a:gd name="connsiteX292" fmla="*/ 3255292 w 5018777"/>
                <a:gd name="connsiteY292" fmla="*/ 997131 h 2610137"/>
                <a:gd name="connsiteX293" fmla="*/ 3211749 w 5018777"/>
                <a:gd name="connsiteY293" fmla="*/ 989874 h 2610137"/>
                <a:gd name="connsiteX294" fmla="*/ 3182720 w 5018777"/>
                <a:gd name="connsiteY294" fmla="*/ 982617 h 2610137"/>
                <a:gd name="connsiteX295" fmla="*/ 3124663 w 5018777"/>
                <a:gd name="connsiteY295" fmla="*/ 960845 h 2610137"/>
                <a:gd name="connsiteX296" fmla="*/ 3102892 w 5018777"/>
                <a:gd name="connsiteY296" fmla="*/ 953588 h 2610137"/>
                <a:gd name="connsiteX297" fmla="*/ 3052092 w 5018777"/>
                <a:gd name="connsiteY297" fmla="*/ 946331 h 2610137"/>
                <a:gd name="connsiteX298" fmla="*/ 3030320 w 5018777"/>
                <a:gd name="connsiteY298" fmla="*/ 939074 h 2610137"/>
                <a:gd name="connsiteX299" fmla="*/ 2994035 w 5018777"/>
                <a:gd name="connsiteY299" fmla="*/ 931817 h 2610137"/>
                <a:gd name="connsiteX300" fmla="*/ 2979520 w 5018777"/>
                <a:gd name="connsiteY300" fmla="*/ 917303 h 2610137"/>
                <a:gd name="connsiteX301" fmla="*/ 3037577 w 5018777"/>
                <a:gd name="connsiteY301" fmla="*/ 822960 h 2610137"/>
                <a:gd name="connsiteX302" fmla="*/ 3095635 w 5018777"/>
                <a:gd name="connsiteY302" fmla="*/ 750388 h 2610137"/>
                <a:gd name="connsiteX303" fmla="*/ 3131920 w 5018777"/>
                <a:gd name="connsiteY303" fmla="*/ 706845 h 2610137"/>
                <a:gd name="connsiteX304" fmla="*/ 3146435 w 5018777"/>
                <a:gd name="connsiteY304" fmla="*/ 685074 h 2610137"/>
                <a:gd name="connsiteX305" fmla="*/ 3037577 w 5018777"/>
                <a:gd name="connsiteY305" fmla="*/ 670560 h 2610137"/>
                <a:gd name="connsiteX306" fmla="*/ 2965006 w 5018777"/>
                <a:gd name="connsiteY306" fmla="*/ 663303 h 2610137"/>
                <a:gd name="connsiteX307" fmla="*/ 2892435 w 5018777"/>
                <a:gd name="connsiteY307" fmla="*/ 648788 h 2610137"/>
                <a:gd name="connsiteX308" fmla="*/ 2928720 w 5018777"/>
                <a:gd name="connsiteY308" fmla="*/ 612503 h 2610137"/>
                <a:gd name="connsiteX309" fmla="*/ 2965006 w 5018777"/>
                <a:gd name="connsiteY309" fmla="*/ 576217 h 2610137"/>
                <a:gd name="connsiteX310" fmla="*/ 2972263 w 5018777"/>
                <a:gd name="connsiteY310" fmla="*/ 532674 h 2610137"/>
                <a:gd name="connsiteX311" fmla="*/ 2986777 w 5018777"/>
                <a:gd name="connsiteY311" fmla="*/ 489131 h 2610137"/>
                <a:gd name="connsiteX312" fmla="*/ 3001292 w 5018777"/>
                <a:gd name="connsiteY312" fmla="*/ 438331 h 2610137"/>
                <a:gd name="connsiteX313" fmla="*/ 3015806 w 5018777"/>
                <a:gd name="connsiteY313" fmla="*/ 394788 h 2610137"/>
                <a:gd name="connsiteX314" fmla="*/ 2965006 w 5018777"/>
                <a:gd name="connsiteY314" fmla="*/ 402045 h 2610137"/>
                <a:gd name="connsiteX315" fmla="*/ 2921463 w 5018777"/>
                <a:gd name="connsiteY315" fmla="*/ 416560 h 2610137"/>
                <a:gd name="connsiteX316" fmla="*/ 2892435 w 5018777"/>
                <a:gd name="connsiteY316" fmla="*/ 423817 h 2610137"/>
                <a:gd name="connsiteX317" fmla="*/ 2856149 w 5018777"/>
                <a:gd name="connsiteY317" fmla="*/ 438331 h 2610137"/>
                <a:gd name="connsiteX318" fmla="*/ 2812606 w 5018777"/>
                <a:gd name="connsiteY318" fmla="*/ 445588 h 2610137"/>
                <a:gd name="connsiteX319" fmla="*/ 2783577 w 5018777"/>
                <a:gd name="connsiteY319" fmla="*/ 452845 h 2610137"/>
                <a:gd name="connsiteX320" fmla="*/ 2725520 w 5018777"/>
                <a:gd name="connsiteY320" fmla="*/ 445588 h 2610137"/>
                <a:gd name="connsiteX321" fmla="*/ 2732777 w 5018777"/>
                <a:gd name="connsiteY321" fmla="*/ 380274 h 2610137"/>
                <a:gd name="connsiteX322" fmla="*/ 2725520 w 5018777"/>
                <a:gd name="connsiteY322" fmla="*/ 293188 h 2610137"/>
                <a:gd name="connsiteX323" fmla="*/ 2711006 w 5018777"/>
                <a:gd name="connsiteY323" fmla="*/ 235131 h 2610137"/>
                <a:gd name="connsiteX324" fmla="*/ 2667463 w 5018777"/>
                <a:gd name="connsiteY324" fmla="*/ 213360 h 2610137"/>
                <a:gd name="connsiteX325" fmla="*/ 2660206 w 5018777"/>
                <a:gd name="connsiteY32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44949 w 5018777"/>
                <a:gd name="connsiteY222" fmla="*/ 2375988 h 2610137"/>
                <a:gd name="connsiteX223" fmla="*/ 2195749 w 5018777"/>
                <a:gd name="connsiteY223" fmla="*/ 2419531 h 2610137"/>
                <a:gd name="connsiteX224" fmla="*/ 2224777 w 5018777"/>
                <a:gd name="connsiteY224" fmla="*/ 2441303 h 2610137"/>
                <a:gd name="connsiteX225" fmla="*/ 2268320 w 5018777"/>
                <a:gd name="connsiteY225" fmla="*/ 2477588 h 2610137"/>
                <a:gd name="connsiteX226" fmla="*/ 2297349 w 5018777"/>
                <a:gd name="connsiteY226" fmla="*/ 2513874 h 2610137"/>
                <a:gd name="connsiteX227" fmla="*/ 2319120 w 5018777"/>
                <a:gd name="connsiteY227" fmla="*/ 2535645 h 2610137"/>
                <a:gd name="connsiteX228" fmla="*/ 2398949 w 5018777"/>
                <a:gd name="connsiteY228" fmla="*/ 2571931 h 2610137"/>
                <a:gd name="connsiteX229" fmla="*/ 2544092 w 5018777"/>
                <a:gd name="connsiteY229" fmla="*/ 2557417 h 2610137"/>
                <a:gd name="connsiteX230" fmla="*/ 2565863 w 5018777"/>
                <a:gd name="connsiteY230" fmla="*/ 2542903 h 2610137"/>
                <a:gd name="connsiteX231" fmla="*/ 2573120 w 5018777"/>
                <a:gd name="connsiteY231" fmla="*/ 2506617 h 2610137"/>
                <a:gd name="connsiteX232" fmla="*/ 2587635 w 5018777"/>
                <a:gd name="connsiteY232" fmla="*/ 2484845 h 2610137"/>
                <a:gd name="connsiteX233" fmla="*/ 2594892 w 5018777"/>
                <a:gd name="connsiteY233" fmla="*/ 2412274 h 2610137"/>
                <a:gd name="connsiteX234" fmla="*/ 2645692 w 5018777"/>
                <a:gd name="connsiteY234" fmla="*/ 2419531 h 2610137"/>
                <a:gd name="connsiteX235" fmla="*/ 2674720 w 5018777"/>
                <a:gd name="connsiteY235" fmla="*/ 2426788 h 2610137"/>
                <a:gd name="connsiteX236" fmla="*/ 2747292 w 5018777"/>
                <a:gd name="connsiteY236" fmla="*/ 2441303 h 2610137"/>
                <a:gd name="connsiteX237" fmla="*/ 2790835 w 5018777"/>
                <a:gd name="connsiteY237" fmla="*/ 2455817 h 2610137"/>
                <a:gd name="connsiteX238" fmla="*/ 2812606 w 5018777"/>
                <a:gd name="connsiteY238" fmla="*/ 2441303 h 2610137"/>
                <a:gd name="connsiteX239" fmla="*/ 2805349 w 5018777"/>
                <a:gd name="connsiteY239" fmla="*/ 2419531 h 2610137"/>
                <a:gd name="connsiteX240" fmla="*/ 2798092 w 5018777"/>
                <a:gd name="connsiteY240" fmla="*/ 2375988 h 2610137"/>
                <a:gd name="connsiteX241" fmla="*/ 2783577 w 5018777"/>
                <a:gd name="connsiteY241" fmla="*/ 2332445 h 2610137"/>
                <a:gd name="connsiteX242" fmla="*/ 2798092 w 5018777"/>
                <a:gd name="connsiteY242" fmla="*/ 2281645 h 2610137"/>
                <a:gd name="connsiteX243" fmla="*/ 2965006 w 5018777"/>
                <a:gd name="connsiteY243" fmla="*/ 2252617 h 2610137"/>
                <a:gd name="connsiteX244" fmla="*/ 2950492 w 5018777"/>
                <a:gd name="connsiteY244" fmla="*/ 2230845 h 2610137"/>
                <a:gd name="connsiteX245" fmla="*/ 2928720 w 5018777"/>
                <a:gd name="connsiteY245" fmla="*/ 2136503 h 2610137"/>
                <a:gd name="connsiteX246" fmla="*/ 2921463 w 5018777"/>
                <a:gd name="connsiteY246" fmla="*/ 2107474 h 2610137"/>
                <a:gd name="connsiteX247" fmla="*/ 2899692 w 5018777"/>
                <a:gd name="connsiteY247" fmla="*/ 2092960 h 2610137"/>
                <a:gd name="connsiteX248" fmla="*/ 2906949 w 5018777"/>
                <a:gd name="connsiteY248" fmla="*/ 2063931 h 2610137"/>
                <a:gd name="connsiteX249" fmla="*/ 3037577 w 5018777"/>
                <a:gd name="connsiteY249" fmla="*/ 2056674 h 2610137"/>
                <a:gd name="connsiteX250" fmla="*/ 3124663 w 5018777"/>
                <a:gd name="connsiteY250" fmla="*/ 2049417 h 2610137"/>
                <a:gd name="connsiteX251" fmla="*/ 3146435 w 5018777"/>
                <a:gd name="connsiteY251" fmla="*/ 2042160 h 2610137"/>
                <a:gd name="connsiteX252" fmla="*/ 3139177 w 5018777"/>
                <a:gd name="connsiteY252" fmla="*/ 2013131 h 2610137"/>
                <a:gd name="connsiteX253" fmla="*/ 3110149 w 5018777"/>
                <a:gd name="connsiteY253" fmla="*/ 1962331 h 2610137"/>
                <a:gd name="connsiteX254" fmla="*/ 3081120 w 5018777"/>
                <a:gd name="connsiteY254" fmla="*/ 1933303 h 2610137"/>
                <a:gd name="connsiteX255" fmla="*/ 3066606 w 5018777"/>
                <a:gd name="connsiteY255" fmla="*/ 1904274 h 2610137"/>
                <a:gd name="connsiteX256" fmla="*/ 3044835 w 5018777"/>
                <a:gd name="connsiteY256" fmla="*/ 1889760 h 2610137"/>
                <a:gd name="connsiteX257" fmla="*/ 3037577 w 5018777"/>
                <a:gd name="connsiteY257" fmla="*/ 1867988 h 2610137"/>
                <a:gd name="connsiteX258" fmla="*/ 3023063 w 5018777"/>
                <a:gd name="connsiteY258" fmla="*/ 1846217 h 2610137"/>
                <a:gd name="connsiteX259" fmla="*/ 3052092 w 5018777"/>
                <a:gd name="connsiteY259" fmla="*/ 1831703 h 2610137"/>
                <a:gd name="connsiteX260" fmla="*/ 3160949 w 5018777"/>
                <a:gd name="connsiteY260" fmla="*/ 1817188 h 2610137"/>
                <a:gd name="connsiteX261" fmla="*/ 3182720 w 5018777"/>
                <a:gd name="connsiteY261" fmla="*/ 1802674 h 2610137"/>
                <a:gd name="connsiteX262" fmla="*/ 3131920 w 5018777"/>
                <a:gd name="connsiteY262" fmla="*/ 1693817 h 2610137"/>
                <a:gd name="connsiteX263" fmla="*/ 3124663 w 5018777"/>
                <a:gd name="connsiteY263" fmla="*/ 1672045 h 2610137"/>
                <a:gd name="connsiteX264" fmla="*/ 3110149 w 5018777"/>
                <a:gd name="connsiteY264" fmla="*/ 1650274 h 2610137"/>
                <a:gd name="connsiteX265" fmla="*/ 3131920 w 5018777"/>
                <a:gd name="connsiteY265" fmla="*/ 1643017 h 2610137"/>
                <a:gd name="connsiteX266" fmla="*/ 3160949 w 5018777"/>
                <a:gd name="connsiteY266" fmla="*/ 1635760 h 2610137"/>
                <a:gd name="connsiteX267" fmla="*/ 3189977 w 5018777"/>
                <a:gd name="connsiteY267" fmla="*/ 1621245 h 2610137"/>
                <a:gd name="connsiteX268" fmla="*/ 3219006 w 5018777"/>
                <a:gd name="connsiteY268" fmla="*/ 1613988 h 2610137"/>
                <a:gd name="connsiteX269" fmla="*/ 3240777 w 5018777"/>
                <a:gd name="connsiteY269" fmla="*/ 1606731 h 2610137"/>
                <a:gd name="connsiteX270" fmla="*/ 3284320 w 5018777"/>
                <a:gd name="connsiteY270" fmla="*/ 1584960 h 2610137"/>
                <a:gd name="connsiteX271" fmla="*/ 3298835 w 5018777"/>
                <a:gd name="connsiteY271" fmla="*/ 1570445 h 2610137"/>
                <a:gd name="connsiteX272" fmla="*/ 3277063 w 5018777"/>
                <a:gd name="connsiteY272" fmla="*/ 1548674 h 2610137"/>
                <a:gd name="connsiteX273" fmla="*/ 3233520 w 5018777"/>
                <a:gd name="connsiteY273" fmla="*/ 1519645 h 2610137"/>
                <a:gd name="connsiteX274" fmla="*/ 3182720 w 5018777"/>
                <a:gd name="connsiteY274" fmla="*/ 1461588 h 2610137"/>
                <a:gd name="connsiteX275" fmla="*/ 3175463 w 5018777"/>
                <a:gd name="connsiteY275" fmla="*/ 1439817 h 2610137"/>
                <a:gd name="connsiteX276" fmla="*/ 3153692 w 5018777"/>
                <a:gd name="connsiteY276" fmla="*/ 1425303 h 2610137"/>
                <a:gd name="connsiteX277" fmla="*/ 3204492 w 5018777"/>
                <a:gd name="connsiteY277" fmla="*/ 1389017 h 2610137"/>
                <a:gd name="connsiteX278" fmla="*/ 3240777 w 5018777"/>
                <a:gd name="connsiteY278" fmla="*/ 1352731 h 2610137"/>
                <a:gd name="connsiteX279" fmla="*/ 3269806 w 5018777"/>
                <a:gd name="connsiteY279" fmla="*/ 1316445 h 2610137"/>
                <a:gd name="connsiteX280" fmla="*/ 3291577 w 5018777"/>
                <a:gd name="connsiteY280" fmla="*/ 1301931 h 2610137"/>
                <a:gd name="connsiteX281" fmla="*/ 3306092 w 5018777"/>
                <a:gd name="connsiteY281" fmla="*/ 1287417 h 2610137"/>
                <a:gd name="connsiteX282" fmla="*/ 3313349 w 5018777"/>
                <a:gd name="connsiteY282" fmla="*/ 1265645 h 2610137"/>
                <a:gd name="connsiteX283" fmla="*/ 3269806 w 5018777"/>
                <a:gd name="connsiteY283" fmla="*/ 1258388 h 2610137"/>
                <a:gd name="connsiteX284" fmla="*/ 3248035 w 5018777"/>
                <a:gd name="connsiteY284" fmla="*/ 1251131 h 2610137"/>
                <a:gd name="connsiteX285" fmla="*/ 3197235 w 5018777"/>
                <a:gd name="connsiteY285" fmla="*/ 1236617 h 2610137"/>
                <a:gd name="connsiteX286" fmla="*/ 3175463 w 5018777"/>
                <a:gd name="connsiteY286" fmla="*/ 1222103 h 2610137"/>
                <a:gd name="connsiteX287" fmla="*/ 3153692 w 5018777"/>
                <a:gd name="connsiteY287" fmla="*/ 1214845 h 2610137"/>
                <a:gd name="connsiteX288" fmla="*/ 3124663 w 5018777"/>
                <a:gd name="connsiteY288" fmla="*/ 1200331 h 2610137"/>
                <a:gd name="connsiteX289" fmla="*/ 3204492 w 5018777"/>
                <a:gd name="connsiteY289" fmla="*/ 1098731 h 2610137"/>
                <a:gd name="connsiteX290" fmla="*/ 3255292 w 5018777"/>
                <a:gd name="connsiteY290" fmla="*/ 1040674 h 2610137"/>
                <a:gd name="connsiteX291" fmla="*/ 3255292 w 5018777"/>
                <a:gd name="connsiteY291" fmla="*/ 997131 h 2610137"/>
                <a:gd name="connsiteX292" fmla="*/ 3211749 w 5018777"/>
                <a:gd name="connsiteY292" fmla="*/ 989874 h 2610137"/>
                <a:gd name="connsiteX293" fmla="*/ 3182720 w 5018777"/>
                <a:gd name="connsiteY293" fmla="*/ 982617 h 2610137"/>
                <a:gd name="connsiteX294" fmla="*/ 3124663 w 5018777"/>
                <a:gd name="connsiteY294" fmla="*/ 960845 h 2610137"/>
                <a:gd name="connsiteX295" fmla="*/ 3102892 w 5018777"/>
                <a:gd name="connsiteY295" fmla="*/ 953588 h 2610137"/>
                <a:gd name="connsiteX296" fmla="*/ 3052092 w 5018777"/>
                <a:gd name="connsiteY296" fmla="*/ 946331 h 2610137"/>
                <a:gd name="connsiteX297" fmla="*/ 3030320 w 5018777"/>
                <a:gd name="connsiteY297" fmla="*/ 939074 h 2610137"/>
                <a:gd name="connsiteX298" fmla="*/ 2994035 w 5018777"/>
                <a:gd name="connsiteY298" fmla="*/ 931817 h 2610137"/>
                <a:gd name="connsiteX299" fmla="*/ 2979520 w 5018777"/>
                <a:gd name="connsiteY299" fmla="*/ 917303 h 2610137"/>
                <a:gd name="connsiteX300" fmla="*/ 3037577 w 5018777"/>
                <a:gd name="connsiteY300" fmla="*/ 822960 h 2610137"/>
                <a:gd name="connsiteX301" fmla="*/ 3095635 w 5018777"/>
                <a:gd name="connsiteY301" fmla="*/ 750388 h 2610137"/>
                <a:gd name="connsiteX302" fmla="*/ 3131920 w 5018777"/>
                <a:gd name="connsiteY302" fmla="*/ 706845 h 2610137"/>
                <a:gd name="connsiteX303" fmla="*/ 3146435 w 5018777"/>
                <a:gd name="connsiteY303" fmla="*/ 685074 h 2610137"/>
                <a:gd name="connsiteX304" fmla="*/ 3037577 w 5018777"/>
                <a:gd name="connsiteY304" fmla="*/ 670560 h 2610137"/>
                <a:gd name="connsiteX305" fmla="*/ 2965006 w 5018777"/>
                <a:gd name="connsiteY305" fmla="*/ 663303 h 2610137"/>
                <a:gd name="connsiteX306" fmla="*/ 2892435 w 5018777"/>
                <a:gd name="connsiteY306" fmla="*/ 648788 h 2610137"/>
                <a:gd name="connsiteX307" fmla="*/ 2928720 w 5018777"/>
                <a:gd name="connsiteY307" fmla="*/ 612503 h 2610137"/>
                <a:gd name="connsiteX308" fmla="*/ 2965006 w 5018777"/>
                <a:gd name="connsiteY308" fmla="*/ 576217 h 2610137"/>
                <a:gd name="connsiteX309" fmla="*/ 2972263 w 5018777"/>
                <a:gd name="connsiteY309" fmla="*/ 532674 h 2610137"/>
                <a:gd name="connsiteX310" fmla="*/ 2986777 w 5018777"/>
                <a:gd name="connsiteY310" fmla="*/ 489131 h 2610137"/>
                <a:gd name="connsiteX311" fmla="*/ 3001292 w 5018777"/>
                <a:gd name="connsiteY311" fmla="*/ 438331 h 2610137"/>
                <a:gd name="connsiteX312" fmla="*/ 3015806 w 5018777"/>
                <a:gd name="connsiteY312" fmla="*/ 394788 h 2610137"/>
                <a:gd name="connsiteX313" fmla="*/ 2965006 w 5018777"/>
                <a:gd name="connsiteY313" fmla="*/ 402045 h 2610137"/>
                <a:gd name="connsiteX314" fmla="*/ 2921463 w 5018777"/>
                <a:gd name="connsiteY314" fmla="*/ 416560 h 2610137"/>
                <a:gd name="connsiteX315" fmla="*/ 2892435 w 5018777"/>
                <a:gd name="connsiteY315" fmla="*/ 423817 h 2610137"/>
                <a:gd name="connsiteX316" fmla="*/ 2856149 w 5018777"/>
                <a:gd name="connsiteY316" fmla="*/ 438331 h 2610137"/>
                <a:gd name="connsiteX317" fmla="*/ 2812606 w 5018777"/>
                <a:gd name="connsiteY317" fmla="*/ 445588 h 2610137"/>
                <a:gd name="connsiteX318" fmla="*/ 2783577 w 5018777"/>
                <a:gd name="connsiteY318" fmla="*/ 452845 h 2610137"/>
                <a:gd name="connsiteX319" fmla="*/ 2725520 w 5018777"/>
                <a:gd name="connsiteY319" fmla="*/ 445588 h 2610137"/>
                <a:gd name="connsiteX320" fmla="*/ 2732777 w 5018777"/>
                <a:gd name="connsiteY320" fmla="*/ 380274 h 2610137"/>
                <a:gd name="connsiteX321" fmla="*/ 2725520 w 5018777"/>
                <a:gd name="connsiteY321" fmla="*/ 293188 h 2610137"/>
                <a:gd name="connsiteX322" fmla="*/ 2711006 w 5018777"/>
                <a:gd name="connsiteY322" fmla="*/ 235131 h 2610137"/>
                <a:gd name="connsiteX323" fmla="*/ 2667463 w 5018777"/>
                <a:gd name="connsiteY323" fmla="*/ 213360 h 2610137"/>
                <a:gd name="connsiteX324" fmla="*/ 2660206 w 5018777"/>
                <a:gd name="connsiteY32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95749 w 5018777"/>
                <a:gd name="connsiteY222" fmla="*/ 2419531 h 2610137"/>
                <a:gd name="connsiteX223" fmla="*/ 2224777 w 5018777"/>
                <a:gd name="connsiteY223" fmla="*/ 2441303 h 2610137"/>
                <a:gd name="connsiteX224" fmla="*/ 2268320 w 5018777"/>
                <a:gd name="connsiteY224" fmla="*/ 2477588 h 2610137"/>
                <a:gd name="connsiteX225" fmla="*/ 2297349 w 5018777"/>
                <a:gd name="connsiteY225" fmla="*/ 2513874 h 2610137"/>
                <a:gd name="connsiteX226" fmla="*/ 2319120 w 5018777"/>
                <a:gd name="connsiteY226" fmla="*/ 2535645 h 2610137"/>
                <a:gd name="connsiteX227" fmla="*/ 2398949 w 5018777"/>
                <a:gd name="connsiteY227" fmla="*/ 2571931 h 2610137"/>
                <a:gd name="connsiteX228" fmla="*/ 2544092 w 5018777"/>
                <a:gd name="connsiteY228" fmla="*/ 2557417 h 2610137"/>
                <a:gd name="connsiteX229" fmla="*/ 2565863 w 5018777"/>
                <a:gd name="connsiteY229" fmla="*/ 2542903 h 2610137"/>
                <a:gd name="connsiteX230" fmla="*/ 2573120 w 5018777"/>
                <a:gd name="connsiteY230" fmla="*/ 2506617 h 2610137"/>
                <a:gd name="connsiteX231" fmla="*/ 2587635 w 5018777"/>
                <a:gd name="connsiteY231" fmla="*/ 2484845 h 2610137"/>
                <a:gd name="connsiteX232" fmla="*/ 2594892 w 5018777"/>
                <a:gd name="connsiteY232" fmla="*/ 2412274 h 2610137"/>
                <a:gd name="connsiteX233" fmla="*/ 2645692 w 5018777"/>
                <a:gd name="connsiteY233" fmla="*/ 2419531 h 2610137"/>
                <a:gd name="connsiteX234" fmla="*/ 2674720 w 5018777"/>
                <a:gd name="connsiteY234" fmla="*/ 2426788 h 2610137"/>
                <a:gd name="connsiteX235" fmla="*/ 2747292 w 5018777"/>
                <a:gd name="connsiteY235" fmla="*/ 2441303 h 2610137"/>
                <a:gd name="connsiteX236" fmla="*/ 2790835 w 5018777"/>
                <a:gd name="connsiteY236" fmla="*/ 2455817 h 2610137"/>
                <a:gd name="connsiteX237" fmla="*/ 2812606 w 5018777"/>
                <a:gd name="connsiteY237" fmla="*/ 2441303 h 2610137"/>
                <a:gd name="connsiteX238" fmla="*/ 2805349 w 5018777"/>
                <a:gd name="connsiteY238" fmla="*/ 2419531 h 2610137"/>
                <a:gd name="connsiteX239" fmla="*/ 2798092 w 5018777"/>
                <a:gd name="connsiteY239" fmla="*/ 2375988 h 2610137"/>
                <a:gd name="connsiteX240" fmla="*/ 2783577 w 5018777"/>
                <a:gd name="connsiteY240" fmla="*/ 2332445 h 2610137"/>
                <a:gd name="connsiteX241" fmla="*/ 2798092 w 5018777"/>
                <a:gd name="connsiteY241" fmla="*/ 2281645 h 2610137"/>
                <a:gd name="connsiteX242" fmla="*/ 2965006 w 5018777"/>
                <a:gd name="connsiteY242" fmla="*/ 2252617 h 2610137"/>
                <a:gd name="connsiteX243" fmla="*/ 2950492 w 5018777"/>
                <a:gd name="connsiteY243" fmla="*/ 2230845 h 2610137"/>
                <a:gd name="connsiteX244" fmla="*/ 2928720 w 5018777"/>
                <a:gd name="connsiteY244" fmla="*/ 2136503 h 2610137"/>
                <a:gd name="connsiteX245" fmla="*/ 2921463 w 5018777"/>
                <a:gd name="connsiteY245" fmla="*/ 2107474 h 2610137"/>
                <a:gd name="connsiteX246" fmla="*/ 2899692 w 5018777"/>
                <a:gd name="connsiteY246" fmla="*/ 2092960 h 2610137"/>
                <a:gd name="connsiteX247" fmla="*/ 2906949 w 5018777"/>
                <a:gd name="connsiteY247" fmla="*/ 2063931 h 2610137"/>
                <a:gd name="connsiteX248" fmla="*/ 3037577 w 5018777"/>
                <a:gd name="connsiteY248" fmla="*/ 2056674 h 2610137"/>
                <a:gd name="connsiteX249" fmla="*/ 3124663 w 5018777"/>
                <a:gd name="connsiteY249" fmla="*/ 2049417 h 2610137"/>
                <a:gd name="connsiteX250" fmla="*/ 3146435 w 5018777"/>
                <a:gd name="connsiteY250" fmla="*/ 2042160 h 2610137"/>
                <a:gd name="connsiteX251" fmla="*/ 3139177 w 5018777"/>
                <a:gd name="connsiteY251" fmla="*/ 2013131 h 2610137"/>
                <a:gd name="connsiteX252" fmla="*/ 3110149 w 5018777"/>
                <a:gd name="connsiteY252" fmla="*/ 1962331 h 2610137"/>
                <a:gd name="connsiteX253" fmla="*/ 3081120 w 5018777"/>
                <a:gd name="connsiteY253" fmla="*/ 1933303 h 2610137"/>
                <a:gd name="connsiteX254" fmla="*/ 3066606 w 5018777"/>
                <a:gd name="connsiteY254" fmla="*/ 1904274 h 2610137"/>
                <a:gd name="connsiteX255" fmla="*/ 3044835 w 5018777"/>
                <a:gd name="connsiteY255" fmla="*/ 1889760 h 2610137"/>
                <a:gd name="connsiteX256" fmla="*/ 3037577 w 5018777"/>
                <a:gd name="connsiteY256" fmla="*/ 1867988 h 2610137"/>
                <a:gd name="connsiteX257" fmla="*/ 3023063 w 5018777"/>
                <a:gd name="connsiteY257" fmla="*/ 1846217 h 2610137"/>
                <a:gd name="connsiteX258" fmla="*/ 3052092 w 5018777"/>
                <a:gd name="connsiteY258" fmla="*/ 1831703 h 2610137"/>
                <a:gd name="connsiteX259" fmla="*/ 3160949 w 5018777"/>
                <a:gd name="connsiteY259" fmla="*/ 1817188 h 2610137"/>
                <a:gd name="connsiteX260" fmla="*/ 3182720 w 5018777"/>
                <a:gd name="connsiteY260" fmla="*/ 1802674 h 2610137"/>
                <a:gd name="connsiteX261" fmla="*/ 3131920 w 5018777"/>
                <a:gd name="connsiteY261" fmla="*/ 1693817 h 2610137"/>
                <a:gd name="connsiteX262" fmla="*/ 3124663 w 5018777"/>
                <a:gd name="connsiteY262" fmla="*/ 1672045 h 2610137"/>
                <a:gd name="connsiteX263" fmla="*/ 3110149 w 5018777"/>
                <a:gd name="connsiteY263" fmla="*/ 1650274 h 2610137"/>
                <a:gd name="connsiteX264" fmla="*/ 3131920 w 5018777"/>
                <a:gd name="connsiteY264" fmla="*/ 1643017 h 2610137"/>
                <a:gd name="connsiteX265" fmla="*/ 3160949 w 5018777"/>
                <a:gd name="connsiteY265" fmla="*/ 1635760 h 2610137"/>
                <a:gd name="connsiteX266" fmla="*/ 3189977 w 5018777"/>
                <a:gd name="connsiteY266" fmla="*/ 1621245 h 2610137"/>
                <a:gd name="connsiteX267" fmla="*/ 3219006 w 5018777"/>
                <a:gd name="connsiteY267" fmla="*/ 1613988 h 2610137"/>
                <a:gd name="connsiteX268" fmla="*/ 3240777 w 5018777"/>
                <a:gd name="connsiteY268" fmla="*/ 1606731 h 2610137"/>
                <a:gd name="connsiteX269" fmla="*/ 3284320 w 5018777"/>
                <a:gd name="connsiteY269" fmla="*/ 1584960 h 2610137"/>
                <a:gd name="connsiteX270" fmla="*/ 3298835 w 5018777"/>
                <a:gd name="connsiteY270" fmla="*/ 1570445 h 2610137"/>
                <a:gd name="connsiteX271" fmla="*/ 3277063 w 5018777"/>
                <a:gd name="connsiteY271" fmla="*/ 1548674 h 2610137"/>
                <a:gd name="connsiteX272" fmla="*/ 3233520 w 5018777"/>
                <a:gd name="connsiteY272" fmla="*/ 1519645 h 2610137"/>
                <a:gd name="connsiteX273" fmla="*/ 3182720 w 5018777"/>
                <a:gd name="connsiteY273" fmla="*/ 1461588 h 2610137"/>
                <a:gd name="connsiteX274" fmla="*/ 3175463 w 5018777"/>
                <a:gd name="connsiteY274" fmla="*/ 1439817 h 2610137"/>
                <a:gd name="connsiteX275" fmla="*/ 3153692 w 5018777"/>
                <a:gd name="connsiteY275" fmla="*/ 1425303 h 2610137"/>
                <a:gd name="connsiteX276" fmla="*/ 3204492 w 5018777"/>
                <a:gd name="connsiteY276" fmla="*/ 1389017 h 2610137"/>
                <a:gd name="connsiteX277" fmla="*/ 3240777 w 5018777"/>
                <a:gd name="connsiteY277" fmla="*/ 1352731 h 2610137"/>
                <a:gd name="connsiteX278" fmla="*/ 3269806 w 5018777"/>
                <a:gd name="connsiteY278" fmla="*/ 1316445 h 2610137"/>
                <a:gd name="connsiteX279" fmla="*/ 3291577 w 5018777"/>
                <a:gd name="connsiteY279" fmla="*/ 1301931 h 2610137"/>
                <a:gd name="connsiteX280" fmla="*/ 3306092 w 5018777"/>
                <a:gd name="connsiteY280" fmla="*/ 1287417 h 2610137"/>
                <a:gd name="connsiteX281" fmla="*/ 3313349 w 5018777"/>
                <a:gd name="connsiteY281" fmla="*/ 1265645 h 2610137"/>
                <a:gd name="connsiteX282" fmla="*/ 3269806 w 5018777"/>
                <a:gd name="connsiteY282" fmla="*/ 1258388 h 2610137"/>
                <a:gd name="connsiteX283" fmla="*/ 3248035 w 5018777"/>
                <a:gd name="connsiteY283" fmla="*/ 1251131 h 2610137"/>
                <a:gd name="connsiteX284" fmla="*/ 3197235 w 5018777"/>
                <a:gd name="connsiteY284" fmla="*/ 1236617 h 2610137"/>
                <a:gd name="connsiteX285" fmla="*/ 3175463 w 5018777"/>
                <a:gd name="connsiteY285" fmla="*/ 1222103 h 2610137"/>
                <a:gd name="connsiteX286" fmla="*/ 3153692 w 5018777"/>
                <a:gd name="connsiteY286" fmla="*/ 1214845 h 2610137"/>
                <a:gd name="connsiteX287" fmla="*/ 3124663 w 5018777"/>
                <a:gd name="connsiteY287" fmla="*/ 1200331 h 2610137"/>
                <a:gd name="connsiteX288" fmla="*/ 3204492 w 5018777"/>
                <a:gd name="connsiteY288" fmla="*/ 1098731 h 2610137"/>
                <a:gd name="connsiteX289" fmla="*/ 3255292 w 5018777"/>
                <a:gd name="connsiteY289" fmla="*/ 1040674 h 2610137"/>
                <a:gd name="connsiteX290" fmla="*/ 3255292 w 5018777"/>
                <a:gd name="connsiteY290" fmla="*/ 997131 h 2610137"/>
                <a:gd name="connsiteX291" fmla="*/ 3211749 w 5018777"/>
                <a:gd name="connsiteY291" fmla="*/ 989874 h 2610137"/>
                <a:gd name="connsiteX292" fmla="*/ 3182720 w 5018777"/>
                <a:gd name="connsiteY292" fmla="*/ 982617 h 2610137"/>
                <a:gd name="connsiteX293" fmla="*/ 3124663 w 5018777"/>
                <a:gd name="connsiteY293" fmla="*/ 960845 h 2610137"/>
                <a:gd name="connsiteX294" fmla="*/ 3102892 w 5018777"/>
                <a:gd name="connsiteY294" fmla="*/ 953588 h 2610137"/>
                <a:gd name="connsiteX295" fmla="*/ 3052092 w 5018777"/>
                <a:gd name="connsiteY295" fmla="*/ 946331 h 2610137"/>
                <a:gd name="connsiteX296" fmla="*/ 3030320 w 5018777"/>
                <a:gd name="connsiteY296" fmla="*/ 939074 h 2610137"/>
                <a:gd name="connsiteX297" fmla="*/ 2994035 w 5018777"/>
                <a:gd name="connsiteY297" fmla="*/ 931817 h 2610137"/>
                <a:gd name="connsiteX298" fmla="*/ 2979520 w 5018777"/>
                <a:gd name="connsiteY298" fmla="*/ 917303 h 2610137"/>
                <a:gd name="connsiteX299" fmla="*/ 3037577 w 5018777"/>
                <a:gd name="connsiteY299" fmla="*/ 822960 h 2610137"/>
                <a:gd name="connsiteX300" fmla="*/ 3095635 w 5018777"/>
                <a:gd name="connsiteY300" fmla="*/ 750388 h 2610137"/>
                <a:gd name="connsiteX301" fmla="*/ 3131920 w 5018777"/>
                <a:gd name="connsiteY301" fmla="*/ 706845 h 2610137"/>
                <a:gd name="connsiteX302" fmla="*/ 3146435 w 5018777"/>
                <a:gd name="connsiteY302" fmla="*/ 685074 h 2610137"/>
                <a:gd name="connsiteX303" fmla="*/ 3037577 w 5018777"/>
                <a:gd name="connsiteY303" fmla="*/ 670560 h 2610137"/>
                <a:gd name="connsiteX304" fmla="*/ 2965006 w 5018777"/>
                <a:gd name="connsiteY304" fmla="*/ 663303 h 2610137"/>
                <a:gd name="connsiteX305" fmla="*/ 2892435 w 5018777"/>
                <a:gd name="connsiteY305" fmla="*/ 648788 h 2610137"/>
                <a:gd name="connsiteX306" fmla="*/ 2928720 w 5018777"/>
                <a:gd name="connsiteY306" fmla="*/ 612503 h 2610137"/>
                <a:gd name="connsiteX307" fmla="*/ 2965006 w 5018777"/>
                <a:gd name="connsiteY307" fmla="*/ 576217 h 2610137"/>
                <a:gd name="connsiteX308" fmla="*/ 2972263 w 5018777"/>
                <a:gd name="connsiteY308" fmla="*/ 532674 h 2610137"/>
                <a:gd name="connsiteX309" fmla="*/ 2986777 w 5018777"/>
                <a:gd name="connsiteY309" fmla="*/ 489131 h 2610137"/>
                <a:gd name="connsiteX310" fmla="*/ 3001292 w 5018777"/>
                <a:gd name="connsiteY310" fmla="*/ 438331 h 2610137"/>
                <a:gd name="connsiteX311" fmla="*/ 3015806 w 5018777"/>
                <a:gd name="connsiteY311" fmla="*/ 394788 h 2610137"/>
                <a:gd name="connsiteX312" fmla="*/ 2965006 w 5018777"/>
                <a:gd name="connsiteY312" fmla="*/ 402045 h 2610137"/>
                <a:gd name="connsiteX313" fmla="*/ 2921463 w 5018777"/>
                <a:gd name="connsiteY313" fmla="*/ 416560 h 2610137"/>
                <a:gd name="connsiteX314" fmla="*/ 2892435 w 5018777"/>
                <a:gd name="connsiteY314" fmla="*/ 423817 h 2610137"/>
                <a:gd name="connsiteX315" fmla="*/ 2856149 w 5018777"/>
                <a:gd name="connsiteY315" fmla="*/ 438331 h 2610137"/>
                <a:gd name="connsiteX316" fmla="*/ 2812606 w 5018777"/>
                <a:gd name="connsiteY316" fmla="*/ 445588 h 2610137"/>
                <a:gd name="connsiteX317" fmla="*/ 2783577 w 5018777"/>
                <a:gd name="connsiteY317" fmla="*/ 452845 h 2610137"/>
                <a:gd name="connsiteX318" fmla="*/ 2725520 w 5018777"/>
                <a:gd name="connsiteY318" fmla="*/ 445588 h 2610137"/>
                <a:gd name="connsiteX319" fmla="*/ 2732777 w 5018777"/>
                <a:gd name="connsiteY319" fmla="*/ 380274 h 2610137"/>
                <a:gd name="connsiteX320" fmla="*/ 2725520 w 5018777"/>
                <a:gd name="connsiteY320" fmla="*/ 293188 h 2610137"/>
                <a:gd name="connsiteX321" fmla="*/ 2711006 w 5018777"/>
                <a:gd name="connsiteY321" fmla="*/ 235131 h 2610137"/>
                <a:gd name="connsiteX322" fmla="*/ 2667463 w 5018777"/>
                <a:gd name="connsiteY322" fmla="*/ 213360 h 2610137"/>
                <a:gd name="connsiteX323" fmla="*/ 2660206 w 5018777"/>
                <a:gd name="connsiteY32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224777 w 5018777"/>
                <a:gd name="connsiteY222" fmla="*/ 2441303 h 2610137"/>
                <a:gd name="connsiteX223" fmla="*/ 2268320 w 5018777"/>
                <a:gd name="connsiteY223" fmla="*/ 2477588 h 2610137"/>
                <a:gd name="connsiteX224" fmla="*/ 2297349 w 5018777"/>
                <a:gd name="connsiteY224" fmla="*/ 2513874 h 2610137"/>
                <a:gd name="connsiteX225" fmla="*/ 2319120 w 5018777"/>
                <a:gd name="connsiteY225" fmla="*/ 2535645 h 2610137"/>
                <a:gd name="connsiteX226" fmla="*/ 2398949 w 5018777"/>
                <a:gd name="connsiteY226" fmla="*/ 2571931 h 2610137"/>
                <a:gd name="connsiteX227" fmla="*/ 2544092 w 5018777"/>
                <a:gd name="connsiteY227" fmla="*/ 2557417 h 2610137"/>
                <a:gd name="connsiteX228" fmla="*/ 2565863 w 5018777"/>
                <a:gd name="connsiteY228" fmla="*/ 2542903 h 2610137"/>
                <a:gd name="connsiteX229" fmla="*/ 2573120 w 5018777"/>
                <a:gd name="connsiteY229" fmla="*/ 2506617 h 2610137"/>
                <a:gd name="connsiteX230" fmla="*/ 2587635 w 5018777"/>
                <a:gd name="connsiteY230" fmla="*/ 2484845 h 2610137"/>
                <a:gd name="connsiteX231" fmla="*/ 2594892 w 5018777"/>
                <a:gd name="connsiteY231" fmla="*/ 2412274 h 2610137"/>
                <a:gd name="connsiteX232" fmla="*/ 2645692 w 5018777"/>
                <a:gd name="connsiteY232" fmla="*/ 2419531 h 2610137"/>
                <a:gd name="connsiteX233" fmla="*/ 2674720 w 5018777"/>
                <a:gd name="connsiteY233" fmla="*/ 2426788 h 2610137"/>
                <a:gd name="connsiteX234" fmla="*/ 2747292 w 5018777"/>
                <a:gd name="connsiteY234" fmla="*/ 2441303 h 2610137"/>
                <a:gd name="connsiteX235" fmla="*/ 2790835 w 5018777"/>
                <a:gd name="connsiteY235" fmla="*/ 2455817 h 2610137"/>
                <a:gd name="connsiteX236" fmla="*/ 2812606 w 5018777"/>
                <a:gd name="connsiteY236" fmla="*/ 2441303 h 2610137"/>
                <a:gd name="connsiteX237" fmla="*/ 2805349 w 5018777"/>
                <a:gd name="connsiteY237" fmla="*/ 2419531 h 2610137"/>
                <a:gd name="connsiteX238" fmla="*/ 2798092 w 5018777"/>
                <a:gd name="connsiteY238" fmla="*/ 2375988 h 2610137"/>
                <a:gd name="connsiteX239" fmla="*/ 2783577 w 5018777"/>
                <a:gd name="connsiteY239" fmla="*/ 2332445 h 2610137"/>
                <a:gd name="connsiteX240" fmla="*/ 2798092 w 5018777"/>
                <a:gd name="connsiteY240" fmla="*/ 2281645 h 2610137"/>
                <a:gd name="connsiteX241" fmla="*/ 2965006 w 5018777"/>
                <a:gd name="connsiteY241" fmla="*/ 2252617 h 2610137"/>
                <a:gd name="connsiteX242" fmla="*/ 2950492 w 5018777"/>
                <a:gd name="connsiteY242" fmla="*/ 2230845 h 2610137"/>
                <a:gd name="connsiteX243" fmla="*/ 2928720 w 5018777"/>
                <a:gd name="connsiteY243" fmla="*/ 2136503 h 2610137"/>
                <a:gd name="connsiteX244" fmla="*/ 2921463 w 5018777"/>
                <a:gd name="connsiteY244" fmla="*/ 2107474 h 2610137"/>
                <a:gd name="connsiteX245" fmla="*/ 2899692 w 5018777"/>
                <a:gd name="connsiteY245" fmla="*/ 2092960 h 2610137"/>
                <a:gd name="connsiteX246" fmla="*/ 2906949 w 5018777"/>
                <a:gd name="connsiteY246" fmla="*/ 2063931 h 2610137"/>
                <a:gd name="connsiteX247" fmla="*/ 3037577 w 5018777"/>
                <a:gd name="connsiteY247" fmla="*/ 2056674 h 2610137"/>
                <a:gd name="connsiteX248" fmla="*/ 3124663 w 5018777"/>
                <a:gd name="connsiteY248" fmla="*/ 2049417 h 2610137"/>
                <a:gd name="connsiteX249" fmla="*/ 3146435 w 5018777"/>
                <a:gd name="connsiteY249" fmla="*/ 2042160 h 2610137"/>
                <a:gd name="connsiteX250" fmla="*/ 3139177 w 5018777"/>
                <a:gd name="connsiteY250" fmla="*/ 2013131 h 2610137"/>
                <a:gd name="connsiteX251" fmla="*/ 3110149 w 5018777"/>
                <a:gd name="connsiteY251" fmla="*/ 1962331 h 2610137"/>
                <a:gd name="connsiteX252" fmla="*/ 3081120 w 5018777"/>
                <a:gd name="connsiteY252" fmla="*/ 1933303 h 2610137"/>
                <a:gd name="connsiteX253" fmla="*/ 3066606 w 5018777"/>
                <a:gd name="connsiteY253" fmla="*/ 1904274 h 2610137"/>
                <a:gd name="connsiteX254" fmla="*/ 3044835 w 5018777"/>
                <a:gd name="connsiteY254" fmla="*/ 1889760 h 2610137"/>
                <a:gd name="connsiteX255" fmla="*/ 3037577 w 5018777"/>
                <a:gd name="connsiteY255" fmla="*/ 1867988 h 2610137"/>
                <a:gd name="connsiteX256" fmla="*/ 3023063 w 5018777"/>
                <a:gd name="connsiteY256" fmla="*/ 1846217 h 2610137"/>
                <a:gd name="connsiteX257" fmla="*/ 3052092 w 5018777"/>
                <a:gd name="connsiteY257" fmla="*/ 1831703 h 2610137"/>
                <a:gd name="connsiteX258" fmla="*/ 3160949 w 5018777"/>
                <a:gd name="connsiteY258" fmla="*/ 1817188 h 2610137"/>
                <a:gd name="connsiteX259" fmla="*/ 3182720 w 5018777"/>
                <a:gd name="connsiteY259" fmla="*/ 1802674 h 2610137"/>
                <a:gd name="connsiteX260" fmla="*/ 3131920 w 5018777"/>
                <a:gd name="connsiteY260" fmla="*/ 1693817 h 2610137"/>
                <a:gd name="connsiteX261" fmla="*/ 3124663 w 5018777"/>
                <a:gd name="connsiteY261" fmla="*/ 1672045 h 2610137"/>
                <a:gd name="connsiteX262" fmla="*/ 3110149 w 5018777"/>
                <a:gd name="connsiteY262" fmla="*/ 1650274 h 2610137"/>
                <a:gd name="connsiteX263" fmla="*/ 3131920 w 5018777"/>
                <a:gd name="connsiteY263" fmla="*/ 1643017 h 2610137"/>
                <a:gd name="connsiteX264" fmla="*/ 3160949 w 5018777"/>
                <a:gd name="connsiteY264" fmla="*/ 1635760 h 2610137"/>
                <a:gd name="connsiteX265" fmla="*/ 3189977 w 5018777"/>
                <a:gd name="connsiteY265" fmla="*/ 1621245 h 2610137"/>
                <a:gd name="connsiteX266" fmla="*/ 3219006 w 5018777"/>
                <a:gd name="connsiteY266" fmla="*/ 1613988 h 2610137"/>
                <a:gd name="connsiteX267" fmla="*/ 3240777 w 5018777"/>
                <a:gd name="connsiteY267" fmla="*/ 1606731 h 2610137"/>
                <a:gd name="connsiteX268" fmla="*/ 3284320 w 5018777"/>
                <a:gd name="connsiteY268" fmla="*/ 1584960 h 2610137"/>
                <a:gd name="connsiteX269" fmla="*/ 3298835 w 5018777"/>
                <a:gd name="connsiteY269" fmla="*/ 1570445 h 2610137"/>
                <a:gd name="connsiteX270" fmla="*/ 3277063 w 5018777"/>
                <a:gd name="connsiteY270" fmla="*/ 1548674 h 2610137"/>
                <a:gd name="connsiteX271" fmla="*/ 3233520 w 5018777"/>
                <a:gd name="connsiteY271" fmla="*/ 1519645 h 2610137"/>
                <a:gd name="connsiteX272" fmla="*/ 3182720 w 5018777"/>
                <a:gd name="connsiteY272" fmla="*/ 1461588 h 2610137"/>
                <a:gd name="connsiteX273" fmla="*/ 3175463 w 5018777"/>
                <a:gd name="connsiteY273" fmla="*/ 1439817 h 2610137"/>
                <a:gd name="connsiteX274" fmla="*/ 3153692 w 5018777"/>
                <a:gd name="connsiteY274" fmla="*/ 1425303 h 2610137"/>
                <a:gd name="connsiteX275" fmla="*/ 3204492 w 5018777"/>
                <a:gd name="connsiteY275" fmla="*/ 1389017 h 2610137"/>
                <a:gd name="connsiteX276" fmla="*/ 3240777 w 5018777"/>
                <a:gd name="connsiteY276" fmla="*/ 1352731 h 2610137"/>
                <a:gd name="connsiteX277" fmla="*/ 3269806 w 5018777"/>
                <a:gd name="connsiteY277" fmla="*/ 1316445 h 2610137"/>
                <a:gd name="connsiteX278" fmla="*/ 3291577 w 5018777"/>
                <a:gd name="connsiteY278" fmla="*/ 1301931 h 2610137"/>
                <a:gd name="connsiteX279" fmla="*/ 3306092 w 5018777"/>
                <a:gd name="connsiteY279" fmla="*/ 1287417 h 2610137"/>
                <a:gd name="connsiteX280" fmla="*/ 3313349 w 5018777"/>
                <a:gd name="connsiteY280" fmla="*/ 1265645 h 2610137"/>
                <a:gd name="connsiteX281" fmla="*/ 3269806 w 5018777"/>
                <a:gd name="connsiteY281" fmla="*/ 1258388 h 2610137"/>
                <a:gd name="connsiteX282" fmla="*/ 3248035 w 5018777"/>
                <a:gd name="connsiteY282" fmla="*/ 1251131 h 2610137"/>
                <a:gd name="connsiteX283" fmla="*/ 3197235 w 5018777"/>
                <a:gd name="connsiteY283" fmla="*/ 1236617 h 2610137"/>
                <a:gd name="connsiteX284" fmla="*/ 3175463 w 5018777"/>
                <a:gd name="connsiteY284" fmla="*/ 1222103 h 2610137"/>
                <a:gd name="connsiteX285" fmla="*/ 3153692 w 5018777"/>
                <a:gd name="connsiteY285" fmla="*/ 1214845 h 2610137"/>
                <a:gd name="connsiteX286" fmla="*/ 3124663 w 5018777"/>
                <a:gd name="connsiteY286" fmla="*/ 1200331 h 2610137"/>
                <a:gd name="connsiteX287" fmla="*/ 3204492 w 5018777"/>
                <a:gd name="connsiteY287" fmla="*/ 1098731 h 2610137"/>
                <a:gd name="connsiteX288" fmla="*/ 3255292 w 5018777"/>
                <a:gd name="connsiteY288" fmla="*/ 1040674 h 2610137"/>
                <a:gd name="connsiteX289" fmla="*/ 3255292 w 5018777"/>
                <a:gd name="connsiteY289" fmla="*/ 997131 h 2610137"/>
                <a:gd name="connsiteX290" fmla="*/ 3211749 w 5018777"/>
                <a:gd name="connsiteY290" fmla="*/ 989874 h 2610137"/>
                <a:gd name="connsiteX291" fmla="*/ 3182720 w 5018777"/>
                <a:gd name="connsiteY291" fmla="*/ 982617 h 2610137"/>
                <a:gd name="connsiteX292" fmla="*/ 3124663 w 5018777"/>
                <a:gd name="connsiteY292" fmla="*/ 960845 h 2610137"/>
                <a:gd name="connsiteX293" fmla="*/ 3102892 w 5018777"/>
                <a:gd name="connsiteY293" fmla="*/ 953588 h 2610137"/>
                <a:gd name="connsiteX294" fmla="*/ 3052092 w 5018777"/>
                <a:gd name="connsiteY294" fmla="*/ 946331 h 2610137"/>
                <a:gd name="connsiteX295" fmla="*/ 3030320 w 5018777"/>
                <a:gd name="connsiteY295" fmla="*/ 939074 h 2610137"/>
                <a:gd name="connsiteX296" fmla="*/ 2994035 w 5018777"/>
                <a:gd name="connsiteY296" fmla="*/ 931817 h 2610137"/>
                <a:gd name="connsiteX297" fmla="*/ 2979520 w 5018777"/>
                <a:gd name="connsiteY297" fmla="*/ 917303 h 2610137"/>
                <a:gd name="connsiteX298" fmla="*/ 3037577 w 5018777"/>
                <a:gd name="connsiteY298" fmla="*/ 822960 h 2610137"/>
                <a:gd name="connsiteX299" fmla="*/ 3095635 w 5018777"/>
                <a:gd name="connsiteY299" fmla="*/ 750388 h 2610137"/>
                <a:gd name="connsiteX300" fmla="*/ 3131920 w 5018777"/>
                <a:gd name="connsiteY300" fmla="*/ 706845 h 2610137"/>
                <a:gd name="connsiteX301" fmla="*/ 3146435 w 5018777"/>
                <a:gd name="connsiteY301" fmla="*/ 685074 h 2610137"/>
                <a:gd name="connsiteX302" fmla="*/ 3037577 w 5018777"/>
                <a:gd name="connsiteY302" fmla="*/ 670560 h 2610137"/>
                <a:gd name="connsiteX303" fmla="*/ 2965006 w 5018777"/>
                <a:gd name="connsiteY303" fmla="*/ 663303 h 2610137"/>
                <a:gd name="connsiteX304" fmla="*/ 2892435 w 5018777"/>
                <a:gd name="connsiteY304" fmla="*/ 648788 h 2610137"/>
                <a:gd name="connsiteX305" fmla="*/ 2928720 w 5018777"/>
                <a:gd name="connsiteY305" fmla="*/ 612503 h 2610137"/>
                <a:gd name="connsiteX306" fmla="*/ 2965006 w 5018777"/>
                <a:gd name="connsiteY306" fmla="*/ 576217 h 2610137"/>
                <a:gd name="connsiteX307" fmla="*/ 2972263 w 5018777"/>
                <a:gd name="connsiteY307" fmla="*/ 532674 h 2610137"/>
                <a:gd name="connsiteX308" fmla="*/ 2986777 w 5018777"/>
                <a:gd name="connsiteY308" fmla="*/ 489131 h 2610137"/>
                <a:gd name="connsiteX309" fmla="*/ 3001292 w 5018777"/>
                <a:gd name="connsiteY309" fmla="*/ 438331 h 2610137"/>
                <a:gd name="connsiteX310" fmla="*/ 3015806 w 5018777"/>
                <a:gd name="connsiteY310" fmla="*/ 394788 h 2610137"/>
                <a:gd name="connsiteX311" fmla="*/ 2965006 w 5018777"/>
                <a:gd name="connsiteY311" fmla="*/ 402045 h 2610137"/>
                <a:gd name="connsiteX312" fmla="*/ 2921463 w 5018777"/>
                <a:gd name="connsiteY312" fmla="*/ 416560 h 2610137"/>
                <a:gd name="connsiteX313" fmla="*/ 2892435 w 5018777"/>
                <a:gd name="connsiteY313" fmla="*/ 423817 h 2610137"/>
                <a:gd name="connsiteX314" fmla="*/ 2856149 w 5018777"/>
                <a:gd name="connsiteY314" fmla="*/ 438331 h 2610137"/>
                <a:gd name="connsiteX315" fmla="*/ 2812606 w 5018777"/>
                <a:gd name="connsiteY315" fmla="*/ 445588 h 2610137"/>
                <a:gd name="connsiteX316" fmla="*/ 2783577 w 5018777"/>
                <a:gd name="connsiteY316" fmla="*/ 452845 h 2610137"/>
                <a:gd name="connsiteX317" fmla="*/ 2725520 w 5018777"/>
                <a:gd name="connsiteY317" fmla="*/ 445588 h 2610137"/>
                <a:gd name="connsiteX318" fmla="*/ 2732777 w 5018777"/>
                <a:gd name="connsiteY318" fmla="*/ 380274 h 2610137"/>
                <a:gd name="connsiteX319" fmla="*/ 2725520 w 5018777"/>
                <a:gd name="connsiteY319" fmla="*/ 293188 h 2610137"/>
                <a:gd name="connsiteX320" fmla="*/ 2711006 w 5018777"/>
                <a:gd name="connsiteY320" fmla="*/ 235131 h 2610137"/>
                <a:gd name="connsiteX321" fmla="*/ 2667463 w 5018777"/>
                <a:gd name="connsiteY321" fmla="*/ 213360 h 2610137"/>
                <a:gd name="connsiteX322" fmla="*/ 2660206 w 5018777"/>
                <a:gd name="connsiteY32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102495 w 5018777"/>
                <a:gd name="connsiteY206" fmla="*/ 1990634 h 2610137"/>
                <a:gd name="connsiteX207" fmla="*/ 2221512 w 5018777"/>
                <a:gd name="connsiteY207" fmla="*/ 1882140 h 2610137"/>
                <a:gd name="connsiteX208" fmla="*/ 2333362 w 5018777"/>
                <a:gd name="connsiteY208" fmla="*/ 1869530 h 2610137"/>
                <a:gd name="connsiteX209" fmla="*/ 2398949 w 5018777"/>
                <a:gd name="connsiteY209" fmla="*/ 1882503 h 2610137"/>
                <a:gd name="connsiteX210" fmla="*/ 2457006 w 5018777"/>
                <a:gd name="connsiteY210" fmla="*/ 1933303 h 2610137"/>
                <a:gd name="connsiteX211" fmla="*/ 2493292 w 5018777"/>
                <a:gd name="connsiteY211" fmla="*/ 1976845 h 2610137"/>
                <a:gd name="connsiteX212" fmla="*/ 2533387 w 5018777"/>
                <a:gd name="connsiteY212" fmla="*/ 2067015 h 2610137"/>
                <a:gd name="connsiteX213" fmla="*/ 2542550 w 5018777"/>
                <a:gd name="connsiteY213" fmla="*/ 2182948 h 2610137"/>
                <a:gd name="connsiteX214" fmla="*/ 2476600 w 5018777"/>
                <a:gd name="connsiteY214" fmla="*/ 2272937 h 2610137"/>
                <a:gd name="connsiteX215" fmla="*/ 2332092 w 5018777"/>
                <a:gd name="connsiteY215" fmla="*/ 2281010 h 2610137"/>
                <a:gd name="connsiteX216" fmla="*/ 2435144 w 5018777"/>
                <a:gd name="connsiteY216" fmla="*/ 2152831 h 2610137"/>
                <a:gd name="connsiteX217" fmla="*/ 2379899 w 5018777"/>
                <a:gd name="connsiteY217" fmla="*/ 2048600 h 2610137"/>
                <a:gd name="connsiteX218" fmla="*/ 2275577 w 5018777"/>
                <a:gd name="connsiteY218" fmla="*/ 2020388 h 2610137"/>
                <a:gd name="connsiteX219" fmla="*/ 2152206 w 5018777"/>
                <a:gd name="connsiteY219" fmla="*/ 2114731 h 2610137"/>
                <a:gd name="connsiteX220" fmla="*/ 2130435 w 5018777"/>
                <a:gd name="connsiteY220" fmla="*/ 2354217 h 2610137"/>
                <a:gd name="connsiteX221" fmla="*/ 2224777 w 5018777"/>
                <a:gd name="connsiteY221" fmla="*/ 2441303 h 2610137"/>
                <a:gd name="connsiteX222" fmla="*/ 2268320 w 5018777"/>
                <a:gd name="connsiteY222" fmla="*/ 2477588 h 2610137"/>
                <a:gd name="connsiteX223" fmla="*/ 2297349 w 5018777"/>
                <a:gd name="connsiteY223" fmla="*/ 2513874 h 2610137"/>
                <a:gd name="connsiteX224" fmla="*/ 2319120 w 5018777"/>
                <a:gd name="connsiteY224" fmla="*/ 2535645 h 2610137"/>
                <a:gd name="connsiteX225" fmla="*/ 2398949 w 5018777"/>
                <a:gd name="connsiteY225" fmla="*/ 2571931 h 2610137"/>
                <a:gd name="connsiteX226" fmla="*/ 2544092 w 5018777"/>
                <a:gd name="connsiteY226" fmla="*/ 2557417 h 2610137"/>
                <a:gd name="connsiteX227" fmla="*/ 2565863 w 5018777"/>
                <a:gd name="connsiteY227" fmla="*/ 2542903 h 2610137"/>
                <a:gd name="connsiteX228" fmla="*/ 2573120 w 5018777"/>
                <a:gd name="connsiteY228" fmla="*/ 2506617 h 2610137"/>
                <a:gd name="connsiteX229" fmla="*/ 2587635 w 5018777"/>
                <a:gd name="connsiteY229" fmla="*/ 2484845 h 2610137"/>
                <a:gd name="connsiteX230" fmla="*/ 2594892 w 5018777"/>
                <a:gd name="connsiteY230" fmla="*/ 2412274 h 2610137"/>
                <a:gd name="connsiteX231" fmla="*/ 2645692 w 5018777"/>
                <a:gd name="connsiteY231" fmla="*/ 2419531 h 2610137"/>
                <a:gd name="connsiteX232" fmla="*/ 2674720 w 5018777"/>
                <a:gd name="connsiteY232" fmla="*/ 2426788 h 2610137"/>
                <a:gd name="connsiteX233" fmla="*/ 2747292 w 5018777"/>
                <a:gd name="connsiteY233" fmla="*/ 2441303 h 2610137"/>
                <a:gd name="connsiteX234" fmla="*/ 2790835 w 5018777"/>
                <a:gd name="connsiteY234" fmla="*/ 2455817 h 2610137"/>
                <a:gd name="connsiteX235" fmla="*/ 2812606 w 5018777"/>
                <a:gd name="connsiteY235" fmla="*/ 2441303 h 2610137"/>
                <a:gd name="connsiteX236" fmla="*/ 2805349 w 5018777"/>
                <a:gd name="connsiteY236" fmla="*/ 2419531 h 2610137"/>
                <a:gd name="connsiteX237" fmla="*/ 2798092 w 5018777"/>
                <a:gd name="connsiteY237" fmla="*/ 2375988 h 2610137"/>
                <a:gd name="connsiteX238" fmla="*/ 2783577 w 5018777"/>
                <a:gd name="connsiteY238" fmla="*/ 2332445 h 2610137"/>
                <a:gd name="connsiteX239" fmla="*/ 2798092 w 5018777"/>
                <a:gd name="connsiteY239" fmla="*/ 2281645 h 2610137"/>
                <a:gd name="connsiteX240" fmla="*/ 2965006 w 5018777"/>
                <a:gd name="connsiteY240" fmla="*/ 2252617 h 2610137"/>
                <a:gd name="connsiteX241" fmla="*/ 2950492 w 5018777"/>
                <a:gd name="connsiteY241" fmla="*/ 2230845 h 2610137"/>
                <a:gd name="connsiteX242" fmla="*/ 2928720 w 5018777"/>
                <a:gd name="connsiteY242" fmla="*/ 2136503 h 2610137"/>
                <a:gd name="connsiteX243" fmla="*/ 2921463 w 5018777"/>
                <a:gd name="connsiteY243" fmla="*/ 2107474 h 2610137"/>
                <a:gd name="connsiteX244" fmla="*/ 2899692 w 5018777"/>
                <a:gd name="connsiteY244" fmla="*/ 2092960 h 2610137"/>
                <a:gd name="connsiteX245" fmla="*/ 2906949 w 5018777"/>
                <a:gd name="connsiteY245" fmla="*/ 2063931 h 2610137"/>
                <a:gd name="connsiteX246" fmla="*/ 3037577 w 5018777"/>
                <a:gd name="connsiteY246" fmla="*/ 2056674 h 2610137"/>
                <a:gd name="connsiteX247" fmla="*/ 3124663 w 5018777"/>
                <a:gd name="connsiteY247" fmla="*/ 2049417 h 2610137"/>
                <a:gd name="connsiteX248" fmla="*/ 3146435 w 5018777"/>
                <a:gd name="connsiteY248" fmla="*/ 2042160 h 2610137"/>
                <a:gd name="connsiteX249" fmla="*/ 3139177 w 5018777"/>
                <a:gd name="connsiteY249" fmla="*/ 2013131 h 2610137"/>
                <a:gd name="connsiteX250" fmla="*/ 3110149 w 5018777"/>
                <a:gd name="connsiteY250" fmla="*/ 1962331 h 2610137"/>
                <a:gd name="connsiteX251" fmla="*/ 3081120 w 5018777"/>
                <a:gd name="connsiteY251" fmla="*/ 1933303 h 2610137"/>
                <a:gd name="connsiteX252" fmla="*/ 3066606 w 5018777"/>
                <a:gd name="connsiteY252" fmla="*/ 1904274 h 2610137"/>
                <a:gd name="connsiteX253" fmla="*/ 3044835 w 5018777"/>
                <a:gd name="connsiteY253" fmla="*/ 1889760 h 2610137"/>
                <a:gd name="connsiteX254" fmla="*/ 3037577 w 5018777"/>
                <a:gd name="connsiteY254" fmla="*/ 1867988 h 2610137"/>
                <a:gd name="connsiteX255" fmla="*/ 3023063 w 5018777"/>
                <a:gd name="connsiteY255" fmla="*/ 1846217 h 2610137"/>
                <a:gd name="connsiteX256" fmla="*/ 3052092 w 5018777"/>
                <a:gd name="connsiteY256" fmla="*/ 1831703 h 2610137"/>
                <a:gd name="connsiteX257" fmla="*/ 3160949 w 5018777"/>
                <a:gd name="connsiteY257" fmla="*/ 1817188 h 2610137"/>
                <a:gd name="connsiteX258" fmla="*/ 3182720 w 5018777"/>
                <a:gd name="connsiteY258" fmla="*/ 1802674 h 2610137"/>
                <a:gd name="connsiteX259" fmla="*/ 3131920 w 5018777"/>
                <a:gd name="connsiteY259" fmla="*/ 1693817 h 2610137"/>
                <a:gd name="connsiteX260" fmla="*/ 3124663 w 5018777"/>
                <a:gd name="connsiteY260" fmla="*/ 1672045 h 2610137"/>
                <a:gd name="connsiteX261" fmla="*/ 3110149 w 5018777"/>
                <a:gd name="connsiteY261" fmla="*/ 1650274 h 2610137"/>
                <a:gd name="connsiteX262" fmla="*/ 3131920 w 5018777"/>
                <a:gd name="connsiteY262" fmla="*/ 1643017 h 2610137"/>
                <a:gd name="connsiteX263" fmla="*/ 3160949 w 5018777"/>
                <a:gd name="connsiteY263" fmla="*/ 1635760 h 2610137"/>
                <a:gd name="connsiteX264" fmla="*/ 3189977 w 5018777"/>
                <a:gd name="connsiteY264" fmla="*/ 1621245 h 2610137"/>
                <a:gd name="connsiteX265" fmla="*/ 3219006 w 5018777"/>
                <a:gd name="connsiteY265" fmla="*/ 1613988 h 2610137"/>
                <a:gd name="connsiteX266" fmla="*/ 3240777 w 5018777"/>
                <a:gd name="connsiteY266" fmla="*/ 1606731 h 2610137"/>
                <a:gd name="connsiteX267" fmla="*/ 3284320 w 5018777"/>
                <a:gd name="connsiteY267" fmla="*/ 1584960 h 2610137"/>
                <a:gd name="connsiteX268" fmla="*/ 3298835 w 5018777"/>
                <a:gd name="connsiteY268" fmla="*/ 1570445 h 2610137"/>
                <a:gd name="connsiteX269" fmla="*/ 3277063 w 5018777"/>
                <a:gd name="connsiteY269" fmla="*/ 1548674 h 2610137"/>
                <a:gd name="connsiteX270" fmla="*/ 3233520 w 5018777"/>
                <a:gd name="connsiteY270" fmla="*/ 1519645 h 2610137"/>
                <a:gd name="connsiteX271" fmla="*/ 3182720 w 5018777"/>
                <a:gd name="connsiteY271" fmla="*/ 1461588 h 2610137"/>
                <a:gd name="connsiteX272" fmla="*/ 3175463 w 5018777"/>
                <a:gd name="connsiteY272" fmla="*/ 1439817 h 2610137"/>
                <a:gd name="connsiteX273" fmla="*/ 3153692 w 5018777"/>
                <a:gd name="connsiteY273" fmla="*/ 1425303 h 2610137"/>
                <a:gd name="connsiteX274" fmla="*/ 3204492 w 5018777"/>
                <a:gd name="connsiteY274" fmla="*/ 1389017 h 2610137"/>
                <a:gd name="connsiteX275" fmla="*/ 3240777 w 5018777"/>
                <a:gd name="connsiteY275" fmla="*/ 1352731 h 2610137"/>
                <a:gd name="connsiteX276" fmla="*/ 3269806 w 5018777"/>
                <a:gd name="connsiteY276" fmla="*/ 1316445 h 2610137"/>
                <a:gd name="connsiteX277" fmla="*/ 3291577 w 5018777"/>
                <a:gd name="connsiteY277" fmla="*/ 1301931 h 2610137"/>
                <a:gd name="connsiteX278" fmla="*/ 3306092 w 5018777"/>
                <a:gd name="connsiteY278" fmla="*/ 1287417 h 2610137"/>
                <a:gd name="connsiteX279" fmla="*/ 3313349 w 5018777"/>
                <a:gd name="connsiteY279" fmla="*/ 1265645 h 2610137"/>
                <a:gd name="connsiteX280" fmla="*/ 3269806 w 5018777"/>
                <a:gd name="connsiteY280" fmla="*/ 1258388 h 2610137"/>
                <a:gd name="connsiteX281" fmla="*/ 3248035 w 5018777"/>
                <a:gd name="connsiteY281" fmla="*/ 1251131 h 2610137"/>
                <a:gd name="connsiteX282" fmla="*/ 3197235 w 5018777"/>
                <a:gd name="connsiteY282" fmla="*/ 1236617 h 2610137"/>
                <a:gd name="connsiteX283" fmla="*/ 3175463 w 5018777"/>
                <a:gd name="connsiteY283" fmla="*/ 1222103 h 2610137"/>
                <a:gd name="connsiteX284" fmla="*/ 3153692 w 5018777"/>
                <a:gd name="connsiteY284" fmla="*/ 1214845 h 2610137"/>
                <a:gd name="connsiteX285" fmla="*/ 3124663 w 5018777"/>
                <a:gd name="connsiteY285" fmla="*/ 1200331 h 2610137"/>
                <a:gd name="connsiteX286" fmla="*/ 3204492 w 5018777"/>
                <a:gd name="connsiteY286" fmla="*/ 1098731 h 2610137"/>
                <a:gd name="connsiteX287" fmla="*/ 3255292 w 5018777"/>
                <a:gd name="connsiteY287" fmla="*/ 1040674 h 2610137"/>
                <a:gd name="connsiteX288" fmla="*/ 3255292 w 5018777"/>
                <a:gd name="connsiteY288" fmla="*/ 997131 h 2610137"/>
                <a:gd name="connsiteX289" fmla="*/ 3211749 w 5018777"/>
                <a:gd name="connsiteY289" fmla="*/ 989874 h 2610137"/>
                <a:gd name="connsiteX290" fmla="*/ 3182720 w 5018777"/>
                <a:gd name="connsiteY290" fmla="*/ 982617 h 2610137"/>
                <a:gd name="connsiteX291" fmla="*/ 3124663 w 5018777"/>
                <a:gd name="connsiteY291" fmla="*/ 960845 h 2610137"/>
                <a:gd name="connsiteX292" fmla="*/ 3102892 w 5018777"/>
                <a:gd name="connsiteY292" fmla="*/ 953588 h 2610137"/>
                <a:gd name="connsiteX293" fmla="*/ 3052092 w 5018777"/>
                <a:gd name="connsiteY293" fmla="*/ 946331 h 2610137"/>
                <a:gd name="connsiteX294" fmla="*/ 3030320 w 5018777"/>
                <a:gd name="connsiteY294" fmla="*/ 939074 h 2610137"/>
                <a:gd name="connsiteX295" fmla="*/ 2994035 w 5018777"/>
                <a:gd name="connsiteY295" fmla="*/ 931817 h 2610137"/>
                <a:gd name="connsiteX296" fmla="*/ 2979520 w 5018777"/>
                <a:gd name="connsiteY296" fmla="*/ 917303 h 2610137"/>
                <a:gd name="connsiteX297" fmla="*/ 3037577 w 5018777"/>
                <a:gd name="connsiteY297" fmla="*/ 822960 h 2610137"/>
                <a:gd name="connsiteX298" fmla="*/ 3095635 w 5018777"/>
                <a:gd name="connsiteY298" fmla="*/ 750388 h 2610137"/>
                <a:gd name="connsiteX299" fmla="*/ 3131920 w 5018777"/>
                <a:gd name="connsiteY299" fmla="*/ 706845 h 2610137"/>
                <a:gd name="connsiteX300" fmla="*/ 3146435 w 5018777"/>
                <a:gd name="connsiteY300" fmla="*/ 685074 h 2610137"/>
                <a:gd name="connsiteX301" fmla="*/ 3037577 w 5018777"/>
                <a:gd name="connsiteY301" fmla="*/ 670560 h 2610137"/>
                <a:gd name="connsiteX302" fmla="*/ 2965006 w 5018777"/>
                <a:gd name="connsiteY302" fmla="*/ 663303 h 2610137"/>
                <a:gd name="connsiteX303" fmla="*/ 2892435 w 5018777"/>
                <a:gd name="connsiteY303" fmla="*/ 648788 h 2610137"/>
                <a:gd name="connsiteX304" fmla="*/ 2928720 w 5018777"/>
                <a:gd name="connsiteY304" fmla="*/ 612503 h 2610137"/>
                <a:gd name="connsiteX305" fmla="*/ 2965006 w 5018777"/>
                <a:gd name="connsiteY305" fmla="*/ 576217 h 2610137"/>
                <a:gd name="connsiteX306" fmla="*/ 2972263 w 5018777"/>
                <a:gd name="connsiteY306" fmla="*/ 532674 h 2610137"/>
                <a:gd name="connsiteX307" fmla="*/ 2986777 w 5018777"/>
                <a:gd name="connsiteY307" fmla="*/ 489131 h 2610137"/>
                <a:gd name="connsiteX308" fmla="*/ 3001292 w 5018777"/>
                <a:gd name="connsiteY308" fmla="*/ 438331 h 2610137"/>
                <a:gd name="connsiteX309" fmla="*/ 3015806 w 5018777"/>
                <a:gd name="connsiteY309" fmla="*/ 394788 h 2610137"/>
                <a:gd name="connsiteX310" fmla="*/ 2965006 w 5018777"/>
                <a:gd name="connsiteY310" fmla="*/ 402045 h 2610137"/>
                <a:gd name="connsiteX311" fmla="*/ 2921463 w 5018777"/>
                <a:gd name="connsiteY311" fmla="*/ 416560 h 2610137"/>
                <a:gd name="connsiteX312" fmla="*/ 2892435 w 5018777"/>
                <a:gd name="connsiteY312" fmla="*/ 423817 h 2610137"/>
                <a:gd name="connsiteX313" fmla="*/ 2856149 w 5018777"/>
                <a:gd name="connsiteY313" fmla="*/ 438331 h 2610137"/>
                <a:gd name="connsiteX314" fmla="*/ 2812606 w 5018777"/>
                <a:gd name="connsiteY314" fmla="*/ 445588 h 2610137"/>
                <a:gd name="connsiteX315" fmla="*/ 2783577 w 5018777"/>
                <a:gd name="connsiteY315" fmla="*/ 452845 h 2610137"/>
                <a:gd name="connsiteX316" fmla="*/ 2725520 w 5018777"/>
                <a:gd name="connsiteY316" fmla="*/ 445588 h 2610137"/>
                <a:gd name="connsiteX317" fmla="*/ 2732777 w 5018777"/>
                <a:gd name="connsiteY317" fmla="*/ 380274 h 2610137"/>
                <a:gd name="connsiteX318" fmla="*/ 2725520 w 5018777"/>
                <a:gd name="connsiteY318" fmla="*/ 293188 h 2610137"/>
                <a:gd name="connsiteX319" fmla="*/ 2711006 w 5018777"/>
                <a:gd name="connsiteY319" fmla="*/ 235131 h 2610137"/>
                <a:gd name="connsiteX320" fmla="*/ 2667463 w 5018777"/>
                <a:gd name="connsiteY320" fmla="*/ 213360 h 2610137"/>
                <a:gd name="connsiteX321" fmla="*/ 2660206 w 5018777"/>
                <a:gd name="connsiteY32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24777 w 5018777"/>
                <a:gd name="connsiteY220" fmla="*/ 2441303 h 2610137"/>
                <a:gd name="connsiteX221" fmla="*/ 2268320 w 5018777"/>
                <a:gd name="connsiteY221" fmla="*/ 2477588 h 2610137"/>
                <a:gd name="connsiteX222" fmla="*/ 2297349 w 5018777"/>
                <a:gd name="connsiteY222" fmla="*/ 2513874 h 2610137"/>
                <a:gd name="connsiteX223" fmla="*/ 2319120 w 5018777"/>
                <a:gd name="connsiteY223" fmla="*/ 2535645 h 2610137"/>
                <a:gd name="connsiteX224" fmla="*/ 2398949 w 5018777"/>
                <a:gd name="connsiteY224" fmla="*/ 2571931 h 2610137"/>
                <a:gd name="connsiteX225" fmla="*/ 2544092 w 5018777"/>
                <a:gd name="connsiteY225" fmla="*/ 2557417 h 2610137"/>
                <a:gd name="connsiteX226" fmla="*/ 2565863 w 5018777"/>
                <a:gd name="connsiteY226" fmla="*/ 2542903 h 2610137"/>
                <a:gd name="connsiteX227" fmla="*/ 2573120 w 5018777"/>
                <a:gd name="connsiteY227" fmla="*/ 2506617 h 2610137"/>
                <a:gd name="connsiteX228" fmla="*/ 2587635 w 5018777"/>
                <a:gd name="connsiteY228" fmla="*/ 2484845 h 2610137"/>
                <a:gd name="connsiteX229" fmla="*/ 2594892 w 5018777"/>
                <a:gd name="connsiteY229" fmla="*/ 2412274 h 2610137"/>
                <a:gd name="connsiteX230" fmla="*/ 2645692 w 5018777"/>
                <a:gd name="connsiteY230" fmla="*/ 2419531 h 2610137"/>
                <a:gd name="connsiteX231" fmla="*/ 2674720 w 5018777"/>
                <a:gd name="connsiteY231" fmla="*/ 2426788 h 2610137"/>
                <a:gd name="connsiteX232" fmla="*/ 2747292 w 5018777"/>
                <a:gd name="connsiteY232" fmla="*/ 2441303 h 2610137"/>
                <a:gd name="connsiteX233" fmla="*/ 2790835 w 5018777"/>
                <a:gd name="connsiteY233" fmla="*/ 2455817 h 2610137"/>
                <a:gd name="connsiteX234" fmla="*/ 2812606 w 5018777"/>
                <a:gd name="connsiteY234" fmla="*/ 2441303 h 2610137"/>
                <a:gd name="connsiteX235" fmla="*/ 2805349 w 5018777"/>
                <a:gd name="connsiteY235" fmla="*/ 2419531 h 2610137"/>
                <a:gd name="connsiteX236" fmla="*/ 2798092 w 5018777"/>
                <a:gd name="connsiteY236" fmla="*/ 2375988 h 2610137"/>
                <a:gd name="connsiteX237" fmla="*/ 2783577 w 5018777"/>
                <a:gd name="connsiteY237" fmla="*/ 2332445 h 2610137"/>
                <a:gd name="connsiteX238" fmla="*/ 2798092 w 5018777"/>
                <a:gd name="connsiteY238" fmla="*/ 2281645 h 2610137"/>
                <a:gd name="connsiteX239" fmla="*/ 2965006 w 5018777"/>
                <a:gd name="connsiteY239" fmla="*/ 2252617 h 2610137"/>
                <a:gd name="connsiteX240" fmla="*/ 2950492 w 5018777"/>
                <a:gd name="connsiteY240" fmla="*/ 2230845 h 2610137"/>
                <a:gd name="connsiteX241" fmla="*/ 2928720 w 5018777"/>
                <a:gd name="connsiteY241" fmla="*/ 2136503 h 2610137"/>
                <a:gd name="connsiteX242" fmla="*/ 2921463 w 5018777"/>
                <a:gd name="connsiteY242" fmla="*/ 2107474 h 2610137"/>
                <a:gd name="connsiteX243" fmla="*/ 2899692 w 5018777"/>
                <a:gd name="connsiteY243" fmla="*/ 2092960 h 2610137"/>
                <a:gd name="connsiteX244" fmla="*/ 2906949 w 5018777"/>
                <a:gd name="connsiteY244" fmla="*/ 2063931 h 2610137"/>
                <a:gd name="connsiteX245" fmla="*/ 3037577 w 5018777"/>
                <a:gd name="connsiteY245" fmla="*/ 2056674 h 2610137"/>
                <a:gd name="connsiteX246" fmla="*/ 3124663 w 5018777"/>
                <a:gd name="connsiteY246" fmla="*/ 2049417 h 2610137"/>
                <a:gd name="connsiteX247" fmla="*/ 3146435 w 5018777"/>
                <a:gd name="connsiteY247" fmla="*/ 2042160 h 2610137"/>
                <a:gd name="connsiteX248" fmla="*/ 3139177 w 5018777"/>
                <a:gd name="connsiteY248" fmla="*/ 2013131 h 2610137"/>
                <a:gd name="connsiteX249" fmla="*/ 3110149 w 5018777"/>
                <a:gd name="connsiteY249" fmla="*/ 1962331 h 2610137"/>
                <a:gd name="connsiteX250" fmla="*/ 3081120 w 5018777"/>
                <a:gd name="connsiteY250" fmla="*/ 1933303 h 2610137"/>
                <a:gd name="connsiteX251" fmla="*/ 3066606 w 5018777"/>
                <a:gd name="connsiteY251" fmla="*/ 1904274 h 2610137"/>
                <a:gd name="connsiteX252" fmla="*/ 3044835 w 5018777"/>
                <a:gd name="connsiteY252" fmla="*/ 1889760 h 2610137"/>
                <a:gd name="connsiteX253" fmla="*/ 3037577 w 5018777"/>
                <a:gd name="connsiteY253" fmla="*/ 1867988 h 2610137"/>
                <a:gd name="connsiteX254" fmla="*/ 3023063 w 5018777"/>
                <a:gd name="connsiteY254" fmla="*/ 1846217 h 2610137"/>
                <a:gd name="connsiteX255" fmla="*/ 3052092 w 5018777"/>
                <a:gd name="connsiteY255" fmla="*/ 1831703 h 2610137"/>
                <a:gd name="connsiteX256" fmla="*/ 3160949 w 5018777"/>
                <a:gd name="connsiteY256" fmla="*/ 1817188 h 2610137"/>
                <a:gd name="connsiteX257" fmla="*/ 3182720 w 5018777"/>
                <a:gd name="connsiteY257" fmla="*/ 1802674 h 2610137"/>
                <a:gd name="connsiteX258" fmla="*/ 3131920 w 5018777"/>
                <a:gd name="connsiteY258" fmla="*/ 1693817 h 2610137"/>
                <a:gd name="connsiteX259" fmla="*/ 3124663 w 5018777"/>
                <a:gd name="connsiteY259" fmla="*/ 1672045 h 2610137"/>
                <a:gd name="connsiteX260" fmla="*/ 3110149 w 5018777"/>
                <a:gd name="connsiteY260" fmla="*/ 1650274 h 2610137"/>
                <a:gd name="connsiteX261" fmla="*/ 3131920 w 5018777"/>
                <a:gd name="connsiteY261" fmla="*/ 1643017 h 2610137"/>
                <a:gd name="connsiteX262" fmla="*/ 3160949 w 5018777"/>
                <a:gd name="connsiteY262" fmla="*/ 1635760 h 2610137"/>
                <a:gd name="connsiteX263" fmla="*/ 3189977 w 5018777"/>
                <a:gd name="connsiteY263" fmla="*/ 1621245 h 2610137"/>
                <a:gd name="connsiteX264" fmla="*/ 3219006 w 5018777"/>
                <a:gd name="connsiteY264" fmla="*/ 1613988 h 2610137"/>
                <a:gd name="connsiteX265" fmla="*/ 3240777 w 5018777"/>
                <a:gd name="connsiteY265" fmla="*/ 1606731 h 2610137"/>
                <a:gd name="connsiteX266" fmla="*/ 3284320 w 5018777"/>
                <a:gd name="connsiteY266" fmla="*/ 1584960 h 2610137"/>
                <a:gd name="connsiteX267" fmla="*/ 3298835 w 5018777"/>
                <a:gd name="connsiteY267" fmla="*/ 1570445 h 2610137"/>
                <a:gd name="connsiteX268" fmla="*/ 3277063 w 5018777"/>
                <a:gd name="connsiteY268" fmla="*/ 1548674 h 2610137"/>
                <a:gd name="connsiteX269" fmla="*/ 3233520 w 5018777"/>
                <a:gd name="connsiteY269" fmla="*/ 1519645 h 2610137"/>
                <a:gd name="connsiteX270" fmla="*/ 3182720 w 5018777"/>
                <a:gd name="connsiteY270" fmla="*/ 1461588 h 2610137"/>
                <a:gd name="connsiteX271" fmla="*/ 3175463 w 5018777"/>
                <a:gd name="connsiteY271" fmla="*/ 1439817 h 2610137"/>
                <a:gd name="connsiteX272" fmla="*/ 3153692 w 5018777"/>
                <a:gd name="connsiteY272" fmla="*/ 1425303 h 2610137"/>
                <a:gd name="connsiteX273" fmla="*/ 3204492 w 5018777"/>
                <a:gd name="connsiteY273" fmla="*/ 1389017 h 2610137"/>
                <a:gd name="connsiteX274" fmla="*/ 3240777 w 5018777"/>
                <a:gd name="connsiteY274" fmla="*/ 1352731 h 2610137"/>
                <a:gd name="connsiteX275" fmla="*/ 3269806 w 5018777"/>
                <a:gd name="connsiteY275" fmla="*/ 1316445 h 2610137"/>
                <a:gd name="connsiteX276" fmla="*/ 3291577 w 5018777"/>
                <a:gd name="connsiteY276" fmla="*/ 1301931 h 2610137"/>
                <a:gd name="connsiteX277" fmla="*/ 3306092 w 5018777"/>
                <a:gd name="connsiteY277" fmla="*/ 1287417 h 2610137"/>
                <a:gd name="connsiteX278" fmla="*/ 3313349 w 5018777"/>
                <a:gd name="connsiteY278" fmla="*/ 1265645 h 2610137"/>
                <a:gd name="connsiteX279" fmla="*/ 3269806 w 5018777"/>
                <a:gd name="connsiteY279" fmla="*/ 1258388 h 2610137"/>
                <a:gd name="connsiteX280" fmla="*/ 3248035 w 5018777"/>
                <a:gd name="connsiteY280" fmla="*/ 1251131 h 2610137"/>
                <a:gd name="connsiteX281" fmla="*/ 3197235 w 5018777"/>
                <a:gd name="connsiteY281" fmla="*/ 1236617 h 2610137"/>
                <a:gd name="connsiteX282" fmla="*/ 3175463 w 5018777"/>
                <a:gd name="connsiteY282" fmla="*/ 1222103 h 2610137"/>
                <a:gd name="connsiteX283" fmla="*/ 3153692 w 5018777"/>
                <a:gd name="connsiteY283" fmla="*/ 1214845 h 2610137"/>
                <a:gd name="connsiteX284" fmla="*/ 3124663 w 5018777"/>
                <a:gd name="connsiteY284" fmla="*/ 1200331 h 2610137"/>
                <a:gd name="connsiteX285" fmla="*/ 3204492 w 5018777"/>
                <a:gd name="connsiteY285" fmla="*/ 1098731 h 2610137"/>
                <a:gd name="connsiteX286" fmla="*/ 3255292 w 5018777"/>
                <a:gd name="connsiteY286" fmla="*/ 1040674 h 2610137"/>
                <a:gd name="connsiteX287" fmla="*/ 3255292 w 5018777"/>
                <a:gd name="connsiteY287" fmla="*/ 997131 h 2610137"/>
                <a:gd name="connsiteX288" fmla="*/ 3211749 w 5018777"/>
                <a:gd name="connsiteY288" fmla="*/ 989874 h 2610137"/>
                <a:gd name="connsiteX289" fmla="*/ 3182720 w 5018777"/>
                <a:gd name="connsiteY289" fmla="*/ 982617 h 2610137"/>
                <a:gd name="connsiteX290" fmla="*/ 3124663 w 5018777"/>
                <a:gd name="connsiteY290" fmla="*/ 960845 h 2610137"/>
                <a:gd name="connsiteX291" fmla="*/ 3102892 w 5018777"/>
                <a:gd name="connsiteY291" fmla="*/ 953588 h 2610137"/>
                <a:gd name="connsiteX292" fmla="*/ 3052092 w 5018777"/>
                <a:gd name="connsiteY292" fmla="*/ 946331 h 2610137"/>
                <a:gd name="connsiteX293" fmla="*/ 3030320 w 5018777"/>
                <a:gd name="connsiteY293" fmla="*/ 939074 h 2610137"/>
                <a:gd name="connsiteX294" fmla="*/ 2994035 w 5018777"/>
                <a:gd name="connsiteY294" fmla="*/ 931817 h 2610137"/>
                <a:gd name="connsiteX295" fmla="*/ 2979520 w 5018777"/>
                <a:gd name="connsiteY295" fmla="*/ 917303 h 2610137"/>
                <a:gd name="connsiteX296" fmla="*/ 3037577 w 5018777"/>
                <a:gd name="connsiteY296" fmla="*/ 822960 h 2610137"/>
                <a:gd name="connsiteX297" fmla="*/ 3095635 w 5018777"/>
                <a:gd name="connsiteY297" fmla="*/ 750388 h 2610137"/>
                <a:gd name="connsiteX298" fmla="*/ 3131920 w 5018777"/>
                <a:gd name="connsiteY298" fmla="*/ 706845 h 2610137"/>
                <a:gd name="connsiteX299" fmla="*/ 3146435 w 5018777"/>
                <a:gd name="connsiteY299" fmla="*/ 685074 h 2610137"/>
                <a:gd name="connsiteX300" fmla="*/ 3037577 w 5018777"/>
                <a:gd name="connsiteY300" fmla="*/ 670560 h 2610137"/>
                <a:gd name="connsiteX301" fmla="*/ 2965006 w 5018777"/>
                <a:gd name="connsiteY301" fmla="*/ 663303 h 2610137"/>
                <a:gd name="connsiteX302" fmla="*/ 2892435 w 5018777"/>
                <a:gd name="connsiteY302" fmla="*/ 648788 h 2610137"/>
                <a:gd name="connsiteX303" fmla="*/ 2928720 w 5018777"/>
                <a:gd name="connsiteY303" fmla="*/ 612503 h 2610137"/>
                <a:gd name="connsiteX304" fmla="*/ 2965006 w 5018777"/>
                <a:gd name="connsiteY304" fmla="*/ 576217 h 2610137"/>
                <a:gd name="connsiteX305" fmla="*/ 2972263 w 5018777"/>
                <a:gd name="connsiteY305" fmla="*/ 532674 h 2610137"/>
                <a:gd name="connsiteX306" fmla="*/ 2986777 w 5018777"/>
                <a:gd name="connsiteY306" fmla="*/ 489131 h 2610137"/>
                <a:gd name="connsiteX307" fmla="*/ 3001292 w 5018777"/>
                <a:gd name="connsiteY307" fmla="*/ 438331 h 2610137"/>
                <a:gd name="connsiteX308" fmla="*/ 3015806 w 5018777"/>
                <a:gd name="connsiteY308" fmla="*/ 394788 h 2610137"/>
                <a:gd name="connsiteX309" fmla="*/ 2965006 w 5018777"/>
                <a:gd name="connsiteY309" fmla="*/ 402045 h 2610137"/>
                <a:gd name="connsiteX310" fmla="*/ 2921463 w 5018777"/>
                <a:gd name="connsiteY310" fmla="*/ 416560 h 2610137"/>
                <a:gd name="connsiteX311" fmla="*/ 2892435 w 5018777"/>
                <a:gd name="connsiteY311" fmla="*/ 423817 h 2610137"/>
                <a:gd name="connsiteX312" fmla="*/ 2856149 w 5018777"/>
                <a:gd name="connsiteY312" fmla="*/ 438331 h 2610137"/>
                <a:gd name="connsiteX313" fmla="*/ 2812606 w 5018777"/>
                <a:gd name="connsiteY313" fmla="*/ 445588 h 2610137"/>
                <a:gd name="connsiteX314" fmla="*/ 2783577 w 5018777"/>
                <a:gd name="connsiteY314" fmla="*/ 452845 h 2610137"/>
                <a:gd name="connsiteX315" fmla="*/ 2725520 w 5018777"/>
                <a:gd name="connsiteY315" fmla="*/ 445588 h 2610137"/>
                <a:gd name="connsiteX316" fmla="*/ 2732777 w 5018777"/>
                <a:gd name="connsiteY316" fmla="*/ 380274 h 2610137"/>
                <a:gd name="connsiteX317" fmla="*/ 2725520 w 5018777"/>
                <a:gd name="connsiteY317" fmla="*/ 293188 h 2610137"/>
                <a:gd name="connsiteX318" fmla="*/ 2711006 w 5018777"/>
                <a:gd name="connsiteY318" fmla="*/ 235131 h 2610137"/>
                <a:gd name="connsiteX319" fmla="*/ 2667463 w 5018777"/>
                <a:gd name="connsiteY319" fmla="*/ 213360 h 2610137"/>
                <a:gd name="connsiteX320" fmla="*/ 2660206 w 5018777"/>
                <a:gd name="connsiteY32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68320 w 5018777"/>
                <a:gd name="connsiteY220" fmla="*/ 2477588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73120 w 5018777"/>
                <a:gd name="connsiteY225" fmla="*/ 2506617 h 2610137"/>
                <a:gd name="connsiteX226" fmla="*/ 2587635 w 5018777"/>
                <a:gd name="connsiteY226" fmla="*/ 2484845 h 2610137"/>
                <a:gd name="connsiteX227" fmla="*/ 2594892 w 5018777"/>
                <a:gd name="connsiteY227" fmla="*/ 2412274 h 2610137"/>
                <a:gd name="connsiteX228" fmla="*/ 2645692 w 5018777"/>
                <a:gd name="connsiteY228" fmla="*/ 2419531 h 2610137"/>
                <a:gd name="connsiteX229" fmla="*/ 2674720 w 5018777"/>
                <a:gd name="connsiteY229" fmla="*/ 2426788 h 2610137"/>
                <a:gd name="connsiteX230" fmla="*/ 2747292 w 5018777"/>
                <a:gd name="connsiteY230" fmla="*/ 2441303 h 2610137"/>
                <a:gd name="connsiteX231" fmla="*/ 2790835 w 5018777"/>
                <a:gd name="connsiteY231" fmla="*/ 2455817 h 2610137"/>
                <a:gd name="connsiteX232" fmla="*/ 2812606 w 5018777"/>
                <a:gd name="connsiteY232" fmla="*/ 2441303 h 2610137"/>
                <a:gd name="connsiteX233" fmla="*/ 2805349 w 5018777"/>
                <a:gd name="connsiteY233" fmla="*/ 2419531 h 2610137"/>
                <a:gd name="connsiteX234" fmla="*/ 2798092 w 5018777"/>
                <a:gd name="connsiteY234" fmla="*/ 2375988 h 2610137"/>
                <a:gd name="connsiteX235" fmla="*/ 2783577 w 5018777"/>
                <a:gd name="connsiteY235" fmla="*/ 2332445 h 2610137"/>
                <a:gd name="connsiteX236" fmla="*/ 2798092 w 5018777"/>
                <a:gd name="connsiteY236" fmla="*/ 2281645 h 2610137"/>
                <a:gd name="connsiteX237" fmla="*/ 2965006 w 5018777"/>
                <a:gd name="connsiteY237" fmla="*/ 2252617 h 2610137"/>
                <a:gd name="connsiteX238" fmla="*/ 2950492 w 5018777"/>
                <a:gd name="connsiteY238" fmla="*/ 2230845 h 2610137"/>
                <a:gd name="connsiteX239" fmla="*/ 2928720 w 5018777"/>
                <a:gd name="connsiteY239" fmla="*/ 2136503 h 2610137"/>
                <a:gd name="connsiteX240" fmla="*/ 2921463 w 5018777"/>
                <a:gd name="connsiteY240" fmla="*/ 2107474 h 2610137"/>
                <a:gd name="connsiteX241" fmla="*/ 2899692 w 5018777"/>
                <a:gd name="connsiteY241" fmla="*/ 2092960 h 2610137"/>
                <a:gd name="connsiteX242" fmla="*/ 2906949 w 5018777"/>
                <a:gd name="connsiteY242" fmla="*/ 2063931 h 2610137"/>
                <a:gd name="connsiteX243" fmla="*/ 3037577 w 5018777"/>
                <a:gd name="connsiteY243" fmla="*/ 2056674 h 2610137"/>
                <a:gd name="connsiteX244" fmla="*/ 3124663 w 5018777"/>
                <a:gd name="connsiteY244" fmla="*/ 2049417 h 2610137"/>
                <a:gd name="connsiteX245" fmla="*/ 3146435 w 5018777"/>
                <a:gd name="connsiteY245" fmla="*/ 2042160 h 2610137"/>
                <a:gd name="connsiteX246" fmla="*/ 3139177 w 5018777"/>
                <a:gd name="connsiteY246" fmla="*/ 2013131 h 2610137"/>
                <a:gd name="connsiteX247" fmla="*/ 3110149 w 5018777"/>
                <a:gd name="connsiteY247" fmla="*/ 1962331 h 2610137"/>
                <a:gd name="connsiteX248" fmla="*/ 3081120 w 5018777"/>
                <a:gd name="connsiteY248" fmla="*/ 1933303 h 2610137"/>
                <a:gd name="connsiteX249" fmla="*/ 3066606 w 5018777"/>
                <a:gd name="connsiteY249" fmla="*/ 1904274 h 2610137"/>
                <a:gd name="connsiteX250" fmla="*/ 3044835 w 5018777"/>
                <a:gd name="connsiteY250" fmla="*/ 1889760 h 2610137"/>
                <a:gd name="connsiteX251" fmla="*/ 3037577 w 5018777"/>
                <a:gd name="connsiteY251" fmla="*/ 1867988 h 2610137"/>
                <a:gd name="connsiteX252" fmla="*/ 3023063 w 5018777"/>
                <a:gd name="connsiteY252" fmla="*/ 1846217 h 2610137"/>
                <a:gd name="connsiteX253" fmla="*/ 3052092 w 5018777"/>
                <a:gd name="connsiteY253" fmla="*/ 1831703 h 2610137"/>
                <a:gd name="connsiteX254" fmla="*/ 3160949 w 5018777"/>
                <a:gd name="connsiteY254" fmla="*/ 1817188 h 2610137"/>
                <a:gd name="connsiteX255" fmla="*/ 3182720 w 5018777"/>
                <a:gd name="connsiteY255" fmla="*/ 1802674 h 2610137"/>
                <a:gd name="connsiteX256" fmla="*/ 3131920 w 5018777"/>
                <a:gd name="connsiteY256" fmla="*/ 1693817 h 2610137"/>
                <a:gd name="connsiteX257" fmla="*/ 3124663 w 5018777"/>
                <a:gd name="connsiteY257" fmla="*/ 1672045 h 2610137"/>
                <a:gd name="connsiteX258" fmla="*/ 3110149 w 5018777"/>
                <a:gd name="connsiteY258" fmla="*/ 1650274 h 2610137"/>
                <a:gd name="connsiteX259" fmla="*/ 3131920 w 5018777"/>
                <a:gd name="connsiteY259" fmla="*/ 1643017 h 2610137"/>
                <a:gd name="connsiteX260" fmla="*/ 3160949 w 5018777"/>
                <a:gd name="connsiteY260" fmla="*/ 1635760 h 2610137"/>
                <a:gd name="connsiteX261" fmla="*/ 3189977 w 5018777"/>
                <a:gd name="connsiteY261" fmla="*/ 1621245 h 2610137"/>
                <a:gd name="connsiteX262" fmla="*/ 3219006 w 5018777"/>
                <a:gd name="connsiteY262" fmla="*/ 1613988 h 2610137"/>
                <a:gd name="connsiteX263" fmla="*/ 3240777 w 5018777"/>
                <a:gd name="connsiteY263" fmla="*/ 1606731 h 2610137"/>
                <a:gd name="connsiteX264" fmla="*/ 3284320 w 5018777"/>
                <a:gd name="connsiteY264" fmla="*/ 1584960 h 2610137"/>
                <a:gd name="connsiteX265" fmla="*/ 3298835 w 5018777"/>
                <a:gd name="connsiteY265" fmla="*/ 1570445 h 2610137"/>
                <a:gd name="connsiteX266" fmla="*/ 3277063 w 5018777"/>
                <a:gd name="connsiteY266" fmla="*/ 1548674 h 2610137"/>
                <a:gd name="connsiteX267" fmla="*/ 3233520 w 5018777"/>
                <a:gd name="connsiteY267" fmla="*/ 1519645 h 2610137"/>
                <a:gd name="connsiteX268" fmla="*/ 3182720 w 5018777"/>
                <a:gd name="connsiteY268" fmla="*/ 1461588 h 2610137"/>
                <a:gd name="connsiteX269" fmla="*/ 3175463 w 5018777"/>
                <a:gd name="connsiteY269" fmla="*/ 1439817 h 2610137"/>
                <a:gd name="connsiteX270" fmla="*/ 3153692 w 5018777"/>
                <a:gd name="connsiteY270" fmla="*/ 1425303 h 2610137"/>
                <a:gd name="connsiteX271" fmla="*/ 3204492 w 5018777"/>
                <a:gd name="connsiteY271" fmla="*/ 1389017 h 2610137"/>
                <a:gd name="connsiteX272" fmla="*/ 3240777 w 5018777"/>
                <a:gd name="connsiteY272" fmla="*/ 1352731 h 2610137"/>
                <a:gd name="connsiteX273" fmla="*/ 3269806 w 5018777"/>
                <a:gd name="connsiteY273" fmla="*/ 1316445 h 2610137"/>
                <a:gd name="connsiteX274" fmla="*/ 3291577 w 5018777"/>
                <a:gd name="connsiteY274" fmla="*/ 1301931 h 2610137"/>
                <a:gd name="connsiteX275" fmla="*/ 3306092 w 5018777"/>
                <a:gd name="connsiteY275" fmla="*/ 1287417 h 2610137"/>
                <a:gd name="connsiteX276" fmla="*/ 3313349 w 5018777"/>
                <a:gd name="connsiteY276" fmla="*/ 1265645 h 2610137"/>
                <a:gd name="connsiteX277" fmla="*/ 3269806 w 5018777"/>
                <a:gd name="connsiteY277" fmla="*/ 1258388 h 2610137"/>
                <a:gd name="connsiteX278" fmla="*/ 3248035 w 5018777"/>
                <a:gd name="connsiteY278" fmla="*/ 1251131 h 2610137"/>
                <a:gd name="connsiteX279" fmla="*/ 3197235 w 5018777"/>
                <a:gd name="connsiteY279" fmla="*/ 1236617 h 2610137"/>
                <a:gd name="connsiteX280" fmla="*/ 3175463 w 5018777"/>
                <a:gd name="connsiteY280" fmla="*/ 1222103 h 2610137"/>
                <a:gd name="connsiteX281" fmla="*/ 3153692 w 5018777"/>
                <a:gd name="connsiteY281" fmla="*/ 1214845 h 2610137"/>
                <a:gd name="connsiteX282" fmla="*/ 3124663 w 5018777"/>
                <a:gd name="connsiteY282" fmla="*/ 1200331 h 2610137"/>
                <a:gd name="connsiteX283" fmla="*/ 3204492 w 5018777"/>
                <a:gd name="connsiteY283" fmla="*/ 1098731 h 2610137"/>
                <a:gd name="connsiteX284" fmla="*/ 3255292 w 5018777"/>
                <a:gd name="connsiteY284" fmla="*/ 1040674 h 2610137"/>
                <a:gd name="connsiteX285" fmla="*/ 3255292 w 5018777"/>
                <a:gd name="connsiteY285" fmla="*/ 997131 h 2610137"/>
                <a:gd name="connsiteX286" fmla="*/ 3211749 w 5018777"/>
                <a:gd name="connsiteY286" fmla="*/ 989874 h 2610137"/>
                <a:gd name="connsiteX287" fmla="*/ 3182720 w 5018777"/>
                <a:gd name="connsiteY287" fmla="*/ 982617 h 2610137"/>
                <a:gd name="connsiteX288" fmla="*/ 3124663 w 5018777"/>
                <a:gd name="connsiteY288" fmla="*/ 960845 h 2610137"/>
                <a:gd name="connsiteX289" fmla="*/ 3102892 w 5018777"/>
                <a:gd name="connsiteY289" fmla="*/ 953588 h 2610137"/>
                <a:gd name="connsiteX290" fmla="*/ 3052092 w 5018777"/>
                <a:gd name="connsiteY290" fmla="*/ 946331 h 2610137"/>
                <a:gd name="connsiteX291" fmla="*/ 3030320 w 5018777"/>
                <a:gd name="connsiteY291" fmla="*/ 939074 h 2610137"/>
                <a:gd name="connsiteX292" fmla="*/ 2994035 w 5018777"/>
                <a:gd name="connsiteY292" fmla="*/ 931817 h 2610137"/>
                <a:gd name="connsiteX293" fmla="*/ 2979520 w 5018777"/>
                <a:gd name="connsiteY293" fmla="*/ 917303 h 2610137"/>
                <a:gd name="connsiteX294" fmla="*/ 3037577 w 5018777"/>
                <a:gd name="connsiteY294" fmla="*/ 822960 h 2610137"/>
                <a:gd name="connsiteX295" fmla="*/ 3095635 w 5018777"/>
                <a:gd name="connsiteY295" fmla="*/ 750388 h 2610137"/>
                <a:gd name="connsiteX296" fmla="*/ 3131920 w 5018777"/>
                <a:gd name="connsiteY296" fmla="*/ 706845 h 2610137"/>
                <a:gd name="connsiteX297" fmla="*/ 3146435 w 5018777"/>
                <a:gd name="connsiteY297" fmla="*/ 685074 h 2610137"/>
                <a:gd name="connsiteX298" fmla="*/ 3037577 w 5018777"/>
                <a:gd name="connsiteY298" fmla="*/ 670560 h 2610137"/>
                <a:gd name="connsiteX299" fmla="*/ 2965006 w 5018777"/>
                <a:gd name="connsiteY299" fmla="*/ 663303 h 2610137"/>
                <a:gd name="connsiteX300" fmla="*/ 2892435 w 5018777"/>
                <a:gd name="connsiteY300" fmla="*/ 648788 h 2610137"/>
                <a:gd name="connsiteX301" fmla="*/ 2928720 w 5018777"/>
                <a:gd name="connsiteY301" fmla="*/ 612503 h 2610137"/>
                <a:gd name="connsiteX302" fmla="*/ 2965006 w 5018777"/>
                <a:gd name="connsiteY302" fmla="*/ 576217 h 2610137"/>
                <a:gd name="connsiteX303" fmla="*/ 2972263 w 5018777"/>
                <a:gd name="connsiteY303" fmla="*/ 532674 h 2610137"/>
                <a:gd name="connsiteX304" fmla="*/ 2986777 w 5018777"/>
                <a:gd name="connsiteY304" fmla="*/ 489131 h 2610137"/>
                <a:gd name="connsiteX305" fmla="*/ 3001292 w 5018777"/>
                <a:gd name="connsiteY305" fmla="*/ 438331 h 2610137"/>
                <a:gd name="connsiteX306" fmla="*/ 3015806 w 5018777"/>
                <a:gd name="connsiteY306" fmla="*/ 394788 h 2610137"/>
                <a:gd name="connsiteX307" fmla="*/ 2965006 w 5018777"/>
                <a:gd name="connsiteY307" fmla="*/ 402045 h 2610137"/>
                <a:gd name="connsiteX308" fmla="*/ 2921463 w 5018777"/>
                <a:gd name="connsiteY308" fmla="*/ 416560 h 2610137"/>
                <a:gd name="connsiteX309" fmla="*/ 2892435 w 5018777"/>
                <a:gd name="connsiteY309" fmla="*/ 423817 h 2610137"/>
                <a:gd name="connsiteX310" fmla="*/ 2856149 w 5018777"/>
                <a:gd name="connsiteY310" fmla="*/ 438331 h 2610137"/>
                <a:gd name="connsiteX311" fmla="*/ 2812606 w 5018777"/>
                <a:gd name="connsiteY311" fmla="*/ 445588 h 2610137"/>
                <a:gd name="connsiteX312" fmla="*/ 2783577 w 5018777"/>
                <a:gd name="connsiteY312" fmla="*/ 452845 h 2610137"/>
                <a:gd name="connsiteX313" fmla="*/ 2725520 w 5018777"/>
                <a:gd name="connsiteY313" fmla="*/ 445588 h 2610137"/>
                <a:gd name="connsiteX314" fmla="*/ 2732777 w 5018777"/>
                <a:gd name="connsiteY314" fmla="*/ 380274 h 2610137"/>
                <a:gd name="connsiteX315" fmla="*/ 2725520 w 5018777"/>
                <a:gd name="connsiteY315" fmla="*/ 293188 h 2610137"/>
                <a:gd name="connsiteX316" fmla="*/ 2711006 w 5018777"/>
                <a:gd name="connsiteY316" fmla="*/ 235131 h 2610137"/>
                <a:gd name="connsiteX317" fmla="*/ 2667463 w 5018777"/>
                <a:gd name="connsiteY317" fmla="*/ 213360 h 2610137"/>
                <a:gd name="connsiteX318" fmla="*/ 2660206 w 5018777"/>
                <a:gd name="connsiteY31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87635 w 5018777"/>
                <a:gd name="connsiteY225" fmla="*/ 2484845 h 2610137"/>
                <a:gd name="connsiteX226" fmla="*/ 2594892 w 5018777"/>
                <a:gd name="connsiteY226" fmla="*/ 2412274 h 2610137"/>
                <a:gd name="connsiteX227" fmla="*/ 2645692 w 5018777"/>
                <a:gd name="connsiteY227" fmla="*/ 2419531 h 2610137"/>
                <a:gd name="connsiteX228" fmla="*/ 2674720 w 5018777"/>
                <a:gd name="connsiteY228" fmla="*/ 2426788 h 2610137"/>
                <a:gd name="connsiteX229" fmla="*/ 2747292 w 5018777"/>
                <a:gd name="connsiteY229" fmla="*/ 2441303 h 2610137"/>
                <a:gd name="connsiteX230" fmla="*/ 2790835 w 5018777"/>
                <a:gd name="connsiteY230" fmla="*/ 2455817 h 2610137"/>
                <a:gd name="connsiteX231" fmla="*/ 2812606 w 5018777"/>
                <a:gd name="connsiteY231" fmla="*/ 2441303 h 2610137"/>
                <a:gd name="connsiteX232" fmla="*/ 2805349 w 5018777"/>
                <a:gd name="connsiteY232" fmla="*/ 2419531 h 2610137"/>
                <a:gd name="connsiteX233" fmla="*/ 2798092 w 5018777"/>
                <a:gd name="connsiteY233" fmla="*/ 2375988 h 2610137"/>
                <a:gd name="connsiteX234" fmla="*/ 2783577 w 5018777"/>
                <a:gd name="connsiteY234" fmla="*/ 2332445 h 2610137"/>
                <a:gd name="connsiteX235" fmla="*/ 2798092 w 5018777"/>
                <a:gd name="connsiteY235" fmla="*/ 2281645 h 2610137"/>
                <a:gd name="connsiteX236" fmla="*/ 2965006 w 5018777"/>
                <a:gd name="connsiteY236" fmla="*/ 2252617 h 2610137"/>
                <a:gd name="connsiteX237" fmla="*/ 2950492 w 5018777"/>
                <a:gd name="connsiteY237" fmla="*/ 2230845 h 2610137"/>
                <a:gd name="connsiteX238" fmla="*/ 2928720 w 5018777"/>
                <a:gd name="connsiteY238" fmla="*/ 2136503 h 2610137"/>
                <a:gd name="connsiteX239" fmla="*/ 2921463 w 5018777"/>
                <a:gd name="connsiteY239" fmla="*/ 2107474 h 2610137"/>
                <a:gd name="connsiteX240" fmla="*/ 2899692 w 5018777"/>
                <a:gd name="connsiteY240" fmla="*/ 2092960 h 2610137"/>
                <a:gd name="connsiteX241" fmla="*/ 2906949 w 5018777"/>
                <a:gd name="connsiteY241" fmla="*/ 2063931 h 2610137"/>
                <a:gd name="connsiteX242" fmla="*/ 3037577 w 5018777"/>
                <a:gd name="connsiteY242" fmla="*/ 2056674 h 2610137"/>
                <a:gd name="connsiteX243" fmla="*/ 3124663 w 5018777"/>
                <a:gd name="connsiteY243" fmla="*/ 2049417 h 2610137"/>
                <a:gd name="connsiteX244" fmla="*/ 3146435 w 5018777"/>
                <a:gd name="connsiteY244" fmla="*/ 2042160 h 2610137"/>
                <a:gd name="connsiteX245" fmla="*/ 3139177 w 5018777"/>
                <a:gd name="connsiteY245" fmla="*/ 2013131 h 2610137"/>
                <a:gd name="connsiteX246" fmla="*/ 3110149 w 5018777"/>
                <a:gd name="connsiteY246" fmla="*/ 1962331 h 2610137"/>
                <a:gd name="connsiteX247" fmla="*/ 3081120 w 5018777"/>
                <a:gd name="connsiteY247" fmla="*/ 1933303 h 2610137"/>
                <a:gd name="connsiteX248" fmla="*/ 3066606 w 5018777"/>
                <a:gd name="connsiteY248" fmla="*/ 1904274 h 2610137"/>
                <a:gd name="connsiteX249" fmla="*/ 3044835 w 5018777"/>
                <a:gd name="connsiteY249" fmla="*/ 1889760 h 2610137"/>
                <a:gd name="connsiteX250" fmla="*/ 3037577 w 5018777"/>
                <a:gd name="connsiteY250" fmla="*/ 1867988 h 2610137"/>
                <a:gd name="connsiteX251" fmla="*/ 3023063 w 5018777"/>
                <a:gd name="connsiteY251" fmla="*/ 1846217 h 2610137"/>
                <a:gd name="connsiteX252" fmla="*/ 3052092 w 5018777"/>
                <a:gd name="connsiteY252" fmla="*/ 1831703 h 2610137"/>
                <a:gd name="connsiteX253" fmla="*/ 3160949 w 5018777"/>
                <a:gd name="connsiteY253" fmla="*/ 1817188 h 2610137"/>
                <a:gd name="connsiteX254" fmla="*/ 3182720 w 5018777"/>
                <a:gd name="connsiteY254" fmla="*/ 1802674 h 2610137"/>
                <a:gd name="connsiteX255" fmla="*/ 3131920 w 5018777"/>
                <a:gd name="connsiteY255" fmla="*/ 1693817 h 2610137"/>
                <a:gd name="connsiteX256" fmla="*/ 3124663 w 5018777"/>
                <a:gd name="connsiteY256" fmla="*/ 1672045 h 2610137"/>
                <a:gd name="connsiteX257" fmla="*/ 3110149 w 5018777"/>
                <a:gd name="connsiteY257" fmla="*/ 1650274 h 2610137"/>
                <a:gd name="connsiteX258" fmla="*/ 3131920 w 5018777"/>
                <a:gd name="connsiteY258" fmla="*/ 1643017 h 2610137"/>
                <a:gd name="connsiteX259" fmla="*/ 3160949 w 5018777"/>
                <a:gd name="connsiteY259" fmla="*/ 1635760 h 2610137"/>
                <a:gd name="connsiteX260" fmla="*/ 3189977 w 5018777"/>
                <a:gd name="connsiteY260" fmla="*/ 1621245 h 2610137"/>
                <a:gd name="connsiteX261" fmla="*/ 3219006 w 5018777"/>
                <a:gd name="connsiteY261" fmla="*/ 1613988 h 2610137"/>
                <a:gd name="connsiteX262" fmla="*/ 3240777 w 5018777"/>
                <a:gd name="connsiteY262" fmla="*/ 1606731 h 2610137"/>
                <a:gd name="connsiteX263" fmla="*/ 3284320 w 5018777"/>
                <a:gd name="connsiteY263" fmla="*/ 1584960 h 2610137"/>
                <a:gd name="connsiteX264" fmla="*/ 3298835 w 5018777"/>
                <a:gd name="connsiteY264" fmla="*/ 1570445 h 2610137"/>
                <a:gd name="connsiteX265" fmla="*/ 3277063 w 5018777"/>
                <a:gd name="connsiteY265" fmla="*/ 1548674 h 2610137"/>
                <a:gd name="connsiteX266" fmla="*/ 3233520 w 5018777"/>
                <a:gd name="connsiteY266" fmla="*/ 1519645 h 2610137"/>
                <a:gd name="connsiteX267" fmla="*/ 3182720 w 5018777"/>
                <a:gd name="connsiteY267" fmla="*/ 1461588 h 2610137"/>
                <a:gd name="connsiteX268" fmla="*/ 3175463 w 5018777"/>
                <a:gd name="connsiteY268" fmla="*/ 1439817 h 2610137"/>
                <a:gd name="connsiteX269" fmla="*/ 3153692 w 5018777"/>
                <a:gd name="connsiteY269" fmla="*/ 1425303 h 2610137"/>
                <a:gd name="connsiteX270" fmla="*/ 3204492 w 5018777"/>
                <a:gd name="connsiteY270" fmla="*/ 1389017 h 2610137"/>
                <a:gd name="connsiteX271" fmla="*/ 3240777 w 5018777"/>
                <a:gd name="connsiteY271" fmla="*/ 1352731 h 2610137"/>
                <a:gd name="connsiteX272" fmla="*/ 3269806 w 5018777"/>
                <a:gd name="connsiteY272" fmla="*/ 1316445 h 2610137"/>
                <a:gd name="connsiteX273" fmla="*/ 3291577 w 5018777"/>
                <a:gd name="connsiteY273" fmla="*/ 1301931 h 2610137"/>
                <a:gd name="connsiteX274" fmla="*/ 3306092 w 5018777"/>
                <a:gd name="connsiteY274" fmla="*/ 1287417 h 2610137"/>
                <a:gd name="connsiteX275" fmla="*/ 3313349 w 5018777"/>
                <a:gd name="connsiteY275" fmla="*/ 1265645 h 2610137"/>
                <a:gd name="connsiteX276" fmla="*/ 3269806 w 5018777"/>
                <a:gd name="connsiteY276" fmla="*/ 1258388 h 2610137"/>
                <a:gd name="connsiteX277" fmla="*/ 3248035 w 5018777"/>
                <a:gd name="connsiteY277" fmla="*/ 1251131 h 2610137"/>
                <a:gd name="connsiteX278" fmla="*/ 3197235 w 5018777"/>
                <a:gd name="connsiteY278" fmla="*/ 1236617 h 2610137"/>
                <a:gd name="connsiteX279" fmla="*/ 3175463 w 5018777"/>
                <a:gd name="connsiteY279" fmla="*/ 1222103 h 2610137"/>
                <a:gd name="connsiteX280" fmla="*/ 3153692 w 5018777"/>
                <a:gd name="connsiteY280" fmla="*/ 1214845 h 2610137"/>
                <a:gd name="connsiteX281" fmla="*/ 3124663 w 5018777"/>
                <a:gd name="connsiteY281" fmla="*/ 1200331 h 2610137"/>
                <a:gd name="connsiteX282" fmla="*/ 3204492 w 5018777"/>
                <a:gd name="connsiteY282" fmla="*/ 1098731 h 2610137"/>
                <a:gd name="connsiteX283" fmla="*/ 3255292 w 5018777"/>
                <a:gd name="connsiteY283" fmla="*/ 1040674 h 2610137"/>
                <a:gd name="connsiteX284" fmla="*/ 3255292 w 5018777"/>
                <a:gd name="connsiteY284" fmla="*/ 997131 h 2610137"/>
                <a:gd name="connsiteX285" fmla="*/ 3211749 w 5018777"/>
                <a:gd name="connsiteY285" fmla="*/ 989874 h 2610137"/>
                <a:gd name="connsiteX286" fmla="*/ 3182720 w 5018777"/>
                <a:gd name="connsiteY286" fmla="*/ 982617 h 2610137"/>
                <a:gd name="connsiteX287" fmla="*/ 3124663 w 5018777"/>
                <a:gd name="connsiteY287" fmla="*/ 960845 h 2610137"/>
                <a:gd name="connsiteX288" fmla="*/ 3102892 w 5018777"/>
                <a:gd name="connsiteY288" fmla="*/ 953588 h 2610137"/>
                <a:gd name="connsiteX289" fmla="*/ 3052092 w 5018777"/>
                <a:gd name="connsiteY289" fmla="*/ 946331 h 2610137"/>
                <a:gd name="connsiteX290" fmla="*/ 3030320 w 5018777"/>
                <a:gd name="connsiteY290" fmla="*/ 939074 h 2610137"/>
                <a:gd name="connsiteX291" fmla="*/ 2994035 w 5018777"/>
                <a:gd name="connsiteY291" fmla="*/ 931817 h 2610137"/>
                <a:gd name="connsiteX292" fmla="*/ 2979520 w 5018777"/>
                <a:gd name="connsiteY292" fmla="*/ 917303 h 2610137"/>
                <a:gd name="connsiteX293" fmla="*/ 3037577 w 5018777"/>
                <a:gd name="connsiteY293" fmla="*/ 822960 h 2610137"/>
                <a:gd name="connsiteX294" fmla="*/ 3095635 w 5018777"/>
                <a:gd name="connsiteY294" fmla="*/ 750388 h 2610137"/>
                <a:gd name="connsiteX295" fmla="*/ 3131920 w 5018777"/>
                <a:gd name="connsiteY295" fmla="*/ 706845 h 2610137"/>
                <a:gd name="connsiteX296" fmla="*/ 3146435 w 5018777"/>
                <a:gd name="connsiteY296" fmla="*/ 685074 h 2610137"/>
                <a:gd name="connsiteX297" fmla="*/ 3037577 w 5018777"/>
                <a:gd name="connsiteY297" fmla="*/ 670560 h 2610137"/>
                <a:gd name="connsiteX298" fmla="*/ 2965006 w 5018777"/>
                <a:gd name="connsiteY298" fmla="*/ 663303 h 2610137"/>
                <a:gd name="connsiteX299" fmla="*/ 2892435 w 5018777"/>
                <a:gd name="connsiteY299" fmla="*/ 648788 h 2610137"/>
                <a:gd name="connsiteX300" fmla="*/ 2928720 w 5018777"/>
                <a:gd name="connsiteY300" fmla="*/ 612503 h 2610137"/>
                <a:gd name="connsiteX301" fmla="*/ 2965006 w 5018777"/>
                <a:gd name="connsiteY301" fmla="*/ 576217 h 2610137"/>
                <a:gd name="connsiteX302" fmla="*/ 2972263 w 5018777"/>
                <a:gd name="connsiteY302" fmla="*/ 532674 h 2610137"/>
                <a:gd name="connsiteX303" fmla="*/ 2986777 w 5018777"/>
                <a:gd name="connsiteY303" fmla="*/ 489131 h 2610137"/>
                <a:gd name="connsiteX304" fmla="*/ 3001292 w 5018777"/>
                <a:gd name="connsiteY304" fmla="*/ 438331 h 2610137"/>
                <a:gd name="connsiteX305" fmla="*/ 3015806 w 5018777"/>
                <a:gd name="connsiteY305" fmla="*/ 394788 h 2610137"/>
                <a:gd name="connsiteX306" fmla="*/ 2965006 w 5018777"/>
                <a:gd name="connsiteY306" fmla="*/ 402045 h 2610137"/>
                <a:gd name="connsiteX307" fmla="*/ 2921463 w 5018777"/>
                <a:gd name="connsiteY307" fmla="*/ 416560 h 2610137"/>
                <a:gd name="connsiteX308" fmla="*/ 2892435 w 5018777"/>
                <a:gd name="connsiteY308" fmla="*/ 423817 h 2610137"/>
                <a:gd name="connsiteX309" fmla="*/ 2856149 w 5018777"/>
                <a:gd name="connsiteY309" fmla="*/ 438331 h 2610137"/>
                <a:gd name="connsiteX310" fmla="*/ 2812606 w 5018777"/>
                <a:gd name="connsiteY310" fmla="*/ 445588 h 2610137"/>
                <a:gd name="connsiteX311" fmla="*/ 2783577 w 5018777"/>
                <a:gd name="connsiteY311" fmla="*/ 452845 h 2610137"/>
                <a:gd name="connsiteX312" fmla="*/ 2725520 w 5018777"/>
                <a:gd name="connsiteY312" fmla="*/ 445588 h 2610137"/>
                <a:gd name="connsiteX313" fmla="*/ 2732777 w 5018777"/>
                <a:gd name="connsiteY313" fmla="*/ 380274 h 2610137"/>
                <a:gd name="connsiteX314" fmla="*/ 2725520 w 5018777"/>
                <a:gd name="connsiteY314" fmla="*/ 293188 h 2610137"/>
                <a:gd name="connsiteX315" fmla="*/ 2711006 w 5018777"/>
                <a:gd name="connsiteY315" fmla="*/ 235131 h 2610137"/>
                <a:gd name="connsiteX316" fmla="*/ 2667463 w 5018777"/>
                <a:gd name="connsiteY316" fmla="*/ 213360 h 2610137"/>
                <a:gd name="connsiteX317" fmla="*/ 2660206 w 5018777"/>
                <a:gd name="connsiteY31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65863 w 5018777"/>
                <a:gd name="connsiteY223" fmla="*/ 2542903 h 2610137"/>
                <a:gd name="connsiteX224" fmla="*/ 2587635 w 5018777"/>
                <a:gd name="connsiteY224" fmla="*/ 2484845 h 2610137"/>
                <a:gd name="connsiteX225" fmla="*/ 2594892 w 5018777"/>
                <a:gd name="connsiteY225" fmla="*/ 2412274 h 2610137"/>
                <a:gd name="connsiteX226" fmla="*/ 2645692 w 5018777"/>
                <a:gd name="connsiteY226" fmla="*/ 2419531 h 2610137"/>
                <a:gd name="connsiteX227" fmla="*/ 2674720 w 5018777"/>
                <a:gd name="connsiteY227" fmla="*/ 2426788 h 2610137"/>
                <a:gd name="connsiteX228" fmla="*/ 2747292 w 5018777"/>
                <a:gd name="connsiteY228" fmla="*/ 2441303 h 2610137"/>
                <a:gd name="connsiteX229" fmla="*/ 2790835 w 5018777"/>
                <a:gd name="connsiteY229" fmla="*/ 2455817 h 2610137"/>
                <a:gd name="connsiteX230" fmla="*/ 2812606 w 5018777"/>
                <a:gd name="connsiteY230" fmla="*/ 2441303 h 2610137"/>
                <a:gd name="connsiteX231" fmla="*/ 2805349 w 5018777"/>
                <a:gd name="connsiteY231" fmla="*/ 2419531 h 2610137"/>
                <a:gd name="connsiteX232" fmla="*/ 2798092 w 5018777"/>
                <a:gd name="connsiteY232" fmla="*/ 2375988 h 2610137"/>
                <a:gd name="connsiteX233" fmla="*/ 2783577 w 5018777"/>
                <a:gd name="connsiteY233" fmla="*/ 2332445 h 2610137"/>
                <a:gd name="connsiteX234" fmla="*/ 2798092 w 5018777"/>
                <a:gd name="connsiteY234" fmla="*/ 2281645 h 2610137"/>
                <a:gd name="connsiteX235" fmla="*/ 2965006 w 5018777"/>
                <a:gd name="connsiteY235" fmla="*/ 2252617 h 2610137"/>
                <a:gd name="connsiteX236" fmla="*/ 2950492 w 5018777"/>
                <a:gd name="connsiteY236" fmla="*/ 2230845 h 2610137"/>
                <a:gd name="connsiteX237" fmla="*/ 2928720 w 5018777"/>
                <a:gd name="connsiteY237" fmla="*/ 2136503 h 2610137"/>
                <a:gd name="connsiteX238" fmla="*/ 2921463 w 5018777"/>
                <a:gd name="connsiteY238" fmla="*/ 2107474 h 2610137"/>
                <a:gd name="connsiteX239" fmla="*/ 2899692 w 5018777"/>
                <a:gd name="connsiteY239" fmla="*/ 2092960 h 2610137"/>
                <a:gd name="connsiteX240" fmla="*/ 2906949 w 5018777"/>
                <a:gd name="connsiteY240" fmla="*/ 2063931 h 2610137"/>
                <a:gd name="connsiteX241" fmla="*/ 3037577 w 5018777"/>
                <a:gd name="connsiteY241" fmla="*/ 2056674 h 2610137"/>
                <a:gd name="connsiteX242" fmla="*/ 3124663 w 5018777"/>
                <a:gd name="connsiteY242" fmla="*/ 2049417 h 2610137"/>
                <a:gd name="connsiteX243" fmla="*/ 3146435 w 5018777"/>
                <a:gd name="connsiteY243" fmla="*/ 2042160 h 2610137"/>
                <a:gd name="connsiteX244" fmla="*/ 3139177 w 5018777"/>
                <a:gd name="connsiteY244" fmla="*/ 2013131 h 2610137"/>
                <a:gd name="connsiteX245" fmla="*/ 3110149 w 5018777"/>
                <a:gd name="connsiteY245" fmla="*/ 1962331 h 2610137"/>
                <a:gd name="connsiteX246" fmla="*/ 3081120 w 5018777"/>
                <a:gd name="connsiteY246" fmla="*/ 1933303 h 2610137"/>
                <a:gd name="connsiteX247" fmla="*/ 3066606 w 5018777"/>
                <a:gd name="connsiteY247" fmla="*/ 1904274 h 2610137"/>
                <a:gd name="connsiteX248" fmla="*/ 3044835 w 5018777"/>
                <a:gd name="connsiteY248" fmla="*/ 1889760 h 2610137"/>
                <a:gd name="connsiteX249" fmla="*/ 3037577 w 5018777"/>
                <a:gd name="connsiteY249" fmla="*/ 1867988 h 2610137"/>
                <a:gd name="connsiteX250" fmla="*/ 3023063 w 5018777"/>
                <a:gd name="connsiteY250" fmla="*/ 1846217 h 2610137"/>
                <a:gd name="connsiteX251" fmla="*/ 3052092 w 5018777"/>
                <a:gd name="connsiteY251" fmla="*/ 1831703 h 2610137"/>
                <a:gd name="connsiteX252" fmla="*/ 3160949 w 5018777"/>
                <a:gd name="connsiteY252" fmla="*/ 1817188 h 2610137"/>
                <a:gd name="connsiteX253" fmla="*/ 3182720 w 5018777"/>
                <a:gd name="connsiteY253" fmla="*/ 1802674 h 2610137"/>
                <a:gd name="connsiteX254" fmla="*/ 3131920 w 5018777"/>
                <a:gd name="connsiteY254" fmla="*/ 1693817 h 2610137"/>
                <a:gd name="connsiteX255" fmla="*/ 3124663 w 5018777"/>
                <a:gd name="connsiteY255" fmla="*/ 1672045 h 2610137"/>
                <a:gd name="connsiteX256" fmla="*/ 3110149 w 5018777"/>
                <a:gd name="connsiteY256" fmla="*/ 1650274 h 2610137"/>
                <a:gd name="connsiteX257" fmla="*/ 3131920 w 5018777"/>
                <a:gd name="connsiteY257" fmla="*/ 1643017 h 2610137"/>
                <a:gd name="connsiteX258" fmla="*/ 3160949 w 5018777"/>
                <a:gd name="connsiteY258" fmla="*/ 1635760 h 2610137"/>
                <a:gd name="connsiteX259" fmla="*/ 3189977 w 5018777"/>
                <a:gd name="connsiteY259" fmla="*/ 1621245 h 2610137"/>
                <a:gd name="connsiteX260" fmla="*/ 3219006 w 5018777"/>
                <a:gd name="connsiteY260" fmla="*/ 1613988 h 2610137"/>
                <a:gd name="connsiteX261" fmla="*/ 3240777 w 5018777"/>
                <a:gd name="connsiteY261" fmla="*/ 1606731 h 2610137"/>
                <a:gd name="connsiteX262" fmla="*/ 3284320 w 5018777"/>
                <a:gd name="connsiteY262" fmla="*/ 1584960 h 2610137"/>
                <a:gd name="connsiteX263" fmla="*/ 3298835 w 5018777"/>
                <a:gd name="connsiteY263" fmla="*/ 1570445 h 2610137"/>
                <a:gd name="connsiteX264" fmla="*/ 3277063 w 5018777"/>
                <a:gd name="connsiteY264" fmla="*/ 1548674 h 2610137"/>
                <a:gd name="connsiteX265" fmla="*/ 3233520 w 5018777"/>
                <a:gd name="connsiteY265" fmla="*/ 1519645 h 2610137"/>
                <a:gd name="connsiteX266" fmla="*/ 3182720 w 5018777"/>
                <a:gd name="connsiteY266" fmla="*/ 1461588 h 2610137"/>
                <a:gd name="connsiteX267" fmla="*/ 3175463 w 5018777"/>
                <a:gd name="connsiteY267" fmla="*/ 1439817 h 2610137"/>
                <a:gd name="connsiteX268" fmla="*/ 3153692 w 5018777"/>
                <a:gd name="connsiteY268" fmla="*/ 1425303 h 2610137"/>
                <a:gd name="connsiteX269" fmla="*/ 3204492 w 5018777"/>
                <a:gd name="connsiteY269" fmla="*/ 1389017 h 2610137"/>
                <a:gd name="connsiteX270" fmla="*/ 3240777 w 5018777"/>
                <a:gd name="connsiteY270" fmla="*/ 1352731 h 2610137"/>
                <a:gd name="connsiteX271" fmla="*/ 3269806 w 5018777"/>
                <a:gd name="connsiteY271" fmla="*/ 1316445 h 2610137"/>
                <a:gd name="connsiteX272" fmla="*/ 3291577 w 5018777"/>
                <a:gd name="connsiteY272" fmla="*/ 1301931 h 2610137"/>
                <a:gd name="connsiteX273" fmla="*/ 3306092 w 5018777"/>
                <a:gd name="connsiteY273" fmla="*/ 1287417 h 2610137"/>
                <a:gd name="connsiteX274" fmla="*/ 3313349 w 5018777"/>
                <a:gd name="connsiteY274" fmla="*/ 1265645 h 2610137"/>
                <a:gd name="connsiteX275" fmla="*/ 3269806 w 5018777"/>
                <a:gd name="connsiteY275" fmla="*/ 1258388 h 2610137"/>
                <a:gd name="connsiteX276" fmla="*/ 3248035 w 5018777"/>
                <a:gd name="connsiteY276" fmla="*/ 1251131 h 2610137"/>
                <a:gd name="connsiteX277" fmla="*/ 3197235 w 5018777"/>
                <a:gd name="connsiteY277" fmla="*/ 1236617 h 2610137"/>
                <a:gd name="connsiteX278" fmla="*/ 3175463 w 5018777"/>
                <a:gd name="connsiteY278" fmla="*/ 1222103 h 2610137"/>
                <a:gd name="connsiteX279" fmla="*/ 3153692 w 5018777"/>
                <a:gd name="connsiteY279" fmla="*/ 1214845 h 2610137"/>
                <a:gd name="connsiteX280" fmla="*/ 3124663 w 5018777"/>
                <a:gd name="connsiteY280" fmla="*/ 1200331 h 2610137"/>
                <a:gd name="connsiteX281" fmla="*/ 3204492 w 5018777"/>
                <a:gd name="connsiteY281" fmla="*/ 1098731 h 2610137"/>
                <a:gd name="connsiteX282" fmla="*/ 3255292 w 5018777"/>
                <a:gd name="connsiteY282" fmla="*/ 1040674 h 2610137"/>
                <a:gd name="connsiteX283" fmla="*/ 3255292 w 5018777"/>
                <a:gd name="connsiteY283" fmla="*/ 997131 h 2610137"/>
                <a:gd name="connsiteX284" fmla="*/ 3211749 w 5018777"/>
                <a:gd name="connsiteY284" fmla="*/ 989874 h 2610137"/>
                <a:gd name="connsiteX285" fmla="*/ 3182720 w 5018777"/>
                <a:gd name="connsiteY285" fmla="*/ 982617 h 2610137"/>
                <a:gd name="connsiteX286" fmla="*/ 3124663 w 5018777"/>
                <a:gd name="connsiteY286" fmla="*/ 960845 h 2610137"/>
                <a:gd name="connsiteX287" fmla="*/ 3102892 w 5018777"/>
                <a:gd name="connsiteY287" fmla="*/ 953588 h 2610137"/>
                <a:gd name="connsiteX288" fmla="*/ 3052092 w 5018777"/>
                <a:gd name="connsiteY288" fmla="*/ 946331 h 2610137"/>
                <a:gd name="connsiteX289" fmla="*/ 3030320 w 5018777"/>
                <a:gd name="connsiteY289" fmla="*/ 939074 h 2610137"/>
                <a:gd name="connsiteX290" fmla="*/ 2994035 w 5018777"/>
                <a:gd name="connsiteY290" fmla="*/ 931817 h 2610137"/>
                <a:gd name="connsiteX291" fmla="*/ 2979520 w 5018777"/>
                <a:gd name="connsiteY291" fmla="*/ 917303 h 2610137"/>
                <a:gd name="connsiteX292" fmla="*/ 3037577 w 5018777"/>
                <a:gd name="connsiteY292" fmla="*/ 822960 h 2610137"/>
                <a:gd name="connsiteX293" fmla="*/ 3095635 w 5018777"/>
                <a:gd name="connsiteY293" fmla="*/ 750388 h 2610137"/>
                <a:gd name="connsiteX294" fmla="*/ 3131920 w 5018777"/>
                <a:gd name="connsiteY294" fmla="*/ 706845 h 2610137"/>
                <a:gd name="connsiteX295" fmla="*/ 3146435 w 5018777"/>
                <a:gd name="connsiteY295" fmla="*/ 685074 h 2610137"/>
                <a:gd name="connsiteX296" fmla="*/ 3037577 w 5018777"/>
                <a:gd name="connsiteY296" fmla="*/ 670560 h 2610137"/>
                <a:gd name="connsiteX297" fmla="*/ 2965006 w 5018777"/>
                <a:gd name="connsiteY297" fmla="*/ 663303 h 2610137"/>
                <a:gd name="connsiteX298" fmla="*/ 2892435 w 5018777"/>
                <a:gd name="connsiteY298" fmla="*/ 648788 h 2610137"/>
                <a:gd name="connsiteX299" fmla="*/ 2928720 w 5018777"/>
                <a:gd name="connsiteY299" fmla="*/ 612503 h 2610137"/>
                <a:gd name="connsiteX300" fmla="*/ 2965006 w 5018777"/>
                <a:gd name="connsiteY300" fmla="*/ 576217 h 2610137"/>
                <a:gd name="connsiteX301" fmla="*/ 2972263 w 5018777"/>
                <a:gd name="connsiteY301" fmla="*/ 532674 h 2610137"/>
                <a:gd name="connsiteX302" fmla="*/ 2986777 w 5018777"/>
                <a:gd name="connsiteY302" fmla="*/ 489131 h 2610137"/>
                <a:gd name="connsiteX303" fmla="*/ 3001292 w 5018777"/>
                <a:gd name="connsiteY303" fmla="*/ 438331 h 2610137"/>
                <a:gd name="connsiteX304" fmla="*/ 3015806 w 5018777"/>
                <a:gd name="connsiteY304" fmla="*/ 394788 h 2610137"/>
                <a:gd name="connsiteX305" fmla="*/ 2965006 w 5018777"/>
                <a:gd name="connsiteY305" fmla="*/ 402045 h 2610137"/>
                <a:gd name="connsiteX306" fmla="*/ 2921463 w 5018777"/>
                <a:gd name="connsiteY306" fmla="*/ 416560 h 2610137"/>
                <a:gd name="connsiteX307" fmla="*/ 2892435 w 5018777"/>
                <a:gd name="connsiteY307" fmla="*/ 423817 h 2610137"/>
                <a:gd name="connsiteX308" fmla="*/ 2856149 w 5018777"/>
                <a:gd name="connsiteY308" fmla="*/ 438331 h 2610137"/>
                <a:gd name="connsiteX309" fmla="*/ 2812606 w 5018777"/>
                <a:gd name="connsiteY309" fmla="*/ 445588 h 2610137"/>
                <a:gd name="connsiteX310" fmla="*/ 2783577 w 5018777"/>
                <a:gd name="connsiteY310" fmla="*/ 452845 h 2610137"/>
                <a:gd name="connsiteX311" fmla="*/ 2725520 w 5018777"/>
                <a:gd name="connsiteY311" fmla="*/ 445588 h 2610137"/>
                <a:gd name="connsiteX312" fmla="*/ 2732777 w 5018777"/>
                <a:gd name="connsiteY312" fmla="*/ 380274 h 2610137"/>
                <a:gd name="connsiteX313" fmla="*/ 2725520 w 5018777"/>
                <a:gd name="connsiteY313" fmla="*/ 293188 h 2610137"/>
                <a:gd name="connsiteX314" fmla="*/ 2711006 w 5018777"/>
                <a:gd name="connsiteY314" fmla="*/ 235131 h 2610137"/>
                <a:gd name="connsiteX315" fmla="*/ 2667463 w 5018777"/>
                <a:gd name="connsiteY315" fmla="*/ 213360 h 2610137"/>
                <a:gd name="connsiteX316" fmla="*/ 2660206 w 5018777"/>
                <a:gd name="connsiteY31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747292 w 5018777"/>
                <a:gd name="connsiteY226" fmla="*/ 2441303 h 2610137"/>
                <a:gd name="connsiteX227" fmla="*/ 2790835 w 5018777"/>
                <a:gd name="connsiteY227" fmla="*/ 2455817 h 2610137"/>
                <a:gd name="connsiteX228" fmla="*/ 2812606 w 5018777"/>
                <a:gd name="connsiteY228" fmla="*/ 2441303 h 2610137"/>
                <a:gd name="connsiteX229" fmla="*/ 2805349 w 5018777"/>
                <a:gd name="connsiteY229" fmla="*/ 2419531 h 2610137"/>
                <a:gd name="connsiteX230" fmla="*/ 2798092 w 5018777"/>
                <a:gd name="connsiteY230" fmla="*/ 2375988 h 2610137"/>
                <a:gd name="connsiteX231" fmla="*/ 2783577 w 5018777"/>
                <a:gd name="connsiteY231" fmla="*/ 2332445 h 2610137"/>
                <a:gd name="connsiteX232" fmla="*/ 2798092 w 5018777"/>
                <a:gd name="connsiteY232" fmla="*/ 2281645 h 2610137"/>
                <a:gd name="connsiteX233" fmla="*/ 2965006 w 5018777"/>
                <a:gd name="connsiteY233" fmla="*/ 2252617 h 2610137"/>
                <a:gd name="connsiteX234" fmla="*/ 2950492 w 5018777"/>
                <a:gd name="connsiteY234" fmla="*/ 2230845 h 2610137"/>
                <a:gd name="connsiteX235" fmla="*/ 2928720 w 5018777"/>
                <a:gd name="connsiteY235" fmla="*/ 2136503 h 2610137"/>
                <a:gd name="connsiteX236" fmla="*/ 2921463 w 5018777"/>
                <a:gd name="connsiteY236" fmla="*/ 2107474 h 2610137"/>
                <a:gd name="connsiteX237" fmla="*/ 2899692 w 5018777"/>
                <a:gd name="connsiteY237" fmla="*/ 2092960 h 2610137"/>
                <a:gd name="connsiteX238" fmla="*/ 2906949 w 5018777"/>
                <a:gd name="connsiteY238" fmla="*/ 2063931 h 2610137"/>
                <a:gd name="connsiteX239" fmla="*/ 3037577 w 5018777"/>
                <a:gd name="connsiteY239" fmla="*/ 2056674 h 2610137"/>
                <a:gd name="connsiteX240" fmla="*/ 3124663 w 5018777"/>
                <a:gd name="connsiteY240" fmla="*/ 2049417 h 2610137"/>
                <a:gd name="connsiteX241" fmla="*/ 3146435 w 5018777"/>
                <a:gd name="connsiteY241" fmla="*/ 2042160 h 2610137"/>
                <a:gd name="connsiteX242" fmla="*/ 3139177 w 5018777"/>
                <a:gd name="connsiteY242" fmla="*/ 2013131 h 2610137"/>
                <a:gd name="connsiteX243" fmla="*/ 3110149 w 5018777"/>
                <a:gd name="connsiteY243" fmla="*/ 1962331 h 2610137"/>
                <a:gd name="connsiteX244" fmla="*/ 3081120 w 5018777"/>
                <a:gd name="connsiteY244" fmla="*/ 1933303 h 2610137"/>
                <a:gd name="connsiteX245" fmla="*/ 3066606 w 5018777"/>
                <a:gd name="connsiteY245" fmla="*/ 1904274 h 2610137"/>
                <a:gd name="connsiteX246" fmla="*/ 3044835 w 5018777"/>
                <a:gd name="connsiteY246" fmla="*/ 1889760 h 2610137"/>
                <a:gd name="connsiteX247" fmla="*/ 3037577 w 5018777"/>
                <a:gd name="connsiteY247" fmla="*/ 1867988 h 2610137"/>
                <a:gd name="connsiteX248" fmla="*/ 3023063 w 5018777"/>
                <a:gd name="connsiteY248" fmla="*/ 1846217 h 2610137"/>
                <a:gd name="connsiteX249" fmla="*/ 3052092 w 5018777"/>
                <a:gd name="connsiteY249" fmla="*/ 1831703 h 2610137"/>
                <a:gd name="connsiteX250" fmla="*/ 3160949 w 5018777"/>
                <a:gd name="connsiteY250" fmla="*/ 1817188 h 2610137"/>
                <a:gd name="connsiteX251" fmla="*/ 3182720 w 5018777"/>
                <a:gd name="connsiteY251" fmla="*/ 1802674 h 2610137"/>
                <a:gd name="connsiteX252" fmla="*/ 3131920 w 5018777"/>
                <a:gd name="connsiteY252" fmla="*/ 1693817 h 2610137"/>
                <a:gd name="connsiteX253" fmla="*/ 3124663 w 5018777"/>
                <a:gd name="connsiteY253" fmla="*/ 1672045 h 2610137"/>
                <a:gd name="connsiteX254" fmla="*/ 3110149 w 5018777"/>
                <a:gd name="connsiteY254" fmla="*/ 1650274 h 2610137"/>
                <a:gd name="connsiteX255" fmla="*/ 3131920 w 5018777"/>
                <a:gd name="connsiteY255" fmla="*/ 1643017 h 2610137"/>
                <a:gd name="connsiteX256" fmla="*/ 3160949 w 5018777"/>
                <a:gd name="connsiteY256" fmla="*/ 1635760 h 2610137"/>
                <a:gd name="connsiteX257" fmla="*/ 3189977 w 5018777"/>
                <a:gd name="connsiteY257" fmla="*/ 1621245 h 2610137"/>
                <a:gd name="connsiteX258" fmla="*/ 3219006 w 5018777"/>
                <a:gd name="connsiteY258" fmla="*/ 1613988 h 2610137"/>
                <a:gd name="connsiteX259" fmla="*/ 3240777 w 5018777"/>
                <a:gd name="connsiteY259" fmla="*/ 1606731 h 2610137"/>
                <a:gd name="connsiteX260" fmla="*/ 3284320 w 5018777"/>
                <a:gd name="connsiteY260" fmla="*/ 1584960 h 2610137"/>
                <a:gd name="connsiteX261" fmla="*/ 3298835 w 5018777"/>
                <a:gd name="connsiteY261" fmla="*/ 1570445 h 2610137"/>
                <a:gd name="connsiteX262" fmla="*/ 3277063 w 5018777"/>
                <a:gd name="connsiteY262" fmla="*/ 1548674 h 2610137"/>
                <a:gd name="connsiteX263" fmla="*/ 3233520 w 5018777"/>
                <a:gd name="connsiteY263" fmla="*/ 1519645 h 2610137"/>
                <a:gd name="connsiteX264" fmla="*/ 3182720 w 5018777"/>
                <a:gd name="connsiteY264" fmla="*/ 1461588 h 2610137"/>
                <a:gd name="connsiteX265" fmla="*/ 3175463 w 5018777"/>
                <a:gd name="connsiteY265" fmla="*/ 1439817 h 2610137"/>
                <a:gd name="connsiteX266" fmla="*/ 3153692 w 5018777"/>
                <a:gd name="connsiteY266" fmla="*/ 1425303 h 2610137"/>
                <a:gd name="connsiteX267" fmla="*/ 3204492 w 5018777"/>
                <a:gd name="connsiteY267" fmla="*/ 1389017 h 2610137"/>
                <a:gd name="connsiteX268" fmla="*/ 3240777 w 5018777"/>
                <a:gd name="connsiteY268" fmla="*/ 1352731 h 2610137"/>
                <a:gd name="connsiteX269" fmla="*/ 3269806 w 5018777"/>
                <a:gd name="connsiteY269" fmla="*/ 1316445 h 2610137"/>
                <a:gd name="connsiteX270" fmla="*/ 3291577 w 5018777"/>
                <a:gd name="connsiteY270" fmla="*/ 1301931 h 2610137"/>
                <a:gd name="connsiteX271" fmla="*/ 3306092 w 5018777"/>
                <a:gd name="connsiteY271" fmla="*/ 1287417 h 2610137"/>
                <a:gd name="connsiteX272" fmla="*/ 3313349 w 5018777"/>
                <a:gd name="connsiteY272" fmla="*/ 1265645 h 2610137"/>
                <a:gd name="connsiteX273" fmla="*/ 3269806 w 5018777"/>
                <a:gd name="connsiteY273" fmla="*/ 1258388 h 2610137"/>
                <a:gd name="connsiteX274" fmla="*/ 3248035 w 5018777"/>
                <a:gd name="connsiteY274" fmla="*/ 1251131 h 2610137"/>
                <a:gd name="connsiteX275" fmla="*/ 3197235 w 5018777"/>
                <a:gd name="connsiteY275" fmla="*/ 1236617 h 2610137"/>
                <a:gd name="connsiteX276" fmla="*/ 3175463 w 5018777"/>
                <a:gd name="connsiteY276" fmla="*/ 1222103 h 2610137"/>
                <a:gd name="connsiteX277" fmla="*/ 3153692 w 5018777"/>
                <a:gd name="connsiteY277" fmla="*/ 1214845 h 2610137"/>
                <a:gd name="connsiteX278" fmla="*/ 3124663 w 5018777"/>
                <a:gd name="connsiteY278" fmla="*/ 1200331 h 2610137"/>
                <a:gd name="connsiteX279" fmla="*/ 3204492 w 5018777"/>
                <a:gd name="connsiteY279" fmla="*/ 1098731 h 2610137"/>
                <a:gd name="connsiteX280" fmla="*/ 3255292 w 5018777"/>
                <a:gd name="connsiteY280" fmla="*/ 1040674 h 2610137"/>
                <a:gd name="connsiteX281" fmla="*/ 3255292 w 5018777"/>
                <a:gd name="connsiteY281" fmla="*/ 997131 h 2610137"/>
                <a:gd name="connsiteX282" fmla="*/ 3211749 w 5018777"/>
                <a:gd name="connsiteY282" fmla="*/ 989874 h 2610137"/>
                <a:gd name="connsiteX283" fmla="*/ 3182720 w 5018777"/>
                <a:gd name="connsiteY283" fmla="*/ 982617 h 2610137"/>
                <a:gd name="connsiteX284" fmla="*/ 3124663 w 5018777"/>
                <a:gd name="connsiteY284" fmla="*/ 960845 h 2610137"/>
                <a:gd name="connsiteX285" fmla="*/ 3102892 w 5018777"/>
                <a:gd name="connsiteY285" fmla="*/ 953588 h 2610137"/>
                <a:gd name="connsiteX286" fmla="*/ 3052092 w 5018777"/>
                <a:gd name="connsiteY286" fmla="*/ 946331 h 2610137"/>
                <a:gd name="connsiteX287" fmla="*/ 3030320 w 5018777"/>
                <a:gd name="connsiteY287" fmla="*/ 939074 h 2610137"/>
                <a:gd name="connsiteX288" fmla="*/ 2994035 w 5018777"/>
                <a:gd name="connsiteY288" fmla="*/ 931817 h 2610137"/>
                <a:gd name="connsiteX289" fmla="*/ 2979520 w 5018777"/>
                <a:gd name="connsiteY289" fmla="*/ 917303 h 2610137"/>
                <a:gd name="connsiteX290" fmla="*/ 3037577 w 5018777"/>
                <a:gd name="connsiteY290" fmla="*/ 822960 h 2610137"/>
                <a:gd name="connsiteX291" fmla="*/ 3095635 w 5018777"/>
                <a:gd name="connsiteY291" fmla="*/ 750388 h 2610137"/>
                <a:gd name="connsiteX292" fmla="*/ 3131920 w 5018777"/>
                <a:gd name="connsiteY292" fmla="*/ 706845 h 2610137"/>
                <a:gd name="connsiteX293" fmla="*/ 3146435 w 5018777"/>
                <a:gd name="connsiteY293" fmla="*/ 685074 h 2610137"/>
                <a:gd name="connsiteX294" fmla="*/ 3037577 w 5018777"/>
                <a:gd name="connsiteY294" fmla="*/ 670560 h 2610137"/>
                <a:gd name="connsiteX295" fmla="*/ 2965006 w 5018777"/>
                <a:gd name="connsiteY295" fmla="*/ 663303 h 2610137"/>
                <a:gd name="connsiteX296" fmla="*/ 2892435 w 5018777"/>
                <a:gd name="connsiteY296" fmla="*/ 648788 h 2610137"/>
                <a:gd name="connsiteX297" fmla="*/ 2928720 w 5018777"/>
                <a:gd name="connsiteY297" fmla="*/ 612503 h 2610137"/>
                <a:gd name="connsiteX298" fmla="*/ 2965006 w 5018777"/>
                <a:gd name="connsiteY298" fmla="*/ 576217 h 2610137"/>
                <a:gd name="connsiteX299" fmla="*/ 2972263 w 5018777"/>
                <a:gd name="connsiteY299" fmla="*/ 532674 h 2610137"/>
                <a:gd name="connsiteX300" fmla="*/ 2986777 w 5018777"/>
                <a:gd name="connsiteY300" fmla="*/ 489131 h 2610137"/>
                <a:gd name="connsiteX301" fmla="*/ 3001292 w 5018777"/>
                <a:gd name="connsiteY301" fmla="*/ 438331 h 2610137"/>
                <a:gd name="connsiteX302" fmla="*/ 3015806 w 5018777"/>
                <a:gd name="connsiteY302" fmla="*/ 394788 h 2610137"/>
                <a:gd name="connsiteX303" fmla="*/ 2965006 w 5018777"/>
                <a:gd name="connsiteY303" fmla="*/ 402045 h 2610137"/>
                <a:gd name="connsiteX304" fmla="*/ 2921463 w 5018777"/>
                <a:gd name="connsiteY304" fmla="*/ 416560 h 2610137"/>
                <a:gd name="connsiteX305" fmla="*/ 2892435 w 5018777"/>
                <a:gd name="connsiteY305" fmla="*/ 423817 h 2610137"/>
                <a:gd name="connsiteX306" fmla="*/ 2856149 w 5018777"/>
                <a:gd name="connsiteY306" fmla="*/ 438331 h 2610137"/>
                <a:gd name="connsiteX307" fmla="*/ 2812606 w 5018777"/>
                <a:gd name="connsiteY307" fmla="*/ 445588 h 2610137"/>
                <a:gd name="connsiteX308" fmla="*/ 2783577 w 5018777"/>
                <a:gd name="connsiteY308" fmla="*/ 452845 h 2610137"/>
                <a:gd name="connsiteX309" fmla="*/ 2725520 w 5018777"/>
                <a:gd name="connsiteY309" fmla="*/ 445588 h 2610137"/>
                <a:gd name="connsiteX310" fmla="*/ 2732777 w 5018777"/>
                <a:gd name="connsiteY310" fmla="*/ 380274 h 2610137"/>
                <a:gd name="connsiteX311" fmla="*/ 2725520 w 5018777"/>
                <a:gd name="connsiteY311" fmla="*/ 293188 h 2610137"/>
                <a:gd name="connsiteX312" fmla="*/ 2711006 w 5018777"/>
                <a:gd name="connsiteY312" fmla="*/ 235131 h 2610137"/>
                <a:gd name="connsiteX313" fmla="*/ 2667463 w 5018777"/>
                <a:gd name="connsiteY313" fmla="*/ 213360 h 2610137"/>
                <a:gd name="connsiteX314" fmla="*/ 2660206 w 5018777"/>
                <a:gd name="connsiteY31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98092 w 5018777"/>
                <a:gd name="connsiteY230" fmla="*/ 2281645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80246 w 5018777"/>
                <a:gd name="connsiteY231" fmla="*/ 2285002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83577 w 5018777"/>
                <a:gd name="connsiteY228" fmla="*/ 2332445 h 2610137"/>
                <a:gd name="connsiteX229" fmla="*/ 2767612 w 5018777"/>
                <a:gd name="connsiteY229" fmla="*/ 2268310 h 2610137"/>
                <a:gd name="connsiteX230" fmla="*/ 2980246 w 5018777"/>
                <a:gd name="connsiteY230" fmla="*/ 2285002 h 2610137"/>
                <a:gd name="connsiteX231" fmla="*/ 2950492 w 5018777"/>
                <a:gd name="connsiteY231" fmla="*/ 2230845 h 2610137"/>
                <a:gd name="connsiteX232" fmla="*/ 2928720 w 5018777"/>
                <a:gd name="connsiteY232" fmla="*/ 2136503 h 2610137"/>
                <a:gd name="connsiteX233" fmla="*/ 2921463 w 5018777"/>
                <a:gd name="connsiteY233" fmla="*/ 2107474 h 2610137"/>
                <a:gd name="connsiteX234" fmla="*/ 2899692 w 5018777"/>
                <a:gd name="connsiteY234" fmla="*/ 2092960 h 2610137"/>
                <a:gd name="connsiteX235" fmla="*/ 2906949 w 5018777"/>
                <a:gd name="connsiteY235" fmla="*/ 2063931 h 2610137"/>
                <a:gd name="connsiteX236" fmla="*/ 3037577 w 5018777"/>
                <a:gd name="connsiteY236" fmla="*/ 2056674 h 2610137"/>
                <a:gd name="connsiteX237" fmla="*/ 3124663 w 5018777"/>
                <a:gd name="connsiteY237" fmla="*/ 2049417 h 2610137"/>
                <a:gd name="connsiteX238" fmla="*/ 3146435 w 5018777"/>
                <a:gd name="connsiteY238" fmla="*/ 2042160 h 2610137"/>
                <a:gd name="connsiteX239" fmla="*/ 3139177 w 5018777"/>
                <a:gd name="connsiteY239" fmla="*/ 2013131 h 2610137"/>
                <a:gd name="connsiteX240" fmla="*/ 3110149 w 5018777"/>
                <a:gd name="connsiteY240" fmla="*/ 1962331 h 2610137"/>
                <a:gd name="connsiteX241" fmla="*/ 3081120 w 5018777"/>
                <a:gd name="connsiteY241" fmla="*/ 1933303 h 2610137"/>
                <a:gd name="connsiteX242" fmla="*/ 3066606 w 5018777"/>
                <a:gd name="connsiteY242" fmla="*/ 1904274 h 2610137"/>
                <a:gd name="connsiteX243" fmla="*/ 3044835 w 5018777"/>
                <a:gd name="connsiteY243" fmla="*/ 1889760 h 2610137"/>
                <a:gd name="connsiteX244" fmla="*/ 3037577 w 5018777"/>
                <a:gd name="connsiteY244" fmla="*/ 1867988 h 2610137"/>
                <a:gd name="connsiteX245" fmla="*/ 3023063 w 5018777"/>
                <a:gd name="connsiteY245" fmla="*/ 1846217 h 2610137"/>
                <a:gd name="connsiteX246" fmla="*/ 3052092 w 5018777"/>
                <a:gd name="connsiteY246" fmla="*/ 1831703 h 2610137"/>
                <a:gd name="connsiteX247" fmla="*/ 3160949 w 5018777"/>
                <a:gd name="connsiteY247" fmla="*/ 1817188 h 2610137"/>
                <a:gd name="connsiteX248" fmla="*/ 3182720 w 5018777"/>
                <a:gd name="connsiteY248" fmla="*/ 1802674 h 2610137"/>
                <a:gd name="connsiteX249" fmla="*/ 3131920 w 5018777"/>
                <a:gd name="connsiteY249" fmla="*/ 1693817 h 2610137"/>
                <a:gd name="connsiteX250" fmla="*/ 3124663 w 5018777"/>
                <a:gd name="connsiteY250" fmla="*/ 1672045 h 2610137"/>
                <a:gd name="connsiteX251" fmla="*/ 3110149 w 5018777"/>
                <a:gd name="connsiteY251" fmla="*/ 1650274 h 2610137"/>
                <a:gd name="connsiteX252" fmla="*/ 3131920 w 5018777"/>
                <a:gd name="connsiteY252" fmla="*/ 1643017 h 2610137"/>
                <a:gd name="connsiteX253" fmla="*/ 3160949 w 5018777"/>
                <a:gd name="connsiteY253" fmla="*/ 1635760 h 2610137"/>
                <a:gd name="connsiteX254" fmla="*/ 3189977 w 5018777"/>
                <a:gd name="connsiteY254" fmla="*/ 1621245 h 2610137"/>
                <a:gd name="connsiteX255" fmla="*/ 3219006 w 5018777"/>
                <a:gd name="connsiteY255" fmla="*/ 1613988 h 2610137"/>
                <a:gd name="connsiteX256" fmla="*/ 3240777 w 5018777"/>
                <a:gd name="connsiteY256" fmla="*/ 1606731 h 2610137"/>
                <a:gd name="connsiteX257" fmla="*/ 3284320 w 5018777"/>
                <a:gd name="connsiteY257" fmla="*/ 1584960 h 2610137"/>
                <a:gd name="connsiteX258" fmla="*/ 3298835 w 5018777"/>
                <a:gd name="connsiteY258" fmla="*/ 1570445 h 2610137"/>
                <a:gd name="connsiteX259" fmla="*/ 3277063 w 5018777"/>
                <a:gd name="connsiteY259" fmla="*/ 1548674 h 2610137"/>
                <a:gd name="connsiteX260" fmla="*/ 3233520 w 5018777"/>
                <a:gd name="connsiteY260" fmla="*/ 1519645 h 2610137"/>
                <a:gd name="connsiteX261" fmla="*/ 3182720 w 5018777"/>
                <a:gd name="connsiteY261" fmla="*/ 1461588 h 2610137"/>
                <a:gd name="connsiteX262" fmla="*/ 3175463 w 5018777"/>
                <a:gd name="connsiteY262" fmla="*/ 1439817 h 2610137"/>
                <a:gd name="connsiteX263" fmla="*/ 3153692 w 5018777"/>
                <a:gd name="connsiteY263" fmla="*/ 1425303 h 2610137"/>
                <a:gd name="connsiteX264" fmla="*/ 3204492 w 5018777"/>
                <a:gd name="connsiteY264" fmla="*/ 1389017 h 2610137"/>
                <a:gd name="connsiteX265" fmla="*/ 3240777 w 5018777"/>
                <a:gd name="connsiteY265" fmla="*/ 1352731 h 2610137"/>
                <a:gd name="connsiteX266" fmla="*/ 3269806 w 5018777"/>
                <a:gd name="connsiteY266" fmla="*/ 1316445 h 2610137"/>
                <a:gd name="connsiteX267" fmla="*/ 3291577 w 5018777"/>
                <a:gd name="connsiteY267" fmla="*/ 1301931 h 2610137"/>
                <a:gd name="connsiteX268" fmla="*/ 3306092 w 5018777"/>
                <a:gd name="connsiteY268" fmla="*/ 1287417 h 2610137"/>
                <a:gd name="connsiteX269" fmla="*/ 3313349 w 5018777"/>
                <a:gd name="connsiteY269" fmla="*/ 1265645 h 2610137"/>
                <a:gd name="connsiteX270" fmla="*/ 3269806 w 5018777"/>
                <a:gd name="connsiteY270" fmla="*/ 1258388 h 2610137"/>
                <a:gd name="connsiteX271" fmla="*/ 3248035 w 5018777"/>
                <a:gd name="connsiteY271" fmla="*/ 1251131 h 2610137"/>
                <a:gd name="connsiteX272" fmla="*/ 3197235 w 5018777"/>
                <a:gd name="connsiteY272" fmla="*/ 1236617 h 2610137"/>
                <a:gd name="connsiteX273" fmla="*/ 3175463 w 5018777"/>
                <a:gd name="connsiteY273" fmla="*/ 1222103 h 2610137"/>
                <a:gd name="connsiteX274" fmla="*/ 3153692 w 5018777"/>
                <a:gd name="connsiteY274" fmla="*/ 1214845 h 2610137"/>
                <a:gd name="connsiteX275" fmla="*/ 3124663 w 5018777"/>
                <a:gd name="connsiteY275" fmla="*/ 1200331 h 2610137"/>
                <a:gd name="connsiteX276" fmla="*/ 3204492 w 5018777"/>
                <a:gd name="connsiteY276" fmla="*/ 1098731 h 2610137"/>
                <a:gd name="connsiteX277" fmla="*/ 3255292 w 5018777"/>
                <a:gd name="connsiteY277" fmla="*/ 1040674 h 2610137"/>
                <a:gd name="connsiteX278" fmla="*/ 3255292 w 5018777"/>
                <a:gd name="connsiteY278" fmla="*/ 997131 h 2610137"/>
                <a:gd name="connsiteX279" fmla="*/ 3211749 w 5018777"/>
                <a:gd name="connsiteY279" fmla="*/ 989874 h 2610137"/>
                <a:gd name="connsiteX280" fmla="*/ 3182720 w 5018777"/>
                <a:gd name="connsiteY280" fmla="*/ 982617 h 2610137"/>
                <a:gd name="connsiteX281" fmla="*/ 3124663 w 5018777"/>
                <a:gd name="connsiteY281" fmla="*/ 960845 h 2610137"/>
                <a:gd name="connsiteX282" fmla="*/ 3102892 w 5018777"/>
                <a:gd name="connsiteY282" fmla="*/ 953588 h 2610137"/>
                <a:gd name="connsiteX283" fmla="*/ 3052092 w 5018777"/>
                <a:gd name="connsiteY283" fmla="*/ 946331 h 2610137"/>
                <a:gd name="connsiteX284" fmla="*/ 3030320 w 5018777"/>
                <a:gd name="connsiteY284" fmla="*/ 939074 h 2610137"/>
                <a:gd name="connsiteX285" fmla="*/ 2994035 w 5018777"/>
                <a:gd name="connsiteY285" fmla="*/ 931817 h 2610137"/>
                <a:gd name="connsiteX286" fmla="*/ 2979520 w 5018777"/>
                <a:gd name="connsiteY286" fmla="*/ 917303 h 2610137"/>
                <a:gd name="connsiteX287" fmla="*/ 3037577 w 5018777"/>
                <a:gd name="connsiteY287" fmla="*/ 822960 h 2610137"/>
                <a:gd name="connsiteX288" fmla="*/ 3095635 w 5018777"/>
                <a:gd name="connsiteY288" fmla="*/ 750388 h 2610137"/>
                <a:gd name="connsiteX289" fmla="*/ 3131920 w 5018777"/>
                <a:gd name="connsiteY289" fmla="*/ 706845 h 2610137"/>
                <a:gd name="connsiteX290" fmla="*/ 3146435 w 5018777"/>
                <a:gd name="connsiteY290" fmla="*/ 685074 h 2610137"/>
                <a:gd name="connsiteX291" fmla="*/ 3037577 w 5018777"/>
                <a:gd name="connsiteY291" fmla="*/ 670560 h 2610137"/>
                <a:gd name="connsiteX292" fmla="*/ 2965006 w 5018777"/>
                <a:gd name="connsiteY292" fmla="*/ 663303 h 2610137"/>
                <a:gd name="connsiteX293" fmla="*/ 2892435 w 5018777"/>
                <a:gd name="connsiteY293" fmla="*/ 648788 h 2610137"/>
                <a:gd name="connsiteX294" fmla="*/ 2928720 w 5018777"/>
                <a:gd name="connsiteY294" fmla="*/ 612503 h 2610137"/>
                <a:gd name="connsiteX295" fmla="*/ 2965006 w 5018777"/>
                <a:gd name="connsiteY295" fmla="*/ 576217 h 2610137"/>
                <a:gd name="connsiteX296" fmla="*/ 2972263 w 5018777"/>
                <a:gd name="connsiteY296" fmla="*/ 532674 h 2610137"/>
                <a:gd name="connsiteX297" fmla="*/ 2986777 w 5018777"/>
                <a:gd name="connsiteY297" fmla="*/ 489131 h 2610137"/>
                <a:gd name="connsiteX298" fmla="*/ 3001292 w 5018777"/>
                <a:gd name="connsiteY298" fmla="*/ 438331 h 2610137"/>
                <a:gd name="connsiteX299" fmla="*/ 3015806 w 5018777"/>
                <a:gd name="connsiteY299" fmla="*/ 394788 h 2610137"/>
                <a:gd name="connsiteX300" fmla="*/ 2965006 w 5018777"/>
                <a:gd name="connsiteY300" fmla="*/ 402045 h 2610137"/>
                <a:gd name="connsiteX301" fmla="*/ 2921463 w 5018777"/>
                <a:gd name="connsiteY301" fmla="*/ 416560 h 2610137"/>
                <a:gd name="connsiteX302" fmla="*/ 2892435 w 5018777"/>
                <a:gd name="connsiteY302" fmla="*/ 423817 h 2610137"/>
                <a:gd name="connsiteX303" fmla="*/ 2856149 w 5018777"/>
                <a:gd name="connsiteY303" fmla="*/ 438331 h 2610137"/>
                <a:gd name="connsiteX304" fmla="*/ 2812606 w 5018777"/>
                <a:gd name="connsiteY304" fmla="*/ 445588 h 2610137"/>
                <a:gd name="connsiteX305" fmla="*/ 2783577 w 5018777"/>
                <a:gd name="connsiteY305" fmla="*/ 452845 h 2610137"/>
                <a:gd name="connsiteX306" fmla="*/ 2725520 w 5018777"/>
                <a:gd name="connsiteY306" fmla="*/ 445588 h 2610137"/>
                <a:gd name="connsiteX307" fmla="*/ 2732777 w 5018777"/>
                <a:gd name="connsiteY307" fmla="*/ 380274 h 2610137"/>
                <a:gd name="connsiteX308" fmla="*/ 2725520 w 5018777"/>
                <a:gd name="connsiteY308" fmla="*/ 293188 h 2610137"/>
                <a:gd name="connsiteX309" fmla="*/ 2711006 w 5018777"/>
                <a:gd name="connsiteY309" fmla="*/ 235131 h 2610137"/>
                <a:gd name="connsiteX310" fmla="*/ 2667463 w 5018777"/>
                <a:gd name="connsiteY310" fmla="*/ 213360 h 2610137"/>
                <a:gd name="connsiteX311" fmla="*/ 2660206 w 5018777"/>
                <a:gd name="connsiteY31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67612 w 5018777"/>
                <a:gd name="connsiteY228" fmla="*/ 2268310 h 2610137"/>
                <a:gd name="connsiteX229" fmla="*/ 2980246 w 5018777"/>
                <a:gd name="connsiteY229" fmla="*/ 2285002 h 2610137"/>
                <a:gd name="connsiteX230" fmla="*/ 2950492 w 5018777"/>
                <a:gd name="connsiteY230" fmla="*/ 2230845 h 2610137"/>
                <a:gd name="connsiteX231" fmla="*/ 2928720 w 5018777"/>
                <a:gd name="connsiteY231" fmla="*/ 2136503 h 2610137"/>
                <a:gd name="connsiteX232" fmla="*/ 2921463 w 5018777"/>
                <a:gd name="connsiteY232" fmla="*/ 2107474 h 2610137"/>
                <a:gd name="connsiteX233" fmla="*/ 2899692 w 5018777"/>
                <a:gd name="connsiteY233" fmla="*/ 2092960 h 2610137"/>
                <a:gd name="connsiteX234" fmla="*/ 2906949 w 5018777"/>
                <a:gd name="connsiteY234" fmla="*/ 2063931 h 2610137"/>
                <a:gd name="connsiteX235" fmla="*/ 3037577 w 5018777"/>
                <a:gd name="connsiteY235" fmla="*/ 2056674 h 2610137"/>
                <a:gd name="connsiteX236" fmla="*/ 3124663 w 5018777"/>
                <a:gd name="connsiteY236" fmla="*/ 2049417 h 2610137"/>
                <a:gd name="connsiteX237" fmla="*/ 3146435 w 5018777"/>
                <a:gd name="connsiteY237" fmla="*/ 2042160 h 2610137"/>
                <a:gd name="connsiteX238" fmla="*/ 3139177 w 5018777"/>
                <a:gd name="connsiteY238" fmla="*/ 2013131 h 2610137"/>
                <a:gd name="connsiteX239" fmla="*/ 3110149 w 5018777"/>
                <a:gd name="connsiteY239" fmla="*/ 1962331 h 2610137"/>
                <a:gd name="connsiteX240" fmla="*/ 3081120 w 5018777"/>
                <a:gd name="connsiteY240" fmla="*/ 1933303 h 2610137"/>
                <a:gd name="connsiteX241" fmla="*/ 3066606 w 5018777"/>
                <a:gd name="connsiteY241" fmla="*/ 1904274 h 2610137"/>
                <a:gd name="connsiteX242" fmla="*/ 3044835 w 5018777"/>
                <a:gd name="connsiteY242" fmla="*/ 1889760 h 2610137"/>
                <a:gd name="connsiteX243" fmla="*/ 3037577 w 5018777"/>
                <a:gd name="connsiteY243" fmla="*/ 1867988 h 2610137"/>
                <a:gd name="connsiteX244" fmla="*/ 3023063 w 5018777"/>
                <a:gd name="connsiteY244" fmla="*/ 1846217 h 2610137"/>
                <a:gd name="connsiteX245" fmla="*/ 3052092 w 5018777"/>
                <a:gd name="connsiteY245" fmla="*/ 1831703 h 2610137"/>
                <a:gd name="connsiteX246" fmla="*/ 3160949 w 5018777"/>
                <a:gd name="connsiteY246" fmla="*/ 1817188 h 2610137"/>
                <a:gd name="connsiteX247" fmla="*/ 3182720 w 5018777"/>
                <a:gd name="connsiteY247" fmla="*/ 1802674 h 2610137"/>
                <a:gd name="connsiteX248" fmla="*/ 3131920 w 5018777"/>
                <a:gd name="connsiteY248" fmla="*/ 1693817 h 2610137"/>
                <a:gd name="connsiteX249" fmla="*/ 3124663 w 5018777"/>
                <a:gd name="connsiteY249" fmla="*/ 1672045 h 2610137"/>
                <a:gd name="connsiteX250" fmla="*/ 3110149 w 5018777"/>
                <a:gd name="connsiteY250" fmla="*/ 1650274 h 2610137"/>
                <a:gd name="connsiteX251" fmla="*/ 3131920 w 5018777"/>
                <a:gd name="connsiteY251" fmla="*/ 1643017 h 2610137"/>
                <a:gd name="connsiteX252" fmla="*/ 3160949 w 5018777"/>
                <a:gd name="connsiteY252" fmla="*/ 1635760 h 2610137"/>
                <a:gd name="connsiteX253" fmla="*/ 3189977 w 5018777"/>
                <a:gd name="connsiteY253" fmla="*/ 1621245 h 2610137"/>
                <a:gd name="connsiteX254" fmla="*/ 3219006 w 5018777"/>
                <a:gd name="connsiteY254" fmla="*/ 1613988 h 2610137"/>
                <a:gd name="connsiteX255" fmla="*/ 3240777 w 5018777"/>
                <a:gd name="connsiteY255" fmla="*/ 1606731 h 2610137"/>
                <a:gd name="connsiteX256" fmla="*/ 3284320 w 5018777"/>
                <a:gd name="connsiteY256" fmla="*/ 1584960 h 2610137"/>
                <a:gd name="connsiteX257" fmla="*/ 3298835 w 5018777"/>
                <a:gd name="connsiteY257" fmla="*/ 1570445 h 2610137"/>
                <a:gd name="connsiteX258" fmla="*/ 3277063 w 5018777"/>
                <a:gd name="connsiteY258" fmla="*/ 1548674 h 2610137"/>
                <a:gd name="connsiteX259" fmla="*/ 3233520 w 5018777"/>
                <a:gd name="connsiteY259" fmla="*/ 1519645 h 2610137"/>
                <a:gd name="connsiteX260" fmla="*/ 3182720 w 5018777"/>
                <a:gd name="connsiteY260" fmla="*/ 1461588 h 2610137"/>
                <a:gd name="connsiteX261" fmla="*/ 3175463 w 5018777"/>
                <a:gd name="connsiteY261" fmla="*/ 1439817 h 2610137"/>
                <a:gd name="connsiteX262" fmla="*/ 3153692 w 5018777"/>
                <a:gd name="connsiteY262" fmla="*/ 1425303 h 2610137"/>
                <a:gd name="connsiteX263" fmla="*/ 3204492 w 5018777"/>
                <a:gd name="connsiteY263" fmla="*/ 1389017 h 2610137"/>
                <a:gd name="connsiteX264" fmla="*/ 3240777 w 5018777"/>
                <a:gd name="connsiteY264" fmla="*/ 1352731 h 2610137"/>
                <a:gd name="connsiteX265" fmla="*/ 3269806 w 5018777"/>
                <a:gd name="connsiteY265" fmla="*/ 1316445 h 2610137"/>
                <a:gd name="connsiteX266" fmla="*/ 3291577 w 5018777"/>
                <a:gd name="connsiteY266" fmla="*/ 1301931 h 2610137"/>
                <a:gd name="connsiteX267" fmla="*/ 3306092 w 5018777"/>
                <a:gd name="connsiteY267" fmla="*/ 1287417 h 2610137"/>
                <a:gd name="connsiteX268" fmla="*/ 3313349 w 5018777"/>
                <a:gd name="connsiteY268" fmla="*/ 1265645 h 2610137"/>
                <a:gd name="connsiteX269" fmla="*/ 3269806 w 5018777"/>
                <a:gd name="connsiteY269" fmla="*/ 1258388 h 2610137"/>
                <a:gd name="connsiteX270" fmla="*/ 3248035 w 5018777"/>
                <a:gd name="connsiteY270" fmla="*/ 1251131 h 2610137"/>
                <a:gd name="connsiteX271" fmla="*/ 3197235 w 5018777"/>
                <a:gd name="connsiteY271" fmla="*/ 1236617 h 2610137"/>
                <a:gd name="connsiteX272" fmla="*/ 3175463 w 5018777"/>
                <a:gd name="connsiteY272" fmla="*/ 1222103 h 2610137"/>
                <a:gd name="connsiteX273" fmla="*/ 3153692 w 5018777"/>
                <a:gd name="connsiteY273" fmla="*/ 1214845 h 2610137"/>
                <a:gd name="connsiteX274" fmla="*/ 3124663 w 5018777"/>
                <a:gd name="connsiteY274" fmla="*/ 1200331 h 2610137"/>
                <a:gd name="connsiteX275" fmla="*/ 3204492 w 5018777"/>
                <a:gd name="connsiteY275" fmla="*/ 1098731 h 2610137"/>
                <a:gd name="connsiteX276" fmla="*/ 3255292 w 5018777"/>
                <a:gd name="connsiteY276" fmla="*/ 1040674 h 2610137"/>
                <a:gd name="connsiteX277" fmla="*/ 3255292 w 5018777"/>
                <a:gd name="connsiteY277" fmla="*/ 997131 h 2610137"/>
                <a:gd name="connsiteX278" fmla="*/ 3211749 w 5018777"/>
                <a:gd name="connsiteY278" fmla="*/ 989874 h 2610137"/>
                <a:gd name="connsiteX279" fmla="*/ 3182720 w 5018777"/>
                <a:gd name="connsiteY279" fmla="*/ 982617 h 2610137"/>
                <a:gd name="connsiteX280" fmla="*/ 3124663 w 5018777"/>
                <a:gd name="connsiteY280" fmla="*/ 960845 h 2610137"/>
                <a:gd name="connsiteX281" fmla="*/ 3102892 w 5018777"/>
                <a:gd name="connsiteY281" fmla="*/ 953588 h 2610137"/>
                <a:gd name="connsiteX282" fmla="*/ 3052092 w 5018777"/>
                <a:gd name="connsiteY282" fmla="*/ 946331 h 2610137"/>
                <a:gd name="connsiteX283" fmla="*/ 3030320 w 5018777"/>
                <a:gd name="connsiteY283" fmla="*/ 939074 h 2610137"/>
                <a:gd name="connsiteX284" fmla="*/ 2994035 w 5018777"/>
                <a:gd name="connsiteY284" fmla="*/ 931817 h 2610137"/>
                <a:gd name="connsiteX285" fmla="*/ 2979520 w 5018777"/>
                <a:gd name="connsiteY285" fmla="*/ 917303 h 2610137"/>
                <a:gd name="connsiteX286" fmla="*/ 3037577 w 5018777"/>
                <a:gd name="connsiteY286" fmla="*/ 822960 h 2610137"/>
                <a:gd name="connsiteX287" fmla="*/ 3095635 w 5018777"/>
                <a:gd name="connsiteY287" fmla="*/ 750388 h 2610137"/>
                <a:gd name="connsiteX288" fmla="*/ 3131920 w 5018777"/>
                <a:gd name="connsiteY288" fmla="*/ 706845 h 2610137"/>
                <a:gd name="connsiteX289" fmla="*/ 3146435 w 5018777"/>
                <a:gd name="connsiteY289" fmla="*/ 685074 h 2610137"/>
                <a:gd name="connsiteX290" fmla="*/ 3037577 w 5018777"/>
                <a:gd name="connsiteY290" fmla="*/ 670560 h 2610137"/>
                <a:gd name="connsiteX291" fmla="*/ 2965006 w 5018777"/>
                <a:gd name="connsiteY291" fmla="*/ 663303 h 2610137"/>
                <a:gd name="connsiteX292" fmla="*/ 2892435 w 5018777"/>
                <a:gd name="connsiteY292" fmla="*/ 648788 h 2610137"/>
                <a:gd name="connsiteX293" fmla="*/ 2928720 w 5018777"/>
                <a:gd name="connsiteY293" fmla="*/ 612503 h 2610137"/>
                <a:gd name="connsiteX294" fmla="*/ 2965006 w 5018777"/>
                <a:gd name="connsiteY294" fmla="*/ 576217 h 2610137"/>
                <a:gd name="connsiteX295" fmla="*/ 2972263 w 5018777"/>
                <a:gd name="connsiteY295" fmla="*/ 532674 h 2610137"/>
                <a:gd name="connsiteX296" fmla="*/ 2986777 w 5018777"/>
                <a:gd name="connsiteY296" fmla="*/ 489131 h 2610137"/>
                <a:gd name="connsiteX297" fmla="*/ 3001292 w 5018777"/>
                <a:gd name="connsiteY297" fmla="*/ 438331 h 2610137"/>
                <a:gd name="connsiteX298" fmla="*/ 3015806 w 5018777"/>
                <a:gd name="connsiteY298" fmla="*/ 394788 h 2610137"/>
                <a:gd name="connsiteX299" fmla="*/ 2965006 w 5018777"/>
                <a:gd name="connsiteY299" fmla="*/ 402045 h 2610137"/>
                <a:gd name="connsiteX300" fmla="*/ 2921463 w 5018777"/>
                <a:gd name="connsiteY300" fmla="*/ 416560 h 2610137"/>
                <a:gd name="connsiteX301" fmla="*/ 2892435 w 5018777"/>
                <a:gd name="connsiteY301" fmla="*/ 423817 h 2610137"/>
                <a:gd name="connsiteX302" fmla="*/ 2856149 w 5018777"/>
                <a:gd name="connsiteY302" fmla="*/ 438331 h 2610137"/>
                <a:gd name="connsiteX303" fmla="*/ 2812606 w 5018777"/>
                <a:gd name="connsiteY303" fmla="*/ 445588 h 2610137"/>
                <a:gd name="connsiteX304" fmla="*/ 2783577 w 5018777"/>
                <a:gd name="connsiteY304" fmla="*/ 452845 h 2610137"/>
                <a:gd name="connsiteX305" fmla="*/ 2725520 w 5018777"/>
                <a:gd name="connsiteY305" fmla="*/ 445588 h 2610137"/>
                <a:gd name="connsiteX306" fmla="*/ 2732777 w 5018777"/>
                <a:gd name="connsiteY306" fmla="*/ 380274 h 2610137"/>
                <a:gd name="connsiteX307" fmla="*/ 2725520 w 5018777"/>
                <a:gd name="connsiteY307" fmla="*/ 293188 h 2610137"/>
                <a:gd name="connsiteX308" fmla="*/ 2711006 w 5018777"/>
                <a:gd name="connsiteY308" fmla="*/ 235131 h 2610137"/>
                <a:gd name="connsiteX309" fmla="*/ 2667463 w 5018777"/>
                <a:gd name="connsiteY309" fmla="*/ 213360 h 2610137"/>
                <a:gd name="connsiteX310" fmla="*/ 2660206 w 5018777"/>
                <a:gd name="connsiteY31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767612 w 5018777"/>
                <a:gd name="connsiteY227" fmla="*/ 2268310 h 2610137"/>
                <a:gd name="connsiteX228" fmla="*/ 2980246 w 5018777"/>
                <a:gd name="connsiteY228" fmla="*/ 2285002 h 2610137"/>
                <a:gd name="connsiteX229" fmla="*/ 2950492 w 5018777"/>
                <a:gd name="connsiteY229" fmla="*/ 2230845 h 2610137"/>
                <a:gd name="connsiteX230" fmla="*/ 2928720 w 5018777"/>
                <a:gd name="connsiteY230" fmla="*/ 2136503 h 2610137"/>
                <a:gd name="connsiteX231" fmla="*/ 2921463 w 5018777"/>
                <a:gd name="connsiteY231" fmla="*/ 2107474 h 2610137"/>
                <a:gd name="connsiteX232" fmla="*/ 2899692 w 5018777"/>
                <a:gd name="connsiteY232" fmla="*/ 2092960 h 2610137"/>
                <a:gd name="connsiteX233" fmla="*/ 2906949 w 5018777"/>
                <a:gd name="connsiteY233" fmla="*/ 2063931 h 2610137"/>
                <a:gd name="connsiteX234" fmla="*/ 3037577 w 5018777"/>
                <a:gd name="connsiteY234" fmla="*/ 2056674 h 2610137"/>
                <a:gd name="connsiteX235" fmla="*/ 3124663 w 5018777"/>
                <a:gd name="connsiteY235" fmla="*/ 2049417 h 2610137"/>
                <a:gd name="connsiteX236" fmla="*/ 3146435 w 5018777"/>
                <a:gd name="connsiteY236" fmla="*/ 2042160 h 2610137"/>
                <a:gd name="connsiteX237" fmla="*/ 3139177 w 5018777"/>
                <a:gd name="connsiteY237" fmla="*/ 2013131 h 2610137"/>
                <a:gd name="connsiteX238" fmla="*/ 3110149 w 5018777"/>
                <a:gd name="connsiteY238" fmla="*/ 1962331 h 2610137"/>
                <a:gd name="connsiteX239" fmla="*/ 3081120 w 5018777"/>
                <a:gd name="connsiteY239" fmla="*/ 1933303 h 2610137"/>
                <a:gd name="connsiteX240" fmla="*/ 3066606 w 5018777"/>
                <a:gd name="connsiteY240" fmla="*/ 1904274 h 2610137"/>
                <a:gd name="connsiteX241" fmla="*/ 3044835 w 5018777"/>
                <a:gd name="connsiteY241" fmla="*/ 1889760 h 2610137"/>
                <a:gd name="connsiteX242" fmla="*/ 3037577 w 5018777"/>
                <a:gd name="connsiteY242" fmla="*/ 1867988 h 2610137"/>
                <a:gd name="connsiteX243" fmla="*/ 3023063 w 5018777"/>
                <a:gd name="connsiteY243" fmla="*/ 1846217 h 2610137"/>
                <a:gd name="connsiteX244" fmla="*/ 3052092 w 5018777"/>
                <a:gd name="connsiteY244" fmla="*/ 1831703 h 2610137"/>
                <a:gd name="connsiteX245" fmla="*/ 3160949 w 5018777"/>
                <a:gd name="connsiteY245" fmla="*/ 1817188 h 2610137"/>
                <a:gd name="connsiteX246" fmla="*/ 3182720 w 5018777"/>
                <a:gd name="connsiteY246" fmla="*/ 1802674 h 2610137"/>
                <a:gd name="connsiteX247" fmla="*/ 3131920 w 5018777"/>
                <a:gd name="connsiteY247" fmla="*/ 1693817 h 2610137"/>
                <a:gd name="connsiteX248" fmla="*/ 3124663 w 5018777"/>
                <a:gd name="connsiteY248" fmla="*/ 1672045 h 2610137"/>
                <a:gd name="connsiteX249" fmla="*/ 3110149 w 5018777"/>
                <a:gd name="connsiteY249" fmla="*/ 1650274 h 2610137"/>
                <a:gd name="connsiteX250" fmla="*/ 3131920 w 5018777"/>
                <a:gd name="connsiteY250" fmla="*/ 1643017 h 2610137"/>
                <a:gd name="connsiteX251" fmla="*/ 3160949 w 5018777"/>
                <a:gd name="connsiteY251" fmla="*/ 1635760 h 2610137"/>
                <a:gd name="connsiteX252" fmla="*/ 3189977 w 5018777"/>
                <a:gd name="connsiteY252" fmla="*/ 1621245 h 2610137"/>
                <a:gd name="connsiteX253" fmla="*/ 3219006 w 5018777"/>
                <a:gd name="connsiteY253" fmla="*/ 1613988 h 2610137"/>
                <a:gd name="connsiteX254" fmla="*/ 3240777 w 5018777"/>
                <a:gd name="connsiteY254" fmla="*/ 1606731 h 2610137"/>
                <a:gd name="connsiteX255" fmla="*/ 3284320 w 5018777"/>
                <a:gd name="connsiteY255" fmla="*/ 1584960 h 2610137"/>
                <a:gd name="connsiteX256" fmla="*/ 3298835 w 5018777"/>
                <a:gd name="connsiteY256" fmla="*/ 1570445 h 2610137"/>
                <a:gd name="connsiteX257" fmla="*/ 3277063 w 5018777"/>
                <a:gd name="connsiteY257" fmla="*/ 1548674 h 2610137"/>
                <a:gd name="connsiteX258" fmla="*/ 3233520 w 5018777"/>
                <a:gd name="connsiteY258" fmla="*/ 1519645 h 2610137"/>
                <a:gd name="connsiteX259" fmla="*/ 3182720 w 5018777"/>
                <a:gd name="connsiteY259" fmla="*/ 1461588 h 2610137"/>
                <a:gd name="connsiteX260" fmla="*/ 3175463 w 5018777"/>
                <a:gd name="connsiteY260" fmla="*/ 1439817 h 2610137"/>
                <a:gd name="connsiteX261" fmla="*/ 3153692 w 5018777"/>
                <a:gd name="connsiteY261" fmla="*/ 1425303 h 2610137"/>
                <a:gd name="connsiteX262" fmla="*/ 3204492 w 5018777"/>
                <a:gd name="connsiteY262" fmla="*/ 1389017 h 2610137"/>
                <a:gd name="connsiteX263" fmla="*/ 3240777 w 5018777"/>
                <a:gd name="connsiteY263" fmla="*/ 1352731 h 2610137"/>
                <a:gd name="connsiteX264" fmla="*/ 3269806 w 5018777"/>
                <a:gd name="connsiteY264" fmla="*/ 1316445 h 2610137"/>
                <a:gd name="connsiteX265" fmla="*/ 3291577 w 5018777"/>
                <a:gd name="connsiteY265" fmla="*/ 1301931 h 2610137"/>
                <a:gd name="connsiteX266" fmla="*/ 3306092 w 5018777"/>
                <a:gd name="connsiteY266" fmla="*/ 1287417 h 2610137"/>
                <a:gd name="connsiteX267" fmla="*/ 3313349 w 5018777"/>
                <a:gd name="connsiteY267" fmla="*/ 1265645 h 2610137"/>
                <a:gd name="connsiteX268" fmla="*/ 3269806 w 5018777"/>
                <a:gd name="connsiteY268" fmla="*/ 1258388 h 2610137"/>
                <a:gd name="connsiteX269" fmla="*/ 3248035 w 5018777"/>
                <a:gd name="connsiteY269" fmla="*/ 1251131 h 2610137"/>
                <a:gd name="connsiteX270" fmla="*/ 3197235 w 5018777"/>
                <a:gd name="connsiteY270" fmla="*/ 1236617 h 2610137"/>
                <a:gd name="connsiteX271" fmla="*/ 3175463 w 5018777"/>
                <a:gd name="connsiteY271" fmla="*/ 1222103 h 2610137"/>
                <a:gd name="connsiteX272" fmla="*/ 3153692 w 5018777"/>
                <a:gd name="connsiteY272" fmla="*/ 1214845 h 2610137"/>
                <a:gd name="connsiteX273" fmla="*/ 3124663 w 5018777"/>
                <a:gd name="connsiteY273" fmla="*/ 1200331 h 2610137"/>
                <a:gd name="connsiteX274" fmla="*/ 3204492 w 5018777"/>
                <a:gd name="connsiteY274" fmla="*/ 1098731 h 2610137"/>
                <a:gd name="connsiteX275" fmla="*/ 3255292 w 5018777"/>
                <a:gd name="connsiteY275" fmla="*/ 1040674 h 2610137"/>
                <a:gd name="connsiteX276" fmla="*/ 3255292 w 5018777"/>
                <a:gd name="connsiteY276" fmla="*/ 997131 h 2610137"/>
                <a:gd name="connsiteX277" fmla="*/ 3211749 w 5018777"/>
                <a:gd name="connsiteY277" fmla="*/ 989874 h 2610137"/>
                <a:gd name="connsiteX278" fmla="*/ 3182720 w 5018777"/>
                <a:gd name="connsiteY278" fmla="*/ 982617 h 2610137"/>
                <a:gd name="connsiteX279" fmla="*/ 3124663 w 5018777"/>
                <a:gd name="connsiteY279" fmla="*/ 960845 h 2610137"/>
                <a:gd name="connsiteX280" fmla="*/ 3102892 w 5018777"/>
                <a:gd name="connsiteY280" fmla="*/ 953588 h 2610137"/>
                <a:gd name="connsiteX281" fmla="*/ 3052092 w 5018777"/>
                <a:gd name="connsiteY281" fmla="*/ 946331 h 2610137"/>
                <a:gd name="connsiteX282" fmla="*/ 3030320 w 5018777"/>
                <a:gd name="connsiteY282" fmla="*/ 939074 h 2610137"/>
                <a:gd name="connsiteX283" fmla="*/ 2994035 w 5018777"/>
                <a:gd name="connsiteY283" fmla="*/ 931817 h 2610137"/>
                <a:gd name="connsiteX284" fmla="*/ 2979520 w 5018777"/>
                <a:gd name="connsiteY284" fmla="*/ 917303 h 2610137"/>
                <a:gd name="connsiteX285" fmla="*/ 3037577 w 5018777"/>
                <a:gd name="connsiteY285" fmla="*/ 822960 h 2610137"/>
                <a:gd name="connsiteX286" fmla="*/ 3095635 w 5018777"/>
                <a:gd name="connsiteY286" fmla="*/ 750388 h 2610137"/>
                <a:gd name="connsiteX287" fmla="*/ 3131920 w 5018777"/>
                <a:gd name="connsiteY287" fmla="*/ 706845 h 2610137"/>
                <a:gd name="connsiteX288" fmla="*/ 3146435 w 5018777"/>
                <a:gd name="connsiteY288" fmla="*/ 685074 h 2610137"/>
                <a:gd name="connsiteX289" fmla="*/ 3037577 w 5018777"/>
                <a:gd name="connsiteY289" fmla="*/ 670560 h 2610137"/>
                <a:gd name="connsiteX290" fmla="*/ 2965006 w 5018777"/>
                <a:gd name="connsiteY290" fmla="*/ 663303 h 2610137"/>
                <a:gd name="connsiteX291" fmla="*/ 2892435 w 5018777"/>
                <a:gd name="connsiteY291" fmla="*/ 648788 h 2610137"/>
                <a:gd name="connsiteX292" fmla="*/ 2928720 w 5018777"/>
                <a:gd name="connsiteY292" fmla="*/ 612503 h 2610137"/>
                <a:gd name="connsiteX293" fmla="*/ 2965006 w 5018777"/>
                <a:gd name="connsiteY293" fmla="*/ 576217 h 2610137"/>
                <a:gd name="connsiteX294" fmla="*/ 2972263 w 5018777"/>
                <a:gd name="connsiteY294" fmla="*/ 532674 h 2610137"/>
                <a:gd name="connsiteX295" fmla="*/ 2986777 w 5018777"/>
                <a:gd name="connsiteY295" fmla="*/ 489131 h 2610137"/>
                <a:gd name="connsiteX296" fmla="*/ 3001292 w 5018777"/>
                <a:gd name="connsiteY296" fmla="*/ 438331 h 2610137"/>
                <a:gd name="connsiteX297" fmla="*/ 3015806 w 5018777"/>
                <a:gd name="connsiteY297" fmla="*/ 394788 h 2610137"/>
                <a:gd name="connsiteX298" fmla="*/ 2965006 w 5018777"/>
                <a:gd name="connsiteY298" fmla="*/ 402045 h 2610137"/>
                <a:gd name="connsiteX299" fmla="*/ 2921463 w 5018777"/>
                <a:gd name="connsiteY299" fmla="*/ 416560 h 2610137"/>
                <a:gd name="connsiteX300" fmla="*/ 2892435 w 5018777"/>
                <a:gd name="connsiteY300" fmla="*/ 423817 h 2610137"/>
                <a:gd name="connsiteX301" fmla="*/ 2856149 w 5018777"/>
                <a:gd name="connsiteY301" fmla="*/ 438331 h 2610137"/>
                <a:gd name="connsiteX302" fmla="*/ 2812606 w 5018777"/>
                <a:gd name="connsiteY302" fmla="*/ 445588 h 2610137"/>
                <a:gd name="connsiteX303" fmla="*/ 2783577 w 5018777"/>
                <a:gd name="connsiteY303" fmla="*/ 452845 h 2610137"/>
                <a:gd name="connsiteX304" fmla="*/ 2725520 w 5018777"/>
                <a:gd name="connsiteY304" fmla="*/ 445588 h 2610137"/>
                <a:gd name="connsiteX305" fmla="*/ 2732777 w 5018777"/>
                <a:gd name="connsiteY305" fmla="*/ 380274 h 2610137"/>
                <a:gd name="connsiteX306" fmla="*/ 2725520 w 5018777"/>
                <a:gd name="connsiteY306" fmla="*/ 293188 h 2610137"/>
                <a:gd name="connsiteX307" fmla="*/ 2711006 w 5018777"/>
                <a:gd name="connsiteY307" fmla="*/ 235131 h 2610137"/>
                <a:gd name="connsiteX308" fmla="*/ 2667463 w 5018777"/>
                <a:gd name="connsiteY308" fmla="*/ 213360 h 2610137"/>
                <a:gd name="connsiteX309" fmla="*/ 2660206 w 5018777"/>
                <a:gd name="connsiteY30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8720 w 5018777"/>
                <a:gd name="connsiteY229" fmla="*/ 2136503 h 2610137"/>
                <a:gd name="connsiteX230" fmla="*/ 2921463 w 5018777"/>
                <a:gd name="connsiteY230" fmla="*/ 2107474 h 2610137"/>
                <a:gd name="connsiteX231" fmla="*/ 2899692 w 5018777"/>
                <a:gd name="connsiteY231" fmla="*/ 2092960 h 2610137"/>
                <a:gd name="connsiteX232" fmla="*/ 2906949 w 5018777"/>
                <a:gd name="connsiteY232" fmla="*/ 2063931 h 2610137"/>
                <a:gd name="connsiteX233" fmla="*/ 3037577 w 5018777"/>
                <a:gd name="connsiteY233" fmla="*/ 2056674 h 2610137"/>
                <a:gd name="connsiteX234" fmla="*/ 3124663 w 5018777"/>
                <a:gd name="connsiteY234" fmla="*/ 2049417 h 2610137"/>
                <a:gd name="connsiteX235" fmla="*/ 3146435 w 5018777"/>
                <a:gd name="connsiteY235" fmla="*/ 2042160 h 2610137"/>
                <a:gd name="connsiteX236" fmla="*/ 3139177 w 5018777"/>
                <a:gd name="connsiteY236" fmla="*/ 2013131 h 2610137"/>
                <a:gd name="connsiteX237" fmla="*/ 3110149 w 5018777"/>
                <a:gd name="connsiteY237" fmla="*/ 1962331 h 2610137"/>
                <a:gd name="connsiteX238" fmla="*/ 3081120 w 5018777"/>
                <a:gd name="connsiteY238" fmla="*/ 1933303 h 2610137"/>
                <a:gd name="connsiteX239" fmla="*/ 3066606 w 5018777"/>
                <a:gd name="connsiteY239" fmla="*/ 1904274 h 2610137"/>
                <a:gd name="connsiteX240" fmla="*/ 3044835 w 5018777"/>
                <a:gd name="connsiteY240" fmla="*/ 1889760 h 2610137"/>
                <a:gd name="connsiteX241" fmla="*/ 3037577 w 5018777"/>
                <a:gd name="connsiteY241" fmla="*/ 1867988 h 2610137"/>
                <a:gd name="connsiteX242" fmla="*/ 3023063 w 5018777"/>
                <a:gd name="connsiteY242" fmla="*/ 1846217 h 2610137"/>
                <a:gd name="connsiteX243" fmla="*/ 3052092 w 5018777"/>
                <a:gd name="connsiteY243" fmla="*/ 1831703 h 2610137"/>
                <a:gd name="connsiteX244" fmla="*/ 3160949 w 5018777"/>
                <a:gd name="connsiteY244" fmla="*/ 1817188 h 2610137"/>
                <a:gd name="connsiteX245" fmla="*/ 3182720 w 5018777"/>
                <a:gd name="connsiteY245" fmla="*/ 1802674 h 2610137"/>
                <a:gd name="connsiteX246" fmla="*/ 3131920 w 5018777"/>
                <a:gd name="connsiteY246" fmla="*/ 1693817 h 2610137"/>
                <a:gd name="connsiteX247" fmla="*/ 3124663 w 5018777"/>
                <a:gd name="connsiteY247" fmla="*/ 1672045 h 2610137"/>
                <a:gd name="connsiteX248" fmla="*/ 3110149 w 5018777"/>
                <a:gd name="connsiteY248" fmla="*/ 1650274 h 2610137"/>
                <a:gd name="connsiteX249" fmla="*/ 3131920 w 5018777"/>
                <a:gd name="connsiteY249" fmla="*/ 1643017 h 2610137"/>
                <a:gd name="connsiteX250" fmla="*/ 3160949 w 5018777"/>
                <a:gd name="connsiteY250" fmla="*/ 1635760 h 2610137"/>
                <a:gd name="connsiteX251" fmla="*/ 3189977 w 5018777"/>
                <a:gd name="connsiteY251" fmla="*/ 1621245 h 2610137"/>
                <a:gd name="connsiteX252" fmla="*/ 3219006 w 5018777"/>
                <a:gd name="connsiteY252" fmla="*/ 1613988 h 2610137"/>
                <a:gd name="connsiteX253" fmla="*/ 3240777 w 5018777"/>
                <a:gd name="connsiteY253" fmla="*/ 1606731 h 2610137"/>
                <a:gd name="connsiteX254" fmla="*/ 3284320 w 5018777"/>
                <a:gd name="connsiteY254" fmla="*/ 1584960 h 2610137"/>
                <a:gd name="connsiteX255" fmla="*/ 3298835 w 5018777"/>
                <a:gd name="connsiteY255" fmla="*/ 1570445 h 2610137"/>
                <a:gd name="connsiteX256" fmla="*/ 3277063 w 5018777"/>
                <a:gd name="connsiteY256" fmla="*/ 1548674 h 2610137"/>
                <a:gd name="connsiteX257" fmla="*/ 3233520 w 5018777"/>
                <a:gd name="connsiteY257" fmla="*/ 1519645 h 2610137"/>
                <a:gd name="connsiteX258" fmla="*/ 3182720 w 5018777"/>
                <a:gd name="connsiteY258" fmla="*/ 1461588 h 2610137"/>
                <a:gd name="connsiteX259" fmla="*/ 3175463 w 5018777"/>
                <a:gd name="connsiteY259" fmla="*/ 1439817 h 2610137"/>
                <a:gd name="connsiteX260" fmla="*/ 3153692 w 5018777"/>
                <a:gd name="connsiteY260" fmla="*/ 1425303 h 2610137"/>
                <a:gd name="connsiteX261" fmla="*/ 3204492 w 5018777"/>
                <a:gd name="connsiteY261" fmla="*/ 1389017 h 2610137"/>
                <a:gd name="connsiteX262" fmla="*/ 3240777 w 5018777"/>
                <a:gd name="connsiteY262" fmla="*/ 1352731 h 2610137"/>
                <a:gd name="connsiteX263" fmla="*/ 3269806 w 5018777"/>
                <a:gd name="connsiteY263" fmla="*/ 1316445 h 2610137"/>
                <a:gd name="connsiteX264" fmla="*/ 3291577 w 5018777"/>
                <a:gd name="connsiteY264" fmla="*/ 1301931 h 2610137"/>
                <a:gd name="connsiteX265" fmla="*/ 3306092 w 5018777"/>
                <a:gd name="connsiteY265" fmla="*/ 1287417 h 2610137"/>
                <a:gd name="connsiteX266" fmla="*/ 3313349 w 5018777"/>
                <a:gd name="connsiteY266" fmla="*/ 1265645 h 2610137"/>
                <a:gd name="connsiteX267" fmla="*/ 3269806 w 5018777"/>
                <a:gd name="connsiteY267" fmla="*/ 1258388 h 2610137"/>
                <a:gd name="connsiteX268" fmla="*/ 3248035 w 5018777"/>
                <a:gd name="connsiteY268" fmla="*/ 1251131 h 2610137"/>
                <a:gd name="connsiteX269" fmla="*/ 3197235 w 5018777"/>
                <a:gd name="connsiteY269" fmla="*/ 1236617 h 2610137"/>
                <a:gd name="connsiteX270" fmla="*/ 3175463 w 5018777"/>
                <a:gd name="connsiteY270" fmla="*/ 1222103 h 2610137"/>
                <a:gd name="connsiteX271" fmla="*/ 3153692 w 5018777"/>
                <a:gd name="connsiteY271" fmla="*/ 1214845 h 2610137"/>
                <a:gd name="connsiteX272" fmla="*/ 3124663 w 5018777"/>
                <a:gd name="connsiteY272" fmla="*/ 1200331 h 2610137"/>
                <a:gd name="connsiteX273" fmla="*/ 3204492 w 5018777"/>
                <a:gd name="connsiteY273" fmla="*/ 1098731 h 2610137"/>
                <a:gd name="connsiteX274" fmla="*/ 3255292 w 5018777"/>
                <a:gd name="connsiteY274" fmla="*/ 1040674 h 2610137"/>
                <a:gd name="connsiteX275" fmla="*/ 3255292 w 5018777"/>
                <a:gd name="connsiteY275" fmla="*/ 997131 h 2610137"/>
                <a:gd name="connsiteX276" fmla="*/ 3211749 w 5018777"/>
                <a:gd name="connsiteY276" fmla="*/ 989874 h 2610137"/>
                <a:gd name="connsiteX277" fmla="*/ 3182720 w 5018777"/>
                <a:gd name="connsiteY277" fmla="*/ 982617 h 2610137"/>
                <a:gd name="connsiteX278" fmla="*/ 3124663 w 5018777"/>
                <a:gd name="connsiteY278" fmla="*/ 960845 h 2610137"/>
                <a:gd name="connsiteX279" fmla="*/ 3102892 w 5018777"/>
                <a:gd name="connsiteY279" fmla="*/ 953588 h 2610137"/>
                <a:gd name="connsiteX280" fmla="*/ 3052092 w 5018777"/>
                <a:gd name="connsiteY280" fmla="*/ 946331 h 2610137"/>
                <a:gd name="connsiteX281" fmla="*/ 3030320 w 5018777"/>
                <a:gd name="connsiteY281" fmla="*/ 939074 h 2610137"/>
                <a:gd name="connsiteX282" fmla="*/ 2994035 w 5018777"/>
                <a:gd name="connsiteY282" fmla="*/ 931817 h 2610137"/>
                <a:gd name="connsiteX283" fmla="*/ 2979520 w 5018777"/>
                <a:gd name="connsiteY283" fmla="*/ 917303 h 2610137"/>
                <a:gd name="connsiteX284" fmla="*/ 3037577 w 5018777"/>
                <a:gd name="connsiteY284" fmla="*/ 822960 h 2610137"/>
                <a:gd name="connsiteX285" fmla="*/ 3095635 w 5018777"/>
                <a:gd name="connsiteY285" fmla="*/ 750388 h 2610137"/>
                <a:gd name="connsiteX286" fmla="*/ 3131920 w 5018777"/>
                <a:gd name="connsiteY286" fmla="*/ 706845 h 2610137"/>
                <a:gd name="connsiteX287" fmla="*/ 3146435 w 5018777"/>
                <a:gd name="connsiteY287" fmla="*/ 685074 h 2610137"/>
                <a:gd name="connsiteX288" fmla="*/ 3037577 w 5018777"/>
                <a:gd name="connsiteY288" fmla="*/ 670560 h 2610137"/>
                <a:gd name="connsiteX289" fmla="*/ 2965006 w 5018777"/>
                <a:gd name="connsiteY289" fmla="*/ 663303 h 2610137"/>
                <a:gd name="connsiteX290" fmla="*/ 2892435 w 5018777"/>
                <a:gd name="connsiteY290" fmla="*/ 648788 h 2610137"/>
                <a:gd name="connsiteX291" fmla="*/ 2928720 w 5018777"/>
                <a:gd name="connsiteY291" fmla="*/ 612503 h 2610137"/>
                <a:gd name="connsiteX292" fmla="*/ 2965006 w 5018777"/>
                <a:gd name="connsiteY292" fmla="*/ 576217 h 2610137"/>
                <a:gd name="connsiteX293" fmla="*/ 2972263 w 5018777"/>
                <a:gd name="connsiteY293" fmla="*/ 532674 h 2610137"/>
                <a:gd name="connsiteX294" fmla="*/ 2986777 w 5018777"/>
                <a:gd name="connsiteY294" fmla="*/ 489131 h 2610137"/>
                <a:gd name="connsiteX295" fmla="*/ 3001292 w 5018777"/>
                <a:gd name="connsiteY295" fmla="*/ 438331 h 2610137"/>
                <a:gd name="connsiteX296" fmla="*/ 3015806 w 5018777"/>
                <a:gd name="connsiteY296" fmla="*/ 394788 h 2610137"/>
                <a:gd name="connsiteX297" fmla="*/ 2965006 w 5018777"/>
                <a:gd name="connsiteY297" fmla="*/ 402045 h 2610137"/>
                <a:gd name="connsiteX298" fmla="*/ 2921463 w 5018777"/>
                <a:gd name="connsiteY298" fmla="*/ 416560 h 2610137"/>
                <a:gd name="connsiteX299" fmla="*/ 2892435 w 5018777"/>
                <a:gd name="connsiteY299" fmla="*/ 423817 h 2610137"/>
                <a:gd name="connsiteX300" fmla="*/ 2856149 w 5018777"/>
                <a:gd name="connsiteY300" fmla="*/ 438331 h 2610137"/>
                <a:gd name="connsiteX301" fmla="*/ 2812606 w 5018777"/>
                <a:gd name="connsiteY301" fmla="*/ 445588 h 2610137"/>
                <a:gd name="connsiteX302" fmla="*/ 2783577 w 5018777"/>
                <a:gd name="connsiteY302" fmla="*/ 452845 h 2610137"/>
                <a:gd name="connsiteX303" fmla="*/ 2725520 w 5018777"/>
                <a:gd name="connsiteY303" fmla="*/ 445588 h 2610137"/>
                <a:gd name="connsiteX304" fmla="*/ 2732777 w 5018777"/>
                <a:gd name="connsiteY304" fmla="*/ 380274 h 2610137"/>
                <a:gd name="connsiteX305" fmla="*/ 2725520 w 5018777"/>
                <a:gd name="connsiteY305" fmla="*/ 293188 h 2610137"/>
                <a:gd name="connsiteX306" fmla="*/ 2711006 w 5018777"/>
                <a:gd name="connsiteY306" fmla="*/ 235131 h 2610137"/>
                <a:gd name="connsiteX307" fmla="*/ 2667463 w 5018777"/>
                <a:gd name="connsiteY307" fmla="*/ 213360 h 2610137"/>
                <a:gd name="connsiteX308" fmla="*/ 2660206 w 5018777"/>
                <a:gd name="connsiteY30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1463 w 5018777"/>
                <a:gd name="connsiteY229" fmla="*/ 2107474 h 2610137"/>
                <a:gd name="connsiteX230" fmla="*/ 2899692 w 5018777"/>
                <a:gd name="connsiteY230" fmla="*/ 2092960 h 2610137"/>
                <a:gd name="connsiteX231" fmla="*/ 2906949 w 5018777"/>
                <a:gd name="connsiteY231" fmla="*/ 2063931 h 2610137"/>
                <a:gd name="connsiteX232" fmla="*/ 3037577 w 5018777"/>
                <a:gd name="connsiteY232" fmla="*/ 2056674 h 2610137"/>
                <a:gd name="connsiteX233" fmla="*/ 3124663 w 5018777"/>
                <a:gd name="connsiteY233" fmla="*/ 2049417 h 2610137"/>
                <a:gd name="connsiteX234" fmla="*/ 3146435 w 5018777"/>
                <a:gd name="connsiteY234" fmla="*/ 2042160 h 2610137"/>
                <a:gd name="connsiteX235" fmla="*/ 3139177 w 5018777"/>
                <a:gd name="connsiteY235" fmla="*/ 2013131 h 2610137"/>
                <a:gd name="connsiteX236" fmla="*/ 3110149 w 5018777"/>
                <a:gd name="connsiteY236" fmla="*/ 1962331 h 2610137"/>
                <a:gd name="connsiteX237" fmla="*/ 3081120 w 5018777"/>
                <a:gd name="connsiteY237" fmla="*/ 1933303 h 2610137"/>
                <a:gd name="connsiteX238" fmla="*/ 3066606 w 5018777"/>
                <a:gd name="connsiteY238" fmla="*/ 1904274 h 2610137"/>
                <a:gd name="connsiteX239" fmla="*/ 3044835 w 5018777"/>
                <a:gd name="connsiteY239" fmla="*/ 1889760 h 2610137"/>
                <a:gd name="connsiteX240" fmla="*/ 3037577 w 5018777"/>
                <a:gd name="connsiteY240" fmla="*/ 1867988 h 2610137"/>
                <a:gd name="connsiteX241" fmla="*/ 3023063 w 5018777"/>
                <a:gd name="connsiteY241" fmla="*/ 1846217 h 2610137"/>
                <a:gd name="connsiteX242" fmla="*/ 3052092 w 5018777"/>
                <a:gd name="connsiteY242" fmla="*/ 1831703 h 2610137"/>
                <a:gd name="connsiteX243" fmla="*/ 3160949 w 5018777"/>
                <a:gd name="connsiteY243" fmla="*/ 1817188 h 2610137"/>
                <a:gd name="connsiteX244" fmla="*/ 3182720 w 5018777"/>
                <a:gd name="connsiteY244" fmla="*/ 1802674 h 2610137"/>
                <a:gd name="connsiteX245" fmla="*/ 3131920 w 5018777"/>
                <a:gd name="connsiteY245" fmla="*/ 1693817 h 2610137"/>
                <a:gd name="connsiteX246" fmla="*/ 3124663 w 5018777"/>
                <a:gd name="connsiteY246" fmla="*/ 1672045 h 2610137"/>
                <a:gd name="connsiteX247" fmla="*/ 3110149 w 5018777"/>
                <a:gd name="connsiteY247" fmla="*/ 1650274 h 2610137"/>
                <a:gd name="connsiteX248" fmla="*/ 3131920 w 5018777"/>
                <a:gd name="connsiteY248" fmla="*/ 1643017 h 2610137"/>
                <a:gd name="connsiteX249" fmla="*/ 3160949 w 5018777"/>
                <a:gd name="connsiteY249" fmla="*/ 1635760 h 2610137"/>
                <a:gd name="connsiteX250" fmla="*/ 3189977 w 5018777"/>
                <a:gd name="connsiteY250" fmla="*/ 1621245 h 2610137"/>
                <a:gd name="connsiteX251" fmla="*/ 3219006 w 5018777"/>
                <a:gd name="connsiteY251" fmla="*/ 1613988 h 2610137"/>
                <a:gd name="connsiteX252" fmla="*/ 3240777 w 5018777"/>
                <a:gd name="connsiteY252" fmla="*/ 1606731 h 2610137"/>
                <a:gd name="connsiteX253" fmla="*/ 3284320 w 5018777"/>
                <a:gd name="connsiteY253" fmla="*/ 1584960 h 2610137"/>
                <a:gd name="connsiteX254" fmla="*/ 3298835 w 5018777"/>
                <a:gd name="connsiteY254" fmla="*/ 1570445 h 2610137"/>
                <a:gd name="connsiteX255" fmla="*/ 3277063 w 5018777"/>
                <a:gd name="connsiteY255" fmla="*/ 1548674 h 2610137"/>
                <a:gd name="connsiteX256" fmla="*/ 3233520 w 5018777"/>
                <a:gd name="connsiteY256" fmla="*/ 1519645 h 2610137"/>
                <a:gd name="connsiteX257" fmla="*/ 3182720 w 5018777"/>
                <a:gd name="connsiteY257" fmla="*/ 1461588 h 2610137"/>
                <a:gd name="connsiteX258" fmla="*/ 3175463 w 5018777"/>
                <a:gd name="connsiteY258" fmla="*/ 1439817 h 2610137"/>
                <a:gd name="connsiteX259" fmla="*/ 3153692 w 5018777"/>
                <a:gd name="connsiteY259" fmla="*/ 1425303 h 2610137"/>
                <a:gd name="connsiteX260" fmla="*/ 3204492 w 5018777"/>
                <a:gd name="connsiteY260" fmla="*/ 1389017 h 2610137"/>
                <a:gd name="connsiteX261" fmla="*/ 3240777 w 5018777"/>
                <a:gd name="connsiteY261" fmla="*/ 1352731 h 2610137"/>
                <a:gd name="connsiteX262" fmla="*/ 3269806 w 5018777"/>
                <a:gd name="connsiteY262" fmla="*/ 1316445 h 2610137"/>
                <a:gd name="connsiteX263" fmla="*/ 3291577 w 5018777"/>
                <a:gd name="connsiteY263" fmla="*/ 1301931 h 2610137"/>
                <a:gd name="connsiteX264" fmla="*/ 3306092 w 5018777"/>
                <a:gd name="connsiteY264" fmla="*/ 1287417 h 2610137"/>
                <a:gd name="connsiteX265" fmla="*/ 3313349 w 5018777"/>
                <a:gd name="connsiteY265" fmla="*/ 1265645 h 2610137"/>
                <a:gd name="connsiteX266" fmla="*/ 3269806 w 5018777"/>
                <a:gd name="connsiteY266" fmla="*/ 1258388 h 2610137"/>
                <a:gd name="connsiteX267" fmla="*/ 3248035 w 5018777"/>
                <a:gd name="connsiteY267" fmla="*/ 1251131 h 2610137"/>
                <a:gd name="connsiteX268" fmla="*/ 3197235 w 5018777"/>
                <a:gd name="connsiteY268" fmla="*/ 1236617 h 2610137"/>
                <a:gd name="connsiteX269" fmla="*/ 3175463 w 5018777"/>
                <a:gd name="connsiteY269" fmla="*/ 1222103 h 2610137"/>
                <a:gd name="connsiteX270" fmla="*/ 3153692 w 5018777"/>
                <a:gd name="connsiteY270" fmla="*/ 1214845 h 2610137"/>
                <a:gd name="connsiteX271" fmla="*/ 3124663 w 5018777"/>
                <a:gd name="connsiteY271" fmla="*/ 1200331 h 2610137"/>
                <a:gd name="connsiteX272" fmla="*/ 3204492 w 5018777"/>
                <a:gd name="connsiteY272" fmla="*/ 1098731 h 2610137"/>
                <a:gd name="connsiteX273" fmla="*/ 3255292 w 5018777"/>
                <a:gd name="connsiteY273" fmla="*/ 1040674 h 2610137"/>
                <a:gd name="connsiteX274" fmla="*/ 3255292 w 5018777"/>
                <a:gd name="connsiteY274" fmla="*/ 997131 h 2610137"/>
                <a:gd name="connsiteX275" fmla="*/ 3211749 w 5018777"/>
                <a:gd name="connsiteY275" fmla="*/ 989874 h 2610137"/>
                <a:gd name="connsiteX276" fmla="*/ 3182720 w 5018777"/>
                <a:gd name="connsiteY276" fmla="*/ 982617 h 2610137"/>
                <a:gd name="connsiteX277" fmla="*/ 3124663 w 5018777"/>
                <a:gd name="connsiteY277" fmla="*/ 960845 h 2610137"/>
                <a:gd name="connsiteX278" fmla="*/ 3102892 w 5018777"/>
                <a:gd name="connsiteY278" fmla="*/ 953588 h 2610137"/>
                <a:gd name="connsiteX279" fmla="*/ 3052092 w 5018777"/>
                <a:gd name="connsiteY279" fmla="*/ 946331 h 2610137"/>
                <a:gd name="connsiteX280" fmla="*/ 3030320 w 5018777"/>
                <a:gd name="connsiteY280" fmla="*/ 939074 h 2610137"/>
                <a:gd name="connsiteX281" fmla="*/ 2994035 w 5018777"/>
                <a:gd name="connsiteY281" fmla="*/ 931817 h 2610137"/>
                <a:gd name="connsiteX282" fmla="*/ 2979520 w 5018777"/>
                <a:gd name="connsiteY282" fmla="*/ 917303 h 2610137"/>
                <a:gd name="connsiteX283" fmla="*/ 3037577 w 5018777"/>
                <a:gd name="connsiteY283" fmla="*/ 822960 h 2610137"/>
                <a:gd name="connsiteX284" fmla="*/ 3095635 w 5018777"/>
                <a:gd name="connsiteY284" fmla="*/ 750388 h 2610137"/>
                <a:gd name="connsiteX285" fmla="*/ 3131920 w 5018777"/>
                <a:gd name="connsiteY285" fmla="*/ 706845 h 2610137"/>
                <a:gd name="connsiteX286" fmla="*/ 3146435 w 5018777"/>
                <a:gd name="connsiteY286" fmla="*/ 685074 h 2610137"/>
                <a:gd name="connsiteX287" fmla="*/ 3037577 w 5018777"/>
                <a:gd name="connsiteY287" fmla="*/ 670560 h 2610137"/>
                <a:gd name="connsiteX288" fmla="*/ 2965006 w 5018777"/>
                <a:gd name="connsiteY288" fmla="*/ 663303 h 2610137"/>
                <a:gd name="connsiteX289" fmla="*/ 2892435 w 5018777"/>
                <a:gd name="connsiteY289" fmla="*/ 648788 h 2610137"/>
                <a:gd name="connsiteX290" fmla="*/ 2928720 w 5018777"/>
                <a:gd name="connsiteY290" fmla="*/ 612503 h 2610137"/>
                <a:gd name="connsiteX291" fmla="*/ 2965006 w 5018777"/>
                <a:gd name="connsiteY291" fmla="*/ 576217 h 2610137"/>
                <a:gd name="connsiteX292" fmla="*/ 2972263 w 5018777"/>
                <a:gd name="connsiteY292" fmla="*/ 532674 h 2610137"/>
                <a:gd name="connsiteX293" fmla="*/ 2986777 w 5018777"/>
                <a:gd name="connsiteY293" fmla="*/ 489131 h 2610137"/>
                <a:gd name="connsiteX294" fmla="*/ 3001292 w 5018777"/>
                <a:gd name="connsiteY294" fmla="*/ 438331 h 2610137"/>
                <a:gd name="connsiteX295" fmla="*/ 3015806 w 5018777"/>
                <a:gd name="connsiteY295" fmla="*/ 394788 h 2610137"/>
                <a:gd name="connsiteX296" fmla="*/ 2965006 w 5018777"/>
                <a:gd name="connsiteY296" fmla="*/ 402045 h 2610137"/>
                <a:gd name="connsiteX297" fmla="*/ 2921463 w 5018777"/>
                <a:gd name="connsiteY297" fmla="*/ 416560 h 2610137"/>
                <a:gd name="connsiteX298" fmla="*/ 2892435 w 5018777"/>
                <a:gd name="connsiteY298" fmla="*/ 423817 h 2610137"/>
                <a:gd name="connsiteX299" fmla="*/ 2856149 w 5018777"/>
                <a:gd name="connsiteY299" fmla="*/ 438331 h 2610137"/>
                <a:gd name="connsiteX300" fmla="*/ 2812606 w 5018777"/>
                <a:gd name="connsiteY300" fmla="*/ 445588 h 2610137"/>
                <a:gd name="connsiteX301" fmla="*/ 2783577 w 5018777"/>
                <a:gd name="connsiteY301" fmla="*/ 452845 h 2610137"/>
                <a:gd name="connsiteX302" fmla="*/ 2725520 w 5018777"/>
                <a:gd name="connsiteY302" fmla="*/ 445588 h 2610137"/>
                <a:gd name="connsiteX303" fmla="*/ 2732777 w 5018777"/>
                <a:gd name="connsiteY303" fmla="*/ 380274 h 2610137"/>
                <a:gd name="connsiteX304" fmla="*/ 2725520 w 5018777"/>
                <a:gd name="connsiteY304" fmla="*/ 293188 h 2610137"/>
                <a:gd name="connsiteX305" fmla="*/ 2711006 w 5018777"/>
                <a:gd name="connsiteY305" fmla="*/ 235131 h 2610137"/>
                <a:gd name="connsiteX306" fmla="*/ 2667463 w 5018777"/>
                <a:gd name="connsiteY306" fmla="*/ 213360 h 2610137"/>
                <a:gd name="connsiteX307" fmla="*/ 2660206 w 5018777"/>
                <a:gd name="connsiteY30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899692 w 5018777"/>
                <a:gd name="connsiteY229" fmla="*/ 2092960 h 2610137"/>
                <a:gd name="connsiteX230" fmla="*/ 2906949 w 5018777"/>
                <a:gd name="connsiteY230" fmla="*/ 2063931 h 2610137"/>
                <a:gd name="connsiteX231" fmla="*/ 3037577 w 5018777"/>
                <a:gd name="connsiteY231" fmla="*/ 2056674 h 2610137"/>
                <a:gd name="connsiteX232" fmla="*/ 3124663 w 5018777"/>
                <a:gd name="connsiteY232" fmla="*/ 2049417 h 2610137"/>
                <a:gd name="connsiteX233" fmla="*/ 3146435 w 5018777"/>
                <a:gd name="connsiteY233" fmla="*/ 2042160 h 2610137"/>
                <a:gd name="connsiteX234" fmla="*/ 3139177 w 5018777"/>
                <a:gd name="connsiteY234" fmla="*/ 2013131 h 2610137"/>
                <a:gd name="connsiteX235" fmla="*/ 3110149 w 5018777"/>
                <a:gd name="connsiteY235" fmla="*/ 1962331 h 2610137"/>
                <a:gd name="connsiteX236" fmla="*/ 3081120 w 5018777"/>
                <a:gd name="connsiteY236" fmla="*/ 1933303 h 2610137"/>
                <a:gd name="connsiteX237" fmla="*/ 3066606 w 5018777"/>
                <a:gd name="connsiteY237" fmla="*/ 1904274 h 2610137"/>
                <a:gd name="connsiteX238" fmla="*/ 3044835 w 5018777"/>
                <a:gd name="connsiteY238" fmla="*/ 1889760 h 2610137"/>
                <a:gd name="connsiteX239" fmla="*/ 3037577 w 5018777"/>
                <a:gd name="connsiteY239" fmla="*/ 1867988 h 2610137"/>
                <a:gd name="connsiteX240" fmla="*/ 3023063 w 5018777"/>
                <a:gd name="connsiteY240" fmla="*/ 1846217 h 2610137"/>
                <a:gd name="connsiteX241" fmla="*/ 3052092 w 5018777"/>
                <a:gd name="connsiteY241" fmla="*/ 1831703 h 2610137"/>
                <a:gd name="connsiteX242" fmla="*/ 3160949 w 5018777"/>
                <a:gd name="connsiteY242" fmla="*/ 1817188 h 2610137"/>
                <a:gd name="connsiteX243" fmla="*/ 3182720 w 5018777"/>
                <a:gd name="connsiteY243" fmla="*/ 1802674 h 2610137"/>
                <a:gd name="connsiteX244" fmla="*/ 3131920 w 5018777"/>
                <a:gd name="connsiteY244" fmla="*/ 1693817 h 2610137"/>
                <a:gd name="connsiteX245" fmla="*/ 3124663 w 5018777"/>
                <a:gd name="connsiteY245" fmla="*/ 1672045 h 2610137"/>
                <a:gd name="connsiteX246" fmla="*/ 3110149 w 5018777"/>
                <a:gd name="connsiteY246" fmla="*/ 1650274 h 2610137"/>
                <a:gd name="connsiteX247" fmla="*/ 3131920 w 5018777"/>
                <a:gd name="connsiteY247" fmla="*/ 1643017 h 2610137"/>
                <a:gd name="connsiteX248" fmla="*/ 3160949 w 5018777"/>
                <a:gd name="connsiteY248" fmla="*/ 1635760 h 2610137"/>
                <a:gd name="connsiteX249" fmla="*/ 3189977 w 5018777"/>
                <a:gd name="connsiteY249" fmla="*/ 1621245 h 2610137"/>
                <a:gd name="connsiteX250" fmla="*/ 3219006 w 5018777"/>
                <a:gd name="connsiteY250" fmla="*/ 1613988 h 2610137"/>
                <a:gd name="connsiteX251" fmla="*/ 3240777 w 5018777"/>
                <a:gd name="connsiteY251" fmla="*/ 1606731 h 2610137"/>
                <a:gd name="connsiteX252" fmla="*/ 3284320 w 5018777"/>
                <a:gd name="connsiteY252" fmla="*/ 1584960 h 2610137"/>
                <a:gd name="connsiteX253" fmla="*/ 3298835 w 5018777"/>
                <a:gd name="connsiteY253" fmla="*/ 1570445 h 2610137"/>
                <a:gd name="connsiteX254" fmla="*/ 3277063 w 5018777"/>
                <a:gd name="connsiteY254" fmla="*/ 1548674 h 2610137"/>
                <a:gd name="connsiteX255" fmla="*/ 3233520 w 5018777"/>
                <a:gd name="connsiteY255" fmla="*/ 1519645 h 2610137"/>
                <a:gd name="connsiteX256" fmla="*/ 3182720 w 5018777"/>
                <a:gd name="connsiteY256" fmla="*/ 1461588 h 2610137"/>
                <a:gd name="connsiteX257" fmla="*/ 3175463 w 5018777"/>
                <a:gd name="connsiteY257" fmla="*/ 1439817 h 2610137"/>
                <a:gd name="connsiteX258" fmla="*/ 3153692 w 5018777"/>
                <a:gd name="connsiteY258" fmla="*/ 1425303 h 2610137"/>
                <a:gd name="connsiteX259" fmla="*/ 3204492 w 5018777"/>
                <a:gd name="connsiteY259" fmla="*/ 1389017 h 2610137"/>
                <a:gd name="connsiteX260" fmla="*/ 3240777 w 5018777"/>
                <a:gd name="connsiteY260" fmla="*/ 1352731 h 2610137"/>
                <a:gd name="connsiteX261" fmla="*/ 3269806 w 5018777"/>
                <a:gd name="connsiteY261" fmla="*/ 1316445 h 2610137"/>
                <a:gd name="connsiteX262" fmla="*/ 3291577 w 5018777"/>
                <a:gd name="connsiteY262" fmla="*/ 1301931 h 2610137"/>
                <a:gd name="connsiteX263" fmla="*/ 3306092 w 5018777"/>
                <a:gd name="connsiteY263" fmla="*/ 1287417 h 2610137"/>
                <a:gd name="connsiteX264" fmla="*/ 3313349 w 5018777"/>
                <a:gd name="connsiteY264" fmla="*/ 1265645 h 2610137"/>
                <a:gd name="connsiteX265" fmla="*/ 3269806 w 5018777"/>
                <a:gd name="connsiteY265" fmla="*/ 1258388 h 2610137"/>
                <a:gd name="connsiteX266" fmla="*/ 3248035 w 5018777"/>
                <a:gd name="connsiteY266" fmla="*/ 1251131 h 2610137"/>
                <a:gd name="connsiteX267" fmla="*/ 3197235 w 5018777"/>
                <a:gd name="connsiteY267" fmla="*/ 1236617 h 2610137"/>
                <a:gd name="connsiteX268" fmla="*/ 3175463 w 5018777"/>
                <a:gd name="connsiteY268" fmla="*/ 1222103 h 2610137"/>
                <a:gd name="connsiteX269" fmla="*/ 3153692 w 5018777"/>
                <a:gd name="connsiteY269" fmla="*/ 1214845 h 2610137"/>
                <a:gd name="connsiteX270" fmla="*/ 3124663 w 5018777"/>
                <a:gd name="connsiteY270" fmla="*/ 1200331 h 2610137"/>
                <a:gd name="connsiteX271" fmla="*/ 3204492 w 5018777"/>
                <a:gd name="connsiteY271" fmla="*/ 1098731 h 2610137"/>
                <a:gd name="connsiteX272" fmla="*/ 3255292 w 5018777"/>
                <a:gd name="connsiteY272" fmla="*/ 1040674 h 2610137"/>
                <a:gd name="connsiteX273" fmla="*/ 3255292 w 5018777"/>
                <a:gd name="connsiteY273" fmla="*/ 997131 h 2610137"/>
                <a:gd name="connsiteX274" fmla="*/ 3211749 w 5018777"/>
                <a:gd name="connsiteY274" fmla="*/ 989874 h 2610137"/>
                <a:gd name="connsiteX275" fmla="*/ 3182720 w 5018777"/>
                <a:gd name="connsiteY275" fmla="*/ 982617 h 2610137"/>
                <a:gd name="connsiteX276" fmla="*/ 3124663 w 5018777"/>
                <a:gd name="connsiteY276" fmla="*/ 960845 h 2610137"/>
                <a:gd name="connsiteX277" fmla="*/ 3102892 w 5018777"/>
                <a:gd name="connsiteY277" fmla="*/ 953588 h 2610137"/>
                <a:gd name="connsiteX278" fmla="*/ 3052092 w 5018777"/>
                <a:gd name="connsiteY278" fmla="*/ 946331 h 2610137"/>
                <a:gd name="connsiteX279" fmla="*/ 3030320 w 5018777"/>
                <a:gd name="connsiteY279" fmla="*/ 939074 h 2610137"/>
                <a:gd name="connsiteX280" fmla="*/ 2994035 w 5018777"/>
                <a:gd name="connsiteY280" fmla="*/ 931817 h 2610137"/>
                <a:gd name="connsiteX281" fmla="*/ 2979520 w 5018777"/>
                <a:gd name="connsiteY281" fmla="*/ 917303 h 2610137"/>
                <a:gd name="connsiteX282" fmla="*/ 3037577 w 5018777"/>
                <a:gd name="connsiteY282" fmla="*/ 822960 h 2610137"/>
                <a:gd name="connsiteX283" fmla="*/ 3095635 w 5018777"/>
                <a:gd name="connsiteY283" fmla="*/ 750388 h 2610137"/>
                <a:gd name="connsiteX284" fmla="*/ 3131920 w 5018777"/>
                <a:gd name="connsiteY284" fmla="*/ 706845 h 2610137"/>
                <a:gd name="connsiteX285" fmla="*/ 3146435 w 5018777"/>
                <a:gd name="connsiteY285" fmla="*/ 685074 h 2610137"/>
                <a:gd name="connsiteX286" fmla="*/ 3037577 w 5018777"/>
                <a:gd name="connsiteY286" fmla="*/ 670560 h 2610137"/>
                <a:gd name="connsiteX287" fmla="*/ 2965006 w 5018777"/>
                <a:gd name="connsiteY287" fmla="*/ 663303 h 2610137"/>
                <a:gd name="connsiteX288" fmla="*/ 2892435 w 5018777"/>
                <a:gd name="connsiteY288" fmla="*/ 648788 h 2610137"/>
                <a:gd name="connsiteX289" fmla="*/ 2928720 w 5018777"/>
                <a:gd name="connsiteY289" fmla="*/ 612503 h 2610137"/>
                <a:gd name="connsiteX290" fmla="*/ 2965006 w 5018777"/>
                <a:gd name="connsiteY290" fmla="*/ 576217 h 2610137"/>
                <a:gd name="connsiteX291" fmla="*/ 2972263 w 5018777"/>
                <a:gd name="connsiteY291" fmla="*/ 532674 h 2610137"/>
                <a:gd name="connsiteX292" fmla="*/ 2986777 w 5018777"/>
                <a:gd name="connsiteY292" fmla="*/ 489131 h 2610137"/>
                <a:gd name="connsiteX293" fmla="*/ 3001292 w 5018777"/>
                <a:gd name="connsiteY293" fmla="*/ 438331 h 2610137"/>
                <a:gd name="connsiteX294" fmla="*/ 3015806 w 5018777"/>
                <a:gd name="connsiteY294" fmla="*/ 394788 h 2610137"/>
                <a:gd name="connsiteX295" fmla="*/ 2965006 w 5018777"/>
                <a:gd name="connsiteY295" fmla="*/ 402045 h 2610137"/>
                <a:gd name="connsiteX296" fmla="*/ 2921463 w 5018777"/>
                <a:gd name="connsiteY296" fmla="*/ 416560 h 2610137"/>
                <a:gd name="connsiteX297" fmla="*/ 2892435 w 5018777"/>
                <a:gd name="connsiteY297" fmla="*/ 423817 h 2610137"/>
                <a:gd name="connsiteX298" fmla="*/ 2856149 w 5018777"/>
                <a:gd name="connsiteY298" fmla="*/ 438331 h 2610137"/>
                <a:gd name="connsiteX299" fmla="*/ 2812606 w 5018777"/>
                <a:gd name="connsiteY299" fmla="*/ 445588 h 2610137"/>
                <a:gd name="connsiteX300" fmla="*/ 2783577 w 5018777"/>
                <a:gd name="connsiteY300" fmla="*/ 452845 h 2610137"/>
                <a:gd name="connsiteX301" fmla="*/ 2725520 w 5018777"/>
                <a:gd name="connsiteY301" fmla="*/ 445588 h 2610137"/>
                <a:gd name="connsiteX302" fmla="*/ 2732777 w 5018777"/>
                <a:gd name="connsiteY302" fmla="*/ 380274 h 2610137"/>
                <a:gd name="connsiteX303" fmla="*/ 2725520 w 5018777"/>
                <a:gd name="connsiteY303" fmla="*/ 293188 h 2610137"/>
                <a:gd name="connsiteX304" fmla="*/ 2711006 w 5018777"/>
                <a:gd name="connsiteY304" fmla="*/ 235131 h 2610137"/>
                <a:gd name="connsiteX305" fmla="*/ 2667463 w 5018777"/>
                <a:gd name="connsiteY305" fmla="*/ 213360 h 2610137"/>
                <a:gd name="connsiteX306" fmla="*/ 2660206 w 5018777"/>
                <a:gd name="connsiteY30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906949 w 5018777"/>
                <a:gd name="connsiteY229" fmla="*/ 2063931 h 2610137"/>
                <a:gd name="connsiteX230" fmla="*/ 3037577 w 5018777"/>
                <a:gd name="connsiteY230" fmla="*/ 2056674 h 2610137"/>
                <a:gd name="connsiteX231" fmla="*/ 3124663 w 5018777"/>
                <a:gd name="connsiteY231" fmla="*/ 2049417 h 2610137"/>
                <a:gd name="connsiteX232" fmla="*/ 3146435 w 5018777"/>
                <a:gd name="connsiteY232" fmla="*/ 2042160 h 2610137"/>
                <a:gd name="connsiteX233" fmla="*/ 3139177 w 5018777"/>
                <a:gd name="connsiteY233" fmla="*/ 2013131 h 2610137"/>
                <a:gd name="connsiteX234" fmla="*/ 3110149 w 5018777"/>
                <a:gd name="connsiteY234" fmla="*/ 1962331 h 2610137"/>
                <a:gd name="connsiteX235" fmla="*/ 3081120 w 5018777"/>
                <a:gd name="connsiteY235" fmla="*/ 1933303 h 2610137"/>
                <a:gd name="connsiteX236" fmla="*/ 3066606 w 5018777"/>
                <a:gd name="connsiteY236" fmla="*/ 1904274 h 2610137"/>
                <a:gd name="connsiteX237" fmla="*/ 3044835 w 5018777"/>
                <a:gd name="connsiteY237" fmla="*/ 1889760 h 2610137"/>
                <a:gd name="connsiteX238" fmla="*/ 3037577 w 5018777"/>
                <a:gd name="connsiteY238" fmla="*/ 1867988 h 2610137"/>
                <a:gd name="connsiteX239" fmla="*/ 3023063 w 5018777"/>
                <a:gd name="connsiteY239" fmla="*/ 1846217 h 2610137"/>
                <a:gd name="connsiteX240" fmla="*/ 3052092 w 5018777"/>
                <a:gd name="connsiteY240" fmla="*/ 1831703 h 2610137"/>
                <a:gd name="connsiteX241" fmla="*/ 3160949 w 5018777"/>
                <a:gd name="connsiteY241" fmla="*/ 1817188 h 2610137"/>
                <a:gd name="connsiteX242" fmla="*/ 3182720 w 5018777"/>
                <a:gd name="connsiteY242" fmla="*/ 1802674 h 2610137"/>
                <a:gd name="connsiteX243" fmla="*/ 3131920 w 5018777"/>
                <a:gd name="connsiteY243" fmla="*/ 1693817 h 2610137"/>
                <a:gd name="connsiteX244" fmla="*/ 3124663 w 5018777"/>
                <a:gd name="connsiteY244" fmla="*/ 1672045 h 2610137"/>
                <a:gd name="connsiteX245" fmla="*/ 3110149 w 5018777"/>
                <a:gd name="connsiteY245" fmla="*/ 1650274 h 2610137"/>
                <a:gd name="connsiteX246" fmla="*/ 3131920 w 5018777"/>
                <a:gd name="connsiteY246" fmla="*/ 1643017 h 2610137"/>
                <a:gd name="connsiteX247" fmla="*/ 3160949 w 5018777"/>
                <a:gd name="connsiteY247" fmla="*/ 1635760 h 2610137"/>
                <a:gd name="connsiteX248" fmla="*/ 3189977 w 5018777"/>
                <a:gd name="connsiteY248" fmla="*/ 1621245 h 2610137"/>
                <a:gd name="connsiteX249" fmla="*/ 3219006 w 5018777"/>
                <a:gd name="connsiteY249" fmla="*/ 1613988 h 2610137"/>
                <a:gd name="connsiteX250" fmla="*/ 3240777 w 5018777"/>
                <a:gd name="connsiteY250" fmla="*/ 1606731 h 2610137"/>
                <a:gd name="connsiteX251" fmla="*/ 3284320 w 5018777"/>
                <a:gd name="connsiteY251" fmla="*/ 1584960 h 2610137"/>
                <a:gd name="connsiteX252" fmla="*/ 3298835 w 5018777"/>
                <a:gd name="connsiteY252" fmla="*/ 1570445 h 2610137"/>
                <a:gd name="connsiteX253" fmla="*/ 3277063 w 5018777"/>
                <a:gd name="connsiteY253" fmla="*/ 1548674 h 2610137"/>
                <a:gd name="connsiteX254" fmla="*/ 3233520 w 5018777"/>
                <a:gd name="connsiteY254" fmla="*/ 1519645 h 2610137"/>
                <a:gd name="connsiteX255" fmla="*/ 3182720 w 5018777"/>
                <a:gd name="connsiteY255" fmla="*/ 1461588 h 2610137"/>
                <a:gd name="connsiteX256" fmla="*/ 3175463 w 5018777"/>
                <a:gd name="connsiteY256" fmla="*/ 1439817 h 2610137"/>
                <a:gd name="connsiteX257" fmla="*/ 3153692 w 5018777"/>
                <a:gd name="connsiteY257" fmla="*/ 1425303 h 2610137"/>
                <a:gd name="connsiteX258" fmla="*/ 3204492 w 5018777"/>
                <a:gd name="connsiteY258" fmla="*/ 1389017 h 2610137"/>
                <a:gd name="connsiteX259" fmla="*/ 3240777 w 5018777"/>
                <a:gd name="connsiteY259" fmla="*/ 1352731 h 2610137"/>
                <a:gd name="connsiteX260" fmla="*/ 3269806 w 5018777"/>
                <a:gd name="connsiteY260" fmla="*/ 1316445 h 2610137"/>
                <a:gd name="connsiteX261" fmla="*/ 3291577 w 5018777"/>
                <a:gd name="connsiteY261" fmla="*/ 1301931 h 2610137"/>
                <a:gd name="connsiteX262" fmla="*/ 3306092 w 5018777"/>
                <a:gd name="connsiteY262" fmla="*/ 1287417 h 2610137"/>
                <a:gd name="connsiteX263" fmla="*/ 3313349 w 5018777"/>
                <a:gd name="connsiteY263" fmla="*/ 1265645 h 2610137"/>
                <a:gd name="connsiteX264" fmla="*/ 3269806 w 5018777"/>
                <a:gd name="connsiteY264" fmla="*/ 1258388 h 2610137"/>
                <a:gd name="connsiteX265" fmla="*/ 3248035 w 5018777"/>
                <a:gd name="connsiteY265" fmla="*/ 1251131 h 2610137"/>
                <a:gd name="connsiteX266" fmla="*/ 3197235 w 5018777"/>
                <a:gd name="connsiteY266" fmla="*/ 1236617 h 2610137"/>
                <a:gd name="connsiteX267" fmla="*/ 3175463 w 5018777"/>
                <a:gd name="connsiteY267" fmla="*/ 1222103 h 2610137"/>
                <a:gd name="connsiteX268" fmla="*/ 3153692 w 5018777"/>
                <a:gd name="connsiteY268" fmla="*/ 1214845 h 2610137"/>
                <a:gd name="connsiteX269" fmla="*/ 3124663 w 5018777"/>
                <a:gd name="connsiteY269" fmla="*/ 1200331 h 2610137"/>
                <a:gd name="connsiteX270" fmla="*/ 3204492 w 5018777"/>
                <a:gd name="connsiteY270" fmla="*/ 1098731 h 2610137"/>
                <a:gd name="connsiteX271" fmla="*/ 3255292 w 5018777"/>
                <a:gd name="connsiteY271" fmla="*/ 1040674 h 2610137"/>
                <a:gd name="connsiteX272" fmla="*/ 3255292 w 5018777"/>
                <a:gd name="connsiteY272" fmla="*/ 997131 h 2610137"/>
                <a:gd name="connsiteX273" fmla="*/ 3211749 w 5018777"/>
                <a:gd name="connsiteY273" fmla="*/ 989874 h 2610137"/>
                <a:gd name="connsiteX274" fmla="*/ 3182720 w 5018777"/>
                <a:gd name="connsiteY274" fmla="*/ 982617 h 2610137"/>
                <a:gd name="connsiteX275" fmla="*/ 3124663 w 5018777"/>
                <a:gd name="connsiteY275" fmla="*/ 960845 h 2610137"/>
                <a:gd name="connsiteX276" fmla="*/ 3102892 w 5018777"/>
                <a:gd name="connsiteY276" fmla="*/ 953588 h 2610137"/>
                <a:gd name="connsiteX277" fmla="*/ 3052092 w 5018777"/>
                <a:gd name="connsiteY277" fmla="*/ 946331 h 2610137"/>
                <a:gd name="connsiteX278" fmla="*/ 3030320 w 5018777"/>
                <a:gd name="connsiteY278" fmla="*/ 939074 h 2610137"/>
                <a:gd name="connsiteX279" fmla="*/ 2994035 w 5018777"/>
                <a:gd name="connsiteY279" fmla="*/ 931817 h 2610137"/>
                <a:gd name="connsiteX280" fmla="*/ 2979520 w 5018777"/>
                <a:gd name="connsiteY280" fmla="*/ 917303 h 2610137"/>
                <a:gd name="connsiteX281" fmla="*/ 3037577 w 5018777"/>
                <a:gd name="connsiteY281" fmla="*/ 822960 h 2610137"/>
                <a:gd name="connsiteX282" fmla="*/ 3095635 w 5018777"/>
                <a:gd name="connsiteY282" fmla="*/ 750388 h 2610137"/>
                <a:gd name="connsiteX283" fmla="*/ 3131920 w 5018777"/>
                <a:gd name="connsiteY283" fmla="*/ 706845 h 2610137"/>
                <a:gd name="connsiteX284" fmla="*/ 3146435 w 5018777"/>
                <a:gd name="connsiteY284" fmla="*/ 685074 h 2610137"/>
                <a:gd name="connsiteX285" fmla="*/ 3037577 w 5018777"/>
                <a:gd name="connsiteY285" fmla="*/ 670560 h 2610137"/>
                <a:gd name="connsiteX286" fmla="*/ 2965006 w 5018777"/>
                <a:gd name="connsiteY286" fmla="*/ 663303 h 2610137"/>
                <a:gd name="connsiteX287" fmla="*/ 2892435 w 5018777"/>
                <a:gd name="connsiteY287" fmla="*/ 648788 h 2610137"/>
                <a:gd name="connsiteX288" fmla="*/ 2928720 w 5018777"/>
                <a:gd name="connsiteY288" fmla="*/ 612503 h 2610137"/>
                <a:gd name="connsiteX289" fmla="*/ 2965006 w 5018777"/>
                <a:gd name="connsiteY289" fmla="*/ 576217 h 2610137"/>
                <a:gd name="connsiteX290" fmla="*/ 2972263 w 5018777"/>
                <a:gd name="connsiteY290" fmla="*/ 532674 h 2610137"/>
                <a:gd name="connsiteX291" fmla="*/ 2986777 w 5018777"/>
                <a:gd name="connsiteY291" fmla="*/ 489131 h 2610137"/>
                <a:gd name="connsiteX292" fmla="*/ 3001292 w 5018777"/>
                <a:gd name="connsiteY292" fmla="*/ 438331 h 2610137"/>
                <a:gd name="connsiteX293" fmla="*/ 3015806 w 5018777"/>
                <a:gd name="connsiteY293" fmla="*/ 394788 h 2610137"/>
                <a:gd name="connsiteX294" fmla="*/ 2965006 w 5018777"/>
                <a:gd name="connsiteY294" fmla="*/ 402045 h 2610137"/>
                <a:gd name="connsiteX295" fmla="*/ 2921463 w 5018777"/>
                <a:gd name="connsiteY295" fmla="*/ 416560 h 2610137"/>
                <a:gd name="connsiteX296" fmla="*/ 2892435 w 5018777"/>
                <a:gd name="connsiteY296" fmla="*/ 423817 h 2610137"/>
                <a:gd name="connsiteX297" fmla="*/ 2856149 w 5018777"/>
                <a:gd name="connsiteY297" fmla="*/ 438331 h 2610137"/>
                <a:gd name="connsiteX298" fmla="*/ 2812606 w 5018777"/>
                <a:gd name="connsiteY298" fmla="*/ 445588 h 2610137"/>
                <a:gd name="connsiteX299" fmla="*/ 2783577 w 5018777"/>
                <a:gd name="connsiteY299" fmla="*/ 452845 h 2610137"/>
                <a:gd name="connsiteX300" fmla="*/ 2725520 w 5018777"/>
                <a:gd name="connsiteY300" fmla="*/ 445588 h 2610137"/>
                <a:gd name="connsiteX301" fmla="*/ 2732777 w 5018777"/>
                <a:gd name="connsiteY301" fmla="*/ 380274 h 2610137"/>
                <a:gd name="connsiteX302" fmla="*/ 2725520 w 5018777"/>
                <a:gd name="connsiteY302" fmla="*/ 293188 h 2610137"/>
                <a:gd name="connsiteX303" fmla="*/ 2711006 w 5018777"/>
                <a:gd name="connsiteY303" fmla="*/ 235131 h 2610137"/>
                <a:gd name="connsiteX304" fmla="*/ 2667463 w 5018777"/>
                <a:gd name="connsiteY304" fmla="*/ 213360 h 2610137"/>
                <a:gd name="connsiteX305" fmla="*/ 2660206 w 5018777"/>
                <a:gd name="connsiteY30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06949 w 5018777"/>
                <a:gd name="connsiteY228" fmla="*/ 206393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24663 w 5018777"/>
                <a:gd name="connsiteY229" fmla="*/ 2049417 h 2610137"/>
                <a:gd name="connsiteX230" fmla="*/ 3146435 w 5018777"/>
                <a:gd name="connsiteY230" fmla="*/ 2042160 h 2610137"/>
                <a:gd name="connsiteX231" fmla="*/ 3139177 w 5018777"/>
                <a:gd name="connsiteY231" fmla="*/ 2013131 h 2610137"/>
                <a:gd name="connsiteX232" fmla="*/ 3110149 w 5018777"/>
                <a:gd name="connsiteY232" fmla="*/ 1962331 h 2610137"/>
                <a:gd name="connsiteX233" fmla="*/ 3081120 w 5018777"/>
                <a:gd name="connsiteY233" fmla="*/ 1933303 h 2610137"/>
                <a:gd name="connsiteX234" fmla="*/ 3066606 w 5018777"/>
                <a:gd name="connsiteY234" fmla="*/ 1904274 h 2610137"/>
                <a:gd name="connsiteX235" fmla="*/ 3044835 w 5018777"/>
                <a:gd name="connsiteY235" fmla="*/ 1889760 h 2610137"/>
                <a:gd name="connsiteX236" fmla="*/ 3037577 w 5018777"/>
                <a:gd name="connsiteY236" fmla="*/ 1867988 h 2610137"/>
                <a:gd name="connsiteX237" fmla="*/ 3023063 w 5018777"/>
                <a:gd name="connsiteY237" fmla="*/ 1846217 h 2610137"/>
                <a:gd name="connsiteX238" fmla="*/ 3052092 w 5018777"/>
                <a:gd name="connsiteY238" fmla="*/ 1831703 h 2610137"/>
                <a:gd name="connsiteX239" fmla="*/ 3160949 w 5018777"/>
                <a:gd name="connsiteY239" fmla="*/ 1817188 h 2610137"/>
                <a:gd name="connsiteX240" fmla="*/ 3182720 w 5018777"/>
                <a:gd name="connsiteY240" fmla="*/ 1802674 h 2610137"/>
                <a:gd name="connsiteX241" fmla="*/ 3131920 w 5018777"/>
                <a:gd name="connsiteY241" fmla="*/ 1693817 h 2610137"/>
                <a:gd name="connsiteX242" fmla="*/ 3124663 w 5018777"/>
                <a:gd name="connsiteY242" fmla="*/ 1672045 h 2610137"/>
                <a:gd name="connsiteX243" fmla="*/ 3110149 w 5018777"/>
                <a:gd name="connsiteY243" fmla="*/ 1650274 h 2610137"/>
                <a:gd name="connsiteX244" fmla="*/ 3131920 w 5018777"/>
                <a:gd name="connsiteY244" fmla="*/ 1643017 h 2610137"/>
                <a:gd name="connsiteX245" fmla="*/ 3160949 w 5018777"/>
                <a:gd name="connsiteY245" fmla="*/ 1635760 h 2610137"/>
                <a:gd name="connsiteX246" fmla="*/ 3189977 w 5018777"/>
                <a:gd name="connsiteY246" fmla="*/ 1621245 h 2610137"/>
                <a:gd name="connsiteX247" fmla="*/ 3219006 w 5018777"/>
                <a:gd name="connsiteY247" fmla="*/ 1613988 h 2610137"/>
                <a:gd name="connsiteX248" fmla="*/ 3240777 w 5018777"/>
                <a:gd name="connsiteY248" fmla="*/ 1606731 h 2610137"/>
                <a:gd name="connsiteX249" fmla="*/ 3284320 w 5018777"/>
                <a:gd name="connsiteY249" fmla="*/ 1584960 h 2610137"/>
                <a:gd name="connsiteX250" fmla="*/ 3298835 w 5018777"/>
                <a:gd name="connsiteY250" fmla="*/ 1570445 h 2610137"/>
                <a:gd name="connsiteX251" fmla="*/ 3277063 w 5018777"/>
                <a:gd name="connsiteY251" fmla="*/ 1548674 h 2610137"/>
                <a:gd name="connsiteX252" fmla="*/ 3233520 w 5018777"/>
                <a:gd name="connsiteY252" fmla="*/ 1519645 h 2610137"/>
                <a:gd name="connsiteX253" fmla="*/ 3182720 w 5018777"/>
                <a:gd name="connsiteY253" fmla="*/ 1461588 h 2610137"/>
                <a:gd name="connsiteX254" fmla="*/ 3175463 w 5018777"/>
                <a:gd name="connsiteY254" fmla="*/ 1439817 h 2610137"/>
                <a:gd name="connsiteX255" fmla="*/ 3153692 w 5018777"/>
                <a:gd name="connsiteY255" fmla="*/ 1425303 h 2610137"/>
                <a:gd name="connsiteX256" fmla="*/ 3204492 w 5018777"/>
                <a:gd name="connsiteY256" fmla="*/ 1389017 h 2610137"/>
                <a:gd name="connsiteX257" fmla="*/ 3240777 w 5018777"/>
                <a:gd name="connsiteY257" fmla="*/ 1352731 h 2610137"/>
                <a:gd name="connsiteX258" fmla="*/ 3269806 w 5018777"/>
                <a:gd name="connsiteY258" fmla="*/ 1316445 h 2610137"/>
                <a:gd name="connsiteX259" fmla="*/ 3291577 w 5018777"/>
                <a:gd name="connsiteY259" fmla="*/ 1301931 h 2610137"/>
                <a:gd name="connsiteX260" fmla="*/ 3306092 w 5018777"/>
                <a:gd name="connsiteY260" fmla="*/ 1287417 h 2610137"/>
                <a:gd name="connsiteX261" fmla="*/ 3313349 w 5018777"/>
                <a:gd name="connsiteY261" fmla="*/ 1265645 h 2610137"/>
                <a:gd name="connsiteX262" fmla="*/ 3269806 w 5018777"/>
                <a:gd name="connsiteY262" fmla="*/ 1258388 h 2610137"/>
                <a:gd name="connsiteX263" fmla="*/ 3248035 w 5018777"/>
                <a:gd name="connsiteY263" fmla="*/ 1251131 h 2610137"/>
                <a:gd name="connsiteX264" fmla="*/ 3197235 w 5018777"/>
                <a:gd name="connsiteY264" fmla="*/ 1236617 h 2610137"/>
                <a:gd name="connsiteX265" fmla="*/ 3175463 w 5018777"/>
                <a:gd name="connsiteY265" fmla="*/ 1222103 h 2610137"/>
                <a:gd name="connsiteX266" fmla="*/ 3153692 w 5018777"/>
                <a:gd name="connsiteY266" fmla="*/ 1214845 h 2610137"/>
                <a:gd name="connsiteX267" fmla="*/ 3124663 w 5018777"/>
                <a:gd name="connsiteY267" fmla="*/ 1200331 h 2610137"/>
                <a:gd name="connsiteX268" fmla="*/ 3204492 w 5018777"/>
                <a:gd name="connsiteY268" fmla="*/ 1098731 h 2610137"/>
                <a:gd name="connsiteX269" fmla="*/ 3255292 w 5018777"/>
                <a:gd name="connsiteY269" fmla="*/ 1040674 h 2610137"/>
                <a:gd name="connsiteX270" fmla="*/ 3255292 w 5018777"/>
                <a:gd name="connsiteY270" fmla="*/ 997131 h 2610137"/>
                <a:gd name="connsiteX271" fmla="*/ 3211749 w 5018777"/>
                <a:gd name="connsiteY271" fmla="*/ 989874 h 2610137"/>
                <a:gd name="connsiteX272" fmla="*/ 3182720 w 5018777"/>
                <a:gd name="connsiteY272" fmla="*/ 982617 h 2610137"/>
                <a:gd name="connsiteX273" fmla="*/ 3124663 w 5018777"/>
                <a:gd name="connsiteY273" fmla="*/ 960845 h 2610137"/>
                <a:gd name="connsiteX274" fmla="*/ 3102892 w 5018777"/>
                <a:gd name="connsiteY274" fmla="*/ 953588 h 2610137"/>
                <a:gd name="connsiteX275" fmla="*/ 3052092 w 5018777"/>
                <a:gd name="connsiteY275" fmla="*/ 946331 h 2610137"/>
                <a:gd name="connsiteX276" fmla="*/ 3030320 w 5018777"/>
                <a:gd name="connsiteY276" fmla="*/ 939074 h 2610137"/>
                <a:gd name="connsiteX277" fmla="*/ 2994035 w 5018777"/>
                <a:gd name="connsiteY277" fmla="*/ 931817 h 2610137"/>
                <a:gd name="connsiteX278" fmla="*/ 2979520 w 5018777"/>
                <a:gd name="connsiteY278" fmla="*/ 917303 h 2610137"/>
                <a:gd name="connsiteX279" fmla="*/ 3037577 w 5018777"/>
                <a:gd name="connsiteY279" fmla="*/ 822960 h 2610137"/>
                <a:gd name="connsiteX280" fmla="*/ 3095635 w 5018777"/>
                <a:gd name="connsiteY280" fmla="*/ 750388 h 2610137"/>
                <a:gd name="connsiteX281" fmla="*/ 3131920 w 5018777"/>
                <a:gd name="connsiteY281" fmla="*/ 706845 h 2610137"/>
                <a:gd name="connsiteX282" fmla="*/ 3146435 w 5018777"/>
                <a:gd name="connsiteY282" fmla="*/ 685074 h 2610137"/>
                <a:gd name="connsiteX283" fmla="*/ 3037577 w 5018777"/>
                <a:gd name="connsiteY283" fmla="*/ 670560 h 2610137"/>
                <a:gd name="connsiteX284" fmla="*/ 2965006 w 5018777"/>
                <a:gd name="connsiteY284" fmla="*/ 663303 h 2610137"/>
                <a:gd name="connsiteX285" fmla="*/ 2892435 w 5018777"/>
                <a:gd name="connsiteY285" fmla="*/ 648788 h 2610137"/>
                <a:gd name="connsiteX286" fmla="*/ 2928720 w 5018777"/>
                <a:gd name="connsiteY286" fmla="*/ 612503 h 2610137"/>
                <a:gd name="connsiteX287" fmla="*/ 2965006 w 5018777"/>
                <a:gd name="connsiteY287" fmla="*/ 576217 h 2610137"/>
                <a:gd name="connsiteX288" fmla="*/ 2972263 w 5018777"/>
                <a:gd name="connsiteY288" fmla="*/ 532674 h 2610137"/>
                <a:gd name="connsiteX289" fmla="*/ 2986777 w 5018777"/>
                <a:gd name="connsiteY289" fmla="*/ 489131 h 2610137"/>
                <a:gd name="connsiteX290" fmla="*/ 3001292 w 5018777"/>
                <a:gd name="connsiteY290" fmla="*/ 438331 h 2610137"/>
                <a:gd name="connsiteX291" fmla="*/ 3015806 w 5018777"/>
                <a:gd name="connsiteY291" fmla="*/ 394788 h 2610137"/>
                <a:gd name="connsiteX292" fmla="*/ 2965006 w 5018777"/>
                <a:gd name="connsiteY292" fmla="*/ 402045 h 2610137"/>
                <a:gd name="connsiteX293" fmla="*/ 2921463 w 5018777"/>
                <a:gd name="connsiteY293" fmla="*/ 416560 h 2610137"/>
                <a:gd name="connsiteX294" fmla="*/ 2892435 w 5018777"/>
                <a:gd name="connsiteY294" fmla="*/ 423817 h 2610137"/>
                <a:gd name="connsiteX295" fmla="*/ 2856149 w 5018777"/>
                <a:gd name="connsiteY295" fmla="*/ 438331 h 2610137"/>
                <a:gd name="connsiteX296" fmla="*/ 2812606 w 5018777"/>
                <a:gd name="connsiteY296" fmla="*/ 445588 h 2610137"/>
                <a:gd name="connsiteX297" fmla="*/ 2783577 w 5018777"/>
                <a:gd name="connsiteY297" fmla="*/ 452845 h 2610137"/>
                <a:gd name="connsiteX298" fmla="*/ 2725520 w 5018777"/>
                <a:gd name="connsiteY298" fmla="*/ 445588 h 2610137"/>
                <a:gd name="connsiteX299" fmla="*/ 2732777 w 5018777"/>
                <a:gd name="connsiteY299" fmla="*/ 380274 h 2610137"/>
                <a:gd name="connsiteX300" fmla="*/ 2725520 w 5018777"/>
                <a:gd name="connsiteY300" fmla="*/ 293188 h 2610137"/>
                <a:gd name="connsiteX301" fmla="*/ 2711006 w 5018777"/>
                <a:gd name="connsiteY301" fmla="*/ 235131 h 2610137"/>
                <a:gd name="connsiteX302" fmla="*/ 2667463 w 5018777"/>
                <a:gd name="connsiteY302" fmla="*/ 213360 h 2610137"/>
                <a:gd name="connsiteX303" fmla="*/ 2660206 w 5018777"/>
                <a:gd name="connsiteY30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110149 w 5018777"/>
                <a:gd name="connsiteY231" fmla="*/ 1962331 h 2610137"/>
                <a:gd name="connsiteX232" fmla="*/ 3081120 w 5018777"/>
                <a:gd name="connsiteY232" fmla="*/ 1933303 h 2610137"/>
                <a:gd name="connsiteX233" fmla="*/ 3066606 w 5018777"/>
                <a:gd name="connsiteY233" fmla="*/ 1904274 h 2610137"/>
                <a:gd name="connsiteX234" fmla="*/ 3044835 w 5018777"/>
                <a:gd name="connsiteY234" fmla="*/ 1889760 h 2610137"/>
                <a:gd name="connsiteX235" fmla="*/ 3037577 w 5018777"/>
                <a:gd name="connsiteY235" fmla="*/ 1867988 h 2610137"/>
                <a:gd name="connsiteX236" fmla="*/ 3023063 w 5018777"/>
                <a:gd name="connsiteY236" fmla="*/ 1846217 h 2610137"/>
                <a:gd name="connsiteX237" fmla="*/ 3052092 w 5018777"/>
                <a:gd name="connsiteY237" fmla="*/ 1831703 h 2610137"/>
                <a:gd name="connsiteX238" fmla="*/ 3160949 w 5018777"/>
                <a:gd name="connsiteY238" fmla="*/ 1817188 h 2610137"/>
                <a:gd name="connsiteX239" fmla="*/ 3182720 w 5018777"/>
                <a:gd name="connsiteY239" fmla="*/ 1802674 h 2610137"/>
                <a:gd name="connsiteX240" fmla="*/ 3131920 w 5018777"/>
                <a:gd name="connsiteY240" fmla="*/ 1693817 h 2610137"/>
                <a:gd name="connsiteX241" fmla="*/ 3124663 w 5018777"/>
                <a:gd name="connsiteY241" fmla="*/ 1672045 h 2610137"/>
                <a:gd name="connsiteX242" fmla="*/ 3110149 w 5018777"/>
                <a:gd name="connsiteY242" fmla="*/ 1650274 h 2610137"/>
                <a:gd name="connsiteX243" fmla="*/ 3131920 w 5018777"/>
                <a:gd name="connsiteY243" fmla="*/ 1643017 h 2610137"/>
                <a:gd name="connsiteX244" fmla="*/ 3160949 w 5018777"/>
                <a:gd name="connsiteY244" fmla="*/ 1635760 h 2610137"/>
                <a:gd name="connsiteX245" fmla="*/ 3189977 w 5018777"/>
                <a:gd name="connsiteY245" fmla="*/ 1621245 h 2610137"/>
                <a:gd name="connsiteX246" fmla="*/ 3219006 w 5018777"/>
                <a:gd name="connsiteY246" fmla="*/ 1613988 h 2610137"/>
                <a:gd name="connsiteX247" fmla="*/ 3240777 w 5018777"/>
                <a:gd name="connsiteY247" fmla="*/ 1606731 h 2610137"/>
                <a:gd name="connsiteX248" fmla="*/ 3284320 w 5018777"/>
                <a:gd name="connsiteY248" fmla="*/ 1584960 h 2610137"/>
                <a:gd name="connsiteX249" fmla="*/ 3298835 w 5018777"/>
                <a:gd name="connsiteY249" fmla="*/ 1570445 h 2610137"/>
                <a:gd name="connsiteX250" fmla="*/ 3277063 w 5018777"/>
                <a:gd name="connsiteY250" fmla="*/ 1548674 h 2610137"/>
                <a:gd name="connsiteX251" fmla="*/ 3233520 w 5018777"/>
                <a:gd name="connsiteY251" fmla="*/ 1519645 h 2610137"/>
                <a:gd name="connsiteX252" fmla="*/ 3182720 w 5018777"/>
                <a:gd name="connsiteY252" fmla="*/ 1461588 h 2610137"/>
                <a:gd name="connsiteX253" fmla="*/ 3175463 w 5018777"/>
                <a:gd name="connsiteY253" fmla="*/ 1439817 h 2610137"/>
                <a:gd name="connsiteX254" fmla="*/ 3153692 w 5018777"/>
                <a:gd name="connsiteY254" fmla="*/ 1425303 h 2610137"/>
                <a:gd name="connsiteX255" fmla="*/ 3204492 w 5018777"/>
                <a:gd name="connsiteY255" fmla="*/ 1389017 h 2610137"/>
                <a:gd name="connsiteX256" fmla="*/ 3240777 w 5018777"/>
                <a:gd name="connsiteY256" fmla="*/ 1352731 h 2610137"/>
                <a:gd name="connsiteX257" fmla="*/ 3269806 w 5018777"/>
                <a:gd name="connsiteY257" fmla="*/ 1316445 h 2610137"/>
                <a:gd name="connsiteX258" fmla="*/ 3291577 w 5018777"/>
                <a:gd name="connsiteY258" fmla="*/ 1301931 h 2610137"/>
                <a:gd name="connsiteX259" fmla="*/ 3306092 w 5018777"/>
                <a:gd name="connsiteY259" fmla="*/ 1287417 h 2610137"/>
                <a:gd name="connsiteX260" fmla="*/ 3313349 w 5018777"/>
                <a:gd name="connsiteY260" fmla="*/ 1265645 h 2610137"/>
                <a:gd name="connsiteX261" fmla="*/ 3269806 w 5018777"/>
                <a:gd name="connsiteY261" fmla="*/ 1258388 h 2610137"/>
                <a:gd name="connsiteX262" fmla="*/ 3248035 w 5018777"/>
                <a:gd name="connsiteY262" fmla="*/ 1251131 h 2610137"/>
                <a:gd name="connsiteX263" fmla="*/ 3197235 w 5018777"/>
                <a:gd name="connsiteY263" fmla="*/ 1236617 h 2610137"/>
                <a:gd name="connsiteX264" fmla="*/ 3175463 w 5018777"/>
                <a:gd name="connsiteY264" fmla="*/ 1222103 h 2610137"/>
                <a:gd name="connsiteX265" fmla="*/ 3153692 w 5018777"/>
                <a:gd name="connsiteY265" fmla="*/ 1214845 h 2610137"/>
                <a:gd name="connsiteX266" fmla="*/ 3124663 w 5018777"/>
                <a:gd name="connsiteY266" fmla="*/ 1200331 h 2610137"/>
                <a:gd name="connsiteX267" fmla="*/ 3204492 w 5018777"/>
                <a:gd name="connsiteY267" fmla="*/ 1098731 h 2610137"/>
                <a:gd name="connsiteX268" fmla="*/ 3255292 w 5018777"/>
                <a:gd name="connsiteY268" fmla="*/ 1040674 h 2610137"/>
                <a:gd name="connsiteX269" fmla="*/ 3255292 w 5018777"/>
                <a:gd name="connsiteY269" fmla="*/ 997131 h 2610137"/>
                <a:gd name="connsiteX270" fmla="*/ 3211749 w 5018777"/>
                <a:gd name="connsiteY270" fmla="*/ 989874 h 2610137"/>
                <a:gd name="connsiteX271" fmla="*/ 3182720 w 5018777"/>
                <a:gd name="connsiteY271" fmla="*/ 982617 h 2610137"/>
                <a:gd name="connsiteX272" fmla="*/ 3124663 w 5018777"/>
                <a:gd name="connsiteY272" fmla="*/ 960845 h 2610137"/>
                <a:gd name="connsiteX273" fmla="*/ 3102892 w 5018777"/>
                <a:gd name="connsiteY273" fmla="*/ 953588 h 2610137"/>
                <a:gd name="connsiteX274" fmla="*/ 3052092 w 5018777"/>
                <a:gd name="connsiteY274" fmla="*/ 946331 h 2610137"/>
                <a:gd name="connsiteX275" fmla="*/ 3030320 w 5018777"/>
                <a:gd name="connsiteY275" fmla="*/ 939074 h 2610137"/>
                <a:gd name="connsiteX276" fmla="*/ 2994035 w 5018777"/>
                <a:gd name="connsiteY276" fmla="*/ 931817 h 2610137"/>
                <a:gd name="connsiteX277" fmla="*/ 2979520 w 5018777"/>
                <a:gd name="connsiteY277" fmla="*/ 917303 h 2610137"/>
                <a:gd name="connsiteX278" fmla="*/ 3037577 w 5018777"/>
                <a:gd name="connsiteY278" fmla="*/ 822960 h 2610137"/>
                <a:gd name="connsiteX279" fmla="*/ 3095635 w 5018777"/>
                <a:gd name="connsiteY279" fmla="*/ 750388 h 2610137"/>
                <a:gd name="connsiteX280" fmla="*/ 3131920 w 5018777"/>
                <a:gd name="connsiteY280" fmla="*/ 706845 h 2610137"/>
                <a:gd name="connsiteX281" fmla="*/ 3146435 w 5018777"/>
                <a:gd name="connsiteY281" fmla="*/ 685074 h 2610137"/>
                <a:gd name="connsiteX282" fmla="*/ 3037577 w 5018777"/>
                <a:gd name="connsiteY282" fmla="*/ 670560 h 2610137"/>
                <a:gd name="connsiteX283" fmla="*/ 2965006 w 5018777"/>
                <a:gd name="connsiteY283" fmla="*/ 663303 h 2610137"/>
                <a:gd name="connsiteX284" fmla="*/ 2892435 w 5018777"/>
                <a:gd name="connsiteY284" fmla="*/ 648788 h 2610137"/>
                <a:gd name="connsiteX285" fmla="*/ 2928720 w 5018777"/>
                <a:gd name="connsiteY285" fmla="*/ 612503 h 2610137"/>
                <a:gd name="connsiteX286" fmla="*/ 2965006 w 5018777"/>
                <a:gd name="connsiteY286" fmla="*/ 576217 h 2610137"/>
                <a:gd name="connsiteX287" fmla="*/ 2972263 w 5018777"/>
                <a:gd name="connsiteY287" fmla="*/ 532674 h 2610137"/>
                <a:gd name="connsiteX288" fmla="*/ 2986777 w 5018777"/>
                <a:gd name="connsiteY288" fmla="*/ 489131 h 2610137"/>
                <a:gd name="connsiteX289" fmla="*/ 3001292 w 5018777"/>
                <a:gd name="connsiteY289" fmla="*/ 438331 h 2610137"/>
                <a:gd name="connsiteX290" fmla="*/ 3015806 w 5018777"/>
                <a:gd name="connsiteY290" fmla="*/ 394788 h 2610137"/>
                <a:gd name="connsiteX291" fmla="*/ 2965006 w 5018777"/>
                <a:gd name="connsiteY291" fmla="*/ 402045 h 2610137"/>
                <a:gd name="connsiteX292" fmla="*/ 2921463 w 5018777"/>
                <a:gd name="connsiteY292" fmla="*/ 416560 h 2610137"/>
                <a:gd name="connsiteX293" fmla="*/ 2892435 w 5018777"/>
                <a:gd name="connsiteY293" fmla="*/ 423817 h 2610137"/>
                <a:gd name="connsiteX294" fmla="*/ 2856149 w 5018777"/>
                <a:gd name="connsiteY294" fmla="*/ 438331 h 2610137"/>
                <a:gd name="connsiteX295" fmla="*/ 2812606 w 5018777"/>
                <a:gd name="connsiteY295" fmla="*/ 445588 h 2610137"/>
                <a:gd name="connsiteX296" fmla="*/ 2783577 w 5018777"/>
                <a:gd name="connsiteY296" fmla="*/ 452845 h 2610137"/>
                <a:gd name="connsiteX297" fmla="*/ 2725520 w 5018777"/>
                <a:gd name="connsiteY297" fmla="*/ 445588 h 2610137"/>
                <a:gd name="connsiteX298" fmla="*/ 2732777 w 5018777"/>
                <a:gd name="connsiteY298" fmla="*/ 380274 h 2610137"/>
                <a:gd name="connsiteX299" fmla="*/ 2725520 w 5018777"/>
                <a:gd name="connsiteY299" fmla="*/ 293188 h 2610137"/>
                <a:gd name="connsiteX300" fmla="*/ 2711006 w 5018777"/>
                <a:gd name="connsiteY300" fmla="*/ 235131 h 2610137"/>
                <a:gd name="connsiteX301" fmla="*/ 2667463 w 5018777"/>
                <a:gd name="connsiteY301" fmla="*/ 213360 h 2610137"/>
                <a:gd name="connsiteX302" fmla="*/ 2660206 w 5018777"/>
                <a:gd name="connsiteY30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081120 w 5018777"/>
                <a:gd name="connsiteY231" fmla="*/ 1933303 h 2610137"/>
                <a:gd name="connsiteX232" fmla="*/ 3066606 w 5018777"/>
                <a:gd name="connsiteY232" fmla="*/ 1904274 h 2610137"/>
                <a:gd name="connsiteX233" fmla="*/ 3044835 w 5018777"/>
                <a:gd name="connsiteY233" fmla="*/ 1889760 h 2610137"/>
                <a:gd name="connsiteX234" fmla="*/ 3037577 w 5018777"/>
                <a:gd name="connsiteY234" fmla="*/ 1867988 h 2610137"/>
                <a:gd name="connsiteX235" fmla="*/ 3023063 w 5018777"/>
                <a:gd name="connsiteY235" fmla="*/ 1846217 h 2610137"/>
                <a:gd name="connsiteX236" fmla="*/ 3052092 w 5018777"/>
                <a:gd name="connsiteY236" fmla="*/ 1831703 h 2610137"/>
                <a:gd name="connsiteX237" fmla="*/ 3160949 w 5018777"/>
                <a:gd name="connsiteY237" fmla="*/ 1817188 h 2610137"/>
                <a:gd name="connsiteX238" fmla="*/ 3182720 w 5018777"/>
                <a:gd name="connsiteY238" fmla="*/ 1802674 h 2610137"/>
                <a:gd name="connsiteX239" fmla="*/ 3131920 w 5018777"/>
                <a:gd name="connsiteY239" fmla="*/ 1693817 h 2610137"/>
                <a:gd name="connsiteX240" fmla="*/ 3124663 w 5018777"/>
                <a:gd name="connsiteY240" fmla="*/ 1672045 h 2610137"/>
                <a:gd name="connsiteX241" fmla="*/ 3110149 w 5018777"/>
                <a:gd name="connsiteY241" fmla="*/ 1650274 h 2610137"/>
                <a:gd name="connsiteX242" fmla="*/ 3131920 w 5018777"/>
                <a:gd name="connsiteY242" fmla="*/ 1643017 h 2610137"/>
                <a:gd name="connsiteX243" fmla="*/ 3160949 w 5018777"/>
                <a:gd name="connsiteY243" fmla="*/ 1635760 h 2610137"/>
                <a:gd name="connsiteX244" fmla="*/ 3189977 w 5018777"/>
                <a:gd name="connsiteY244" fmla="*/ 1621245 h 2610137"/>
                <a:gd name="connsiteX245" fmla="*/ 3219006 w 5018777"/>
                <a:gd name="connsiteY245" fmla="*/ 1613988 h 2610137"/>
                <a:gd name="connsiteX246" fmla="*/ 3240777 w 5018777"/>
                <a:gd name="connsiteY246" fmla="*/ 1606731 h 2610137"/>
                <a:gd name="connsiteX247" fmla="*/ 3284320 w 5018777"/>
                <a:gd name="connsiteY247" fmla="*/ 1584960 h 2610137"/>
                <a:gd name="connsiteX248" fmla="*/ 3298835 w 5018777"/>
                <a:gd name="connsiteY248" fmla="*/ 1570445 h 2610137"/>
                <a:gd name="connsiteX249" fmla="*/ 3277063 w 5018777"/>
                <a:gd name="connsiteY249" fmla="*/ 1548674 h 2610137"/>
                <a:gd name="connsiteX250" fmla="*/ 3233520 w 5018777"/>
                <a:gd name="connsiteY250" fmla="*/ 1519645 h 2610137"/>
                <a:gd name="connsiteX251" fmla="*/ 3182720 w 5018777"/>
                <a:gd name="connsiteY251" fmla="*/ 1461588 h 2610137"/>
                <a:gd name="connsiteX252" fmla="*/ 3175463 w 5018777"/>
                <a:gd name="connsiteY252" fmla="*/ 1439817 h 2610137"/>
                <a:gd name="connsiteX253" fmla="*/ 3153692 w 5018777"/>
                <a:gd name="connsiteY253" fmla="*/ 1425303 h 2610137"/>
                <a:gd name="connsiteX254" fmla="*/ 3204492 w 5018777"/>
                <a:gd name="connsiteY254" fmla="*/ 1389017 h 2610137"/>
                <a:gd name="connsiteX255" fmla="*/ 3240777 w 5018777"/>
                <a:gd name="connsiteY255" fmla="*/ 1352731 h 2610137"/>
                <a:gd name="connsiteX256" fmla="*/ 3269806 w 5018777"/>
                <a:gd name="connsiteY256" fmla="*/ 1316445 h 2610137"/>
                <a:gd name="connsiteX257" fmla="*/ 3291577 w 5018777"/>
                <a:gd name="connsiteY257" fmla="*/ 1301931 h 2610137"/>
                <a:gd name="connsiteX258" fmla="*/ 3306092 w 5018777"/>
                <a:gd name="connsiteY258" fmla="*/ 1287417 h 2610137"/>
                <a:gd name="connsiteX259" fmla="*/ 3313349 w 5018777"/>
                <a:gd name="connsiteY259" fmla="*/ 1265645 h 2610137"/>
                <a:gd name="connsiteX260" fmla="*/ 3269806 w 5018777"/>
                <a:gd name="connsiteY260" fmla="*/ 1258388 h 2610137"/>
                <a:gd name="connsiteX261" fmla="*/ 3248035 w 5018777"/>
                <a:gd name="connsiteY261" fmla="*/ 1251131 h 2610137"/>
                <a:gd name="connsiteX262" fmla="*/ 3197235 w 5018777"/>
                <a:gd name="connsiteY262" fmla="*/ 1236617 h 2610137"/>
                <a:gd name="connsiteX263" fmla="*/ 3175463 w 5018777"/>
                <a:gd name="connsiteY263" fmla="*/ 1222103 h 2610137"/>
                <a:gd name="connsiteX264" fmla="*/ 3153692 w 5018777"/>
                <a:gd name="connsiteY264" fmla="*/ 1214845 h 2610137"/>
                <a:gd name="connsiteX265" fmla="*/ 3124663 w 5018777"/>
                <a:gd name="connsiteY265" fmla="*/ 1200331 h 2610137"/>
                <a:gd name="connsiteX266" fmla="*/ 3204492 w 5018777"/>
                <a:gd name="connsiteY266" fmla="*/ 1098731 h 2610137"/>
                <a:gd name="connsiteX267" fmla="*/ 3255292 w 5018777"/>
                <a:gd name="connsiteY267" fmla="*/ 1040674 h 2610137"/>
                <a:gd name="connsiteX268" fmla="*/ 3255292 w 5018777"/>
                <a:gd name="connsiteY268" fmla="*/ 997131 h 2610137"/>
                <a:gd name="connsiteX269" fmla="*/ 3211749 w 5018777"/>
                <a:gd name="connsiteY269" fmla="*/ 989874 h 2610137"/>
                <a:gd name="connsiteX270" fmla="*/ 3182720 w 5018777"/>
                <a:gd name="connsiteY270" fmla="*/ 982617 h 2610137"/>
                <a:gd name="connsiteX271" fmla="*/ 3124663 w 5018777"/>
                <a:gd name="connsiteY271" fmla="*/ 960845 h 2610137"/>
                <a:gd name="connsiteX272" fmla="*/ 3102892 w 5018777"/>
                <a:gd name="connsiteY272" fmla="*/ 953588 h 2610137"/>
                <a:gd name="connsiteX273" fmla="*/ 3052092 w 5018777"/>
                <a:gd name="connsiteY273" fmla="*/ 946331 h 2610137"/>
                <a:gd name="connsiteX274" fmla="*/ 3030320 w 5018777"/>
                <a:gd name="connsiteY274" fmla="*/ 939074 h 2610137"/>
                <a:gd name="connsiteX275" fmla="*/ 2994035 w 5018777"/>
                <a:gd name="connsiteY275" fmla="*/ 931817 h 2610137"/>
                <a:gd name="connsiteX276" fmla="*/ 2979520 w 5018777"/>
                <a:gd name="connsiteY276" fmla="*/ 917303 h 2610137"/>
                <a:gd name="connsiteX277" fmla="*/ 3037577 w 5018777"/>
                <a:gd name="connsiteY277" fmla="*/ 822960 h 2610137"/>
                <a:gd name="connsiteX278" fmla="*/ 3095635 w 5018777"/>
                <a:gd name="connsiteY278" fmla="*/ 750388 h 2610137"/>
                <a:gd name="connsiteX279" fmla="*/ 3131920 w 5018777"/>
                <a:gd name="connsiteY279" fmla="*/ 706845 h 2610137"/>
                <a:gd name="connsiteX280" fmla="*/ 3146435 w 5018777"/>
                <a:gd name="connsiteY280" fmla="*/ 685074 h 2610137"/>
                <a:gd name="connsiteX281" fmla="*/ 3037577 w 5018777"/>
                <a:gd name="connsiteY281" fmla="*/ 670560 h 2610137"/>
                <a:gd name="connsiteX282" fmla="*/ 2965006 w 5018777"/>
                <a:gd name="connsiteY282" fmla="*/ 663303 h 2610137"/>
                <a:gd name="connsiteX283" fmla="*/ 2892435 w 5018777"/>
                <a:gd name="connsiteY283" fmla="*/ 648788 h 2610137"/>
                <a:gd name="connsiteX284" fmla="*/ 2928720 w 5018777"/>
                <a:gd name="connsiteY284" fmla="*/ 612503 h 2610137"/>
                <a:gd name="connsiteX285" fmla="*/ 2965006 w 5018777"/>
                <a:gd name="connsiteY285" fmla="*/ 576217 h 2610137"/>
                <a:gd name="connsiteX286" fmla="*/ 2972263 w 5018777"/>
                <a:gd name="connsiteY286" fmla="*/ 532674 h 2610137"/>
                <a:gd name="connsiteX287" fmla="*/ 2986777 w 5018777"/>
                <a:gd name="connsiteY287" fmla="*/ 489131 h 2610137"/>
                <a:gd name="connsiteX288" fmla="*/ 3001292 w 5018777"/>
                <a:gd name="connsiteY288" fmla="*/ 438331 h 2610137"/>
                <a:gd name="connsiteX289" fmla="*/ 3015806 w 5018777"/>
                <a:gd name="connsiteY289" fmla="*/ 394788 h 2610137"/>
                <a:gd name="connsiteX290" fmla="*/ 2965006 w 5018777"/>
                <a:gd name="connsiteY290" fmla="*/ 402045 h 2610137"/>
                <a:gd name="connsiteX291" fmla="*/ 2921463 w 5018777"/>
                <a:gd name="connsiteY291" fmla="*/ 416560 h 2610137"/>
                <a:gd name="connsiteX292" fmla="*/ 2892435 w 5018777"/>
                <a:gd name="connsiteY292" fmla="*/ 423817 h 2610137"/>
                <a:gd name="connsiteX293" fmla="*/ 2856149 w 5018777"/>
                <a:gd name="connsiteY293" fmla="*/ 438331 h 2610137"/>
                <a:gd name="connsiteX294" fmla="*/ 2812606 w 5018777"/>
                <a:gd name="connsiteY294" fmla="*/ 445588 h 2610137"/>
                <a:gd name="connsiteX295" fmla="*/ 2783577 w 5018777"/>
                <a:gd name="connsiteY295" fmla="*/ 452845 h 2610137"/>
                <a:gd name="connsiteX296" fmla="*/ 2725520 w 5018777"/>
                <a:gd name="connsiteY296" fmla="*/ 445588 h 2610137"/>
                <a:gd name="connsiteX297" fmla="*/ 2732777 w 5018777"/>
                <a:gd name="connsiteY297" fmla="*/ 380274 h 2610137"/>
                <a:gd name="connsiteX298" fmla="*/ 2725520 w 5018777"/>
                <a:gd name="connsiteY298" fmla="*/ 293188 h 2610137"/>
                <a:gd name="connsiteX299" fmla="*/ 2711006 w 5018777"/>
                <a:gd name="connsiteY299" fmla="*/ 235131 h 2610137"/>
                <a:gd name="connsiteX300" fmla="*/ 2667463 w 5018777"/>
                <a:gd name="connsiteY300" fmla="*/ 213360 h 2610137"/>
                <a:gd name="connsiteX301" fmla="*/ 2660206 w 5018777"/>
                <a:gd name="connsiteY30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66606 w 5018777"/>
                <a:gd name="connsiteY231" fmla="*/ 1904274 h 2610137"/>
                <a:gd name="connsiteX232" fmla="*/ 3044835 w 5018777"/>
                <a:gd name="connsiteY232" fmla="*/ 1889760 h 2610137"/>
                <a:gd name="connsiteX233" fmla="*/ 3037577 w 5018777"/>
                <a:gd name="connsiteY233" fmla="*/ 1867988 h 2610137"/>
                <a:gd name="connsiteX234" fmla="*/ 3023063 w 5018777"/>
                <a:gd name="connsiteY234" fmla="*/ 1846217 h 2610137"/>
                <a:gd name="connsiteX235" fmla="*/ 3052092 w 5018777"/>
                <a:gd name="connsiteY235" fmla="*/ 1831703 h 2610137"/>
                <a:gd name="connsiteX236" fmla="*/ 3160949 w 5018777"/>
                <a:gd name="connsiteY236" fmla="*/ 1817188 h 2610137"/>
                <a:gd name="connsiteX237" fmla="*/ 3182720 w 5018777"/>
                <a:gd name="connsiteY237" fmla="*/ 1802674 h 2610137"/>
                <a:gd name="connsiteX238" fmla="*/ 3131920 w 5018777"/>
                <a:gd name="connsiteY238" fmla="*/ 1693817 h 2610137"/>
                <a:gd name="connsiteX239" fmla="*/ 3124663 w 5018777"/>
                <a:gd name="connsiteY239" fmla="*/ 1672045 h 2610137"/>
                <a:gd name="connsiteX240" fmla="*/ 3110149 w 5018777"/>
                <a:gd name="connsiteY240" fmla="*/ 1650274 h 2610137"/>
                <a:gd name="connsiteX241" fmla="*/ 3131920 w 5018777"/>
                <a:gd name="connsiteY241" fmla="*/ 1643017 h 2610137"/>
                <a:gd name="connsiteX242" fmla="*/ 3160949 w 5018777"/>
                <a:gd name="connsiteY242" fmla="*/ 1635760 h 2610137"/>
                <a:gd name="connsiteX243" fmla="*/ 3189977 w 5018777"/>
                <a:gd name="connsiteY243" fmla="*/ 1621245 h 2610137"/>
                <a:gd name="connsiteX244" fmla="*/ 3219006 w 5018777"/>
                <a:gd name="connsiteY244" fmla="*/ 1613988 h 2610137"/>
                <a:gd name="connsiteX245" fmla="*/ 3240777 w 5018777"/>
                <a:gd name="connsiteY245" fmla="*/ 1606731 h 2610137"/>
                <a:gd name="connsiteX246" fmla="*/ 3284320 w 5018777"/>
                <a:gd name="connsiteY246" fmla="*/ 1584960 h 2610137"/>
                <a:gd name="connsiteX247" fmla="*/ 3298835 w 5018777"/>
                <a:gd name="connsiteY247" fmla="*/ 1570445 h 2610137"/>
                <a:gd name="connsiteX248" fmla="*/ 3277063 w 5018777"/>
                <a:gd name="connsiteY248" fmla="*/ 1548674 h 2610137"/>
                <a:gd name="connsiteX249" fmla="*/ 3233520 w 5018777"/>
                <a:gd name="connsiteY249" fmla="*/ 1519645 h 2610137"/>
                <a:gd name="connsiteX250" fmla="*/ 3182720 w 5018777"/>
                <a:gd name="connsiteY250" fmla="*/ 1461588 h 2610137"/>
                <a:gd name="connsiteX251" fmla="*/ 3175463 w 5018777"/>
                <a:gd name="connsiteY251" fmla="*/ 1439817 h 2610137"/>
                <a:gd name="connsiteX252" fmla="*/ 3153692 w 5018777"/>
                <a:gd name="connsiteY252" fmla="*/ 1425303 h 2610137"/>
                <a:gd name="connsiteX253" fmla="*/ 3204492 w 5018777"/>
                <a:gd name="connsiteY253" fmla="*/ 1389017 h 2610137"/>
                <a:gd name="connsiteX254" fmla="*/ 3240777 w 5018777"/>
                <a:gd name="connsiteY254" fmla="*/ 1352731 h 2610137"/>
                <a:gd name="connsiteX255" fmla="*/ 3269806 w 5018777"/>
                <a:gd name="connsiteY255" fmla="*/ 1316445 h 2610137"/>
                <a:gd name="connsiteX256" fmla="*/ 3291577 w 5018777"/>
                <a:gd name="connsiteY256" fmla="*/ 1301931 h 2610137"/>
                <a:gd name="connsiteX257" fmla="*/ 3306092 w 5018777"/>
                <a:gd name="connsiteY257" fmla="*/ 1287417 h 2610137"/>
                <a:gd name="connsiteX258" fmla="*/ 3313349 w 5018777"/>
                <a:gd name="connsiteY258" fmla="*/ 1265645 h 2610137"/>
                <a:gd name="connsiteX259" fmla="*/ 3269806 w 5018777"/>
                <a:gd name="connsiteY259" fmla="*/ 1258388 h 2610137"/>
                <a:gd name="connsiteX260" fmla="*/ 3248035 w 5018777"/>
                <a:gd name="connsiteY260" fmla="*/ 1251131 h 2610137"/>
                <a:gd name="connsiteX261" fmla="*/ 3197235 w 5018777"/>
                <a:gd name="connsiteY261" fmla="*/ 1236617 h 2610137"/>
                <a:gd name="connsiteX262" fmla="*/ 3175463 w 5018777"/>
                <a:gd name="connsiteY262" fmla="*/ 1222103 h 2610137"/>
                <a:gd name="connsiteX263" fmla="*/ 3153692 w 5018777"/>
                <a:gd name="connsiteY263" fmla="*/ 1214845 h 2610137"/>
                <a:gd name="connsiteX264" fmla="*/ 3124663 w 5018777"/>
                <a:gd name="connsiteY264" fmla="*/ 1200331 h 2610137"/>
                <a:gd name="connsiteX265" fmla="*/ 3204492 w 5018777"/>
                <a:gd name="connsiteY265" fmla="*/ 1098731 h 2610137"/>
                <a:gd name="connsiteX266" fmla="*/ 3255292 w 5018777"/>
                <a:gd name="connsiteY266" fmla="*/ 1040674 h 2610137"/>
                <a:gd name="connsiteX267" fmla="*/ 3255292 w 5018777"/>
                <a:gd name="connsiteY267" fmla="*/ 997131 h 2610137"/>
                <a:gd name="connsiteX268" fmla="*/ 3211749 w 5018777"/>
                <a:gd name="connsiteY268" fmla="*/ 989874 h 2610137"/>
                <a:gd name="connsiteX269" fmla="*/ 3182720 w 5018777"/>
                <a:gd name="connsiteY269" fmla="*/ 982617 h 2610137"/>
                <a:gd name="connsiteX270" fmla="*/ 3124663 w 5018777"/>
                <a:gd name="connsiteY270" fmla="*/ 960845 h 2610137"/>
                <a:gd name="connsiteX271" fmla="*/ 3102892 w 5018777"/>
                <a:gd name="connsiteY271" fmla="*/ 953588 h 2610137"/>
                <a:gd name="connsiteX272" fmla="*/ 3052092 w 5018777"/>
                <a:gd name="connsiteY272" fmla="*/ 946331 h 2610137"/>
                <a:gd name="connsiteX273" fmla="*/ 3030320 w 5018777"/>
                <a:gd name="connsiteY273" fmla="*/ 939074 h 2610137"/>
                <a:gd name="connsiteX274" fmla="*/ 2994035 w 5018777"/>
                <a:gd name="connsiteY274" fmla="*/ 931817 h 2610137"/>
                <a:gd name="connsiteX275" fmla="*/ 2979520 w 5018777"/>
                <a:gd name="connsiteY275" fmla="*/ 917303 h 2610137"/>
                <a:gd name="connsiteX276" fmla="*/ 3037577 w 5018777"/>
                <a:gd name="connsiteY276" fmla="*/ 822960 h 2610137"/>
                <a:gd name="connsiteX277" fmla="*/ 3095635 w 5018777"/>
                <a:gd name="connsiteY277" fmla="*/ 750388 h 2610137"/>
                <a:gd name="connsiteX278" fmla="*/ 3131920 w 5018777"/>
                <a:gd name="connsiteY278" fmla="*/ 706845 h 2610137"/>
                <a:gd name="connsiteX279" fmla="*/ 3146435 w 5018777"/>
                <a:gd name="connsiteY279" fmla="*/ 685074 h 2610137"/>
                <a:gd name="connsiteX280" fmla="*/ 3037577 w 5018777"/>
                <a:gd name="connsiteY280" fmla="*/ 670560 h 2610137"/>
                <a:gd name="connsiteX281" fmla="*/ 2965006 w 5018777"/>
                <a:gd name="connsiteY281" fmla="*/ 663303 h 2610137"/>
                <a:gd name="connsiteX282" fmla="*/ 2892435 w 5018777"/>
                <a:gd name="connsiteY282" fmla="*/ 648788 h 2610137"/>
                <a:gd name="connsiteX283" fmla="*/ 2928720 w 5018777"/>
                <a:gd name="connsiteY283" fmla="*/ 612503 h 2610137"/>
                <a:gd name="connsiteX284" fmla="*/ 2965006 w 5018777"/>
                <a:gd name="connsiteY284" fmla="*/ 576217 h 2610137"/>
                <a:gd name="connsiteX285" fmla="*/ 2972263 w 5018777"/>
                <a:gd name="connsiteY285" fmla="*/ 532674 h 2610137"/>
                <a:gd name="connsiteX286" fmla="*/ 2986777 w 5018777"/>
                <a:gd name="connsiteY286" fmla="*/ 489131 h 2610137"/>
                <a:gd name="connsiteX287" fmla="*/ 3001292 w 5018777"/>
                <a:gd name="connsiteY287" fmla="*/ 438331 h 2610137"/>
                <a:gd name="connsiteX288" fmla="*/ 3015806 w 5018777"/>
                <a:gd name="connsiteY288" fmla="*/ 394788 h 2610137"/>
                <a:gd name="connsiteX289" fmla="*/ 2965006 w 5018777"/>
                <a:gd name="connsiteY289" fmla="*/ 402045 h 2610137"/>
                <a:gd name="connsiteX290" fmla="*/ 2921463 w 5018777"/>
                <a:gd name="connsiteY290" fmla="*/ 416560 h 2610137"/>
                <a:gd name="connsiteX291" fmla="*/ 2892435 w 5018777"/>
                <a:gd name="connsiteY291" fmla="*/ 423817 h 2610137"/>
                <a:gd name="connsiteX292" fmla="*/ 2856149 w 5018777"/>
                <a:gd name="connsiteY292" fmla="*/ 438331 h 2610137"/>
                <a:gd name="connsiteX293" fmla="*/ 2812606 w 5018777"/>
                <a:gd name="connsiteY293" fmla="*/ 445588 h 2610137"/>
                <a:gd name="connsiteX294" fmla="*/ 2783577 w 5018777"/>
                <a:gd name="connsiteY294" fmla="*/ 452845 h 2610137"/>
                <a:gd name="connsiteX295" fmla="*/ 2725520 w 5018777"/>
                <a:gd name="connsiteY295" fmla="*/ 445588 h 2610137"/>
                <a:gd name="connsiteX296" fmla="*/ 2732777 w 5018777"/>
                <a:gd name="connsiteY296" fmla="*/ 380274 h 2610137"/>
                <a:gd name="connsiteX297" fmla="*/ 2725520 w 5018777"/>
                <a:gd name="connsiteY297" fmla="*/ 293188 h 2610137"/>
                <a:gd name="connsiteX298" fmla="*/ 2711006 w 5018777"/>
                <a:gd name="connsiteY298" fmla="*/ 235131 h 2610137"/>
                <a:gd name="connsiteX299" fmla="*/ 2667463 w 5018777"/>
                <a:gd name="connsiteY299" fmla="*/ 213360 h 2610137"/>
                <a:gd name="connsiteX300" fmla="*/ 2660206 w 5018777"/>
                <a:gd name="connsiteY30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182720 w 5018777"/>
                <a:gd name="connsiteY236" fmla="*/ 180267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251300 w 5018777"/>
                <a:gd name="connsiteY236" fmla="*/ 182934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251300 w 5018777"/>
                <a:gd name="connsiteY235" fmla="*/ 1829344 h 2610137"/>
                <a:gd name="connsiteX236" fmla="*/ 3131920 w 5018777"/>
                <a:gd name="connsiteY236" fmla="*/ 1693817 h 2610137"/>
                <a:gd name="connsiteX237" fmla="*/ 3124663 w 5018777"/>
                <a:gd name="connsiteY237" fmla="*/ 1672045 h 2610137"/>
                <a:gd name="connsiteX238" fmla="*/ 3110149 w 5018777"/>
                <a:gd name="connsiteY238" fmla="*/ 1650274 h 2610137"/>
                <a:gd name="connsiteX239" fmla="*/ 3131920 w 5018777"/>
                <a:gd name="connsiteY239" fmla="*/ 1643017 h 2610137"/>
                <a:gd name="connsiteX240" fmla="*/ 3160949 w 5018777"/>
                <a:gd name="connsiteY240" fmla="*/ 1635760 h 2610137"/>
                <a:gd name="connsiteX241" fmla="*/ 3189977 w 5018777"/>
                <a:gd name="connsiteY241" fmla="*/ 1621245 h 2610137"/>
                <a:gd name="connsiteX242" fmla="*/ 3219006 w 5018777"/>
                <a:gd name="connsiteY242" fmla="*/ 1613988 h 2610137"/>
                <a:gd name="connsiteX243" fmla="*/ 3240777 w 5018777"/>
                <a:gd name="connsiteY243" fmla="*/ 1606731 h 2610137"/>
                <a:gd name="connsiteX244" fmla="*/ 3284320 w 5018777"/>
                <a:gd name="connsiteY244" fmla="*/ 1584960 h 2610137"/>
                <a:gd name="connsiteX245" fmla="*/ 3298835 w 5018777"/>
                <a:gd name="connsiteY245" fmla="*/ 1570445 h 2610137"/>
                <a:gd name="connsiteX246" fmla="*/ 3277063 w 5018777"/>
                <a:gd name="connsiteY246" fmla="*/ 1548674 h 2610137"/>
                <a:gd name="connsiteX247" fmla="*/ 3233520 w 5018777"/>
                <a:gd name="connsiteY247" fmla="*/ 1519645 h 2610137"/>
                <a:gd name="connsiteX248" fmla="*/ 3182720 w 5018777"/>
                <a:gd name="connsiteY248" fmla="*/ 1461588 h 2610137"/>
                <a:gd name="connsiteX249" fmla="*/ 3175463 w 5018777"/>
                <a:gd name="connsiteY249" fmla="*/ 1439817 h 2610137"/>
                <a:gd name="connsiteX250" fmla="*/ 3153692 w 5018777"/>
                <a:gd name="connsiteY250" fmla="*/ 1425303 h 2610137"/>
                <a:gd name="connsiteX251" fmla="*/ 3204492 w 5018777"/>
                <a:gd name="connsiteY251" fmla="*/ 1389017 h 2610137"/>
                <a:gd name="connsiteX252" fmla="*/ 3240777 w 5018777"/>
                <a:gd name="connsiteY252" fmla="*/ 1352731 h 2610137"/>
                <a:gd name="connsiteX253" fmla="*/ 3269806 w 5018777"/>
                <a:gd name="connsiteY253" fmla="*/ 1316445 h 2610137"/>
                <a:gd name="connsiteX254" fmla="*/ 3291577 w 5018777"/>
                <a:gd name="connsiteY254" fmla="*/ 1301931 h 2610137"/>
                <a:gd name="connsiteX255" fmla="*/ 3306092 w 5018777"/>
                <a:gd name="connsiteY255" fmla="*/ 1287417 h 2610137"/>
                <a:gd name="connsiteX256" fmla="*/ 3313349 w 5018777"/>
                <a:gd name="connsiteY256" fmla="*/ 1265645 h 2610137"/>
                <a:gd name="connsiteX257" fmla="*/ 3269806 w 5018777"/>
                <a:gd name="connsiteY257" fmla="*/ 1258388 h 2610137"/>
                <a:gd name="connsiteX258" fmla="*/ 3248035 w 5018777"/>
                <a:gd name="connsiteY258" fmla="*/ 1251131 h 2610137"/>
                <a:gd name="connsiteX259" fmla="*/ 3197235 w 5018777"/>
                <a:gd name="connsiteY259" fmla="*/ 1236617 h 2610137"/>
                <a:gd name="connsiteX260" fmla="*/ 3175463 w 5018777"/>
                <a:gd name="connsiteY260" fmla="*/ 1222103 h 2610137"/>
                <a:gd name="connsiteX261" fmla="*/ 3153692 w 5018777"/>
                <a:gd name="connsiteY261" fmla="*/ 1214845 h 2610137"/>
                <a:gd name="connsiteX262" fmla="*/ 3124663 w 5018777"/>
                <a:gd name="connsiteY262" fmla="*/ 1200331 h 2610137"/>
                <a:gd name="connsiteX263" fmla="*/ 3204492 w 5018777"/>
                <a:gd name="connsiteY263" fmla="*/ 1098731 h 2610137"/>
                <a:gd name="connsiteX264" fmla="*/ 3255292 w 5018777"/>
                <a:gd name="connsiteY264" fmla="*/ 1040674 h 2610137"/>
                <a:gd name="connsiteX265" fmla="*/ 3255292 w 5018777"/>
                <a:gd name="connsiteY265" fmla="*/ 997131 h 2610137"/>
                <a:gd name="connsiteX266" fmla="*/ 3211749 w 5018777"/>
                <a:gd name="connsiteY266" fmla="*/ 989874 h 2610137"/>
                <a:gd name="connsiteX267" fmla="*/ 3182720 w 5018777"/>
                <a:gd name="connsiteY267" fmla="*/ 982617 h 2610137"/>
                <a:gd name="connsiteX268" fmla="*/ 3124663 w 5018777"/>
                <a:gd name="connsiteY268" fmla="*/ 960845 h 2610137"/>
                <a:gd name="connsiteX269" fmla="*/ 3102892 w 5018777"/>
                <a:gd name="connsiteY269" fmla="*/ 953588 h 2610137"/>
                <a:gd name="connsiteX270" fmla="*/ 3052092 w 5018777"/>
                <a:gd name="connsiteY270" fmla="*/ 946331 h 2610137"/>
                <a:gd name="connsiteX271" fmla="*/ 3030320 w 5018777"/>
                <a:gd name="connsiteY271" fmla="*/ 939074 h 2610137"/>
                <a:gd name="connsiteX272" fmla="*/ 2994035 w 5018777"/>
                <a:gd name="connsiteY272" fmla="*/ 931817 h 2610137"/>
                <a:gd name="connsiteX273" fmla="*/ 2979520 w 5018777"/>
                <a:gd name="connsiteY273" fmla="*/ 917303 h 2610137"/>
                <a:gd name="connsiteX274" fmla="*/ 3037577 w 5018777"/>
                <a:gd name="connsiteY274" fmla="*/ 822960 h 2610137"/>
                <a:gd name="connsiteX275" fmla="*/ 3095635 w 5018777"/>
                <a:gd name="connsiteY275" fmla="*/ 750388 h 2610137"/>
                <a:gd name="connsiteX276" fmla="*/ 3131920 w 5018777"/>
                <a:gd name="connsiteY276" fmla="*/ 706845 h 2610137"/>
                <a:gd name="connsiteX277" fmla="*/ 3146435 w 5018777"/>
                <a:gd name="connsiteY277" fmla="*/ 685074 h 2610137"/>
                <a:gd name="connsiteX278" fmla="*/ 3037577 w 5018777"/>
                <a:gd name="connsiteY278" fmla="*/ 670560 h 2610137"/>
                <a:gd name="connsiteX279" fmla="*/ 2965006 w 5018777"/>
                <a:gd name="connsiteY279" fmla="*/ 663303 h 2610137"/>
                <a:gd name="connsiteX280" fmla="*/ 2892435 w 5018777"/>
                <a:gd name="connsiteY280" fmla="*/ 648788 h 2610137"/>
                <a:gd name="connsiteX281" fmla="*/ 2928720 w 5018777"/>
                <a:gd name="connsiteY281" fmla="*/ 612503 h 2610137"/>
                <a:gd name="connsiteX282" fmla="*/ 2965006 w 5018777"/>
                <a:gd name="connsiteY282" fmla="*/ 576217 h 2610137"/>
                <a:gd name="connsiteX283" fmla="*/ 2972263 w 5018777"/>
                <a:gd name="connsiteY283" fmla="*/ 532674 h 2610137"/>
                <a:gd name="connsiteX284" fmla="*/ 2986777 w 5018777"/>
                <a:gd name="connsiteY284" fmla="*/ 489131 h 2610137"/>
                <a:gd name="connsiteX285" fmla="*/ 3001292 w 5018777"/>
                <a:gd name="connsiteY285" fmla="*/ 438331 h 2610137"/>
                <a:gd name="connsiteX286" fmla="*/ 3015806 w 5018777"/>
                <a:gd name="connsiteY286" fmla="*/ 394788 h 2610137"/>
                <a:gd name="connsiteX287" fmla="*/ 2965006 w 5018777"/>
                <a:gd name="connsiteY287" fmla="*/ 402045 h 2610137"/>
                <a:gd name="connsiteX288" fmla="*/ 2921463 w 5018777"/>
                <a:gd name="connsiteY288" fmla="*/ 416560 h 2610137"/>
                <a:gd name="connsiteX289" fmla="*/ 2892435 w 5018777"/>
                <a:gd name="connsiteY289" fmla="*/ 423817 h 2610137"/>
                <a:gd name="connsiteX290" fmla="*/ 2856149 w 5018777"/>
                <a:gd name="connsiteY290" fmla="*/ 438331 h 2610137"/>
                <a:gd name="connsiteX291" fmla="*/ 2812606 w 5018777"/>
                <a:gd name="connsiteY291" fmla="*/ 445588 h 2610137"/>
                <a:gd name="connsiteX292" fmla="*/ 2783577 w 5018777"/>
                <a:gd name="connsiteY292" fmla="*/ 452845 h 2610137"/>
                <a:gd name="connsiteX293" fmla="*/ 2725520 w 5018777"/>
                <a:gd name="connsiteY293" fmla="*/ 445588 h 2610137"/>
                <a:gd name="connsiteX294" fmla="*/ 2732777 w 5018777"/>
                <a:gd name="connsiteY294" fmla="*/ 380274 h 2610137"/>
                <a:gd name="connsiteX295" fmla="*/ 2725520 w 5018777"/>
                <a:gd name="connsiteY295" fmla="*/ 293188 h 2610137"/>
                <a:gd name="connsiteX296" fmla="*/ 2711006 w 5018777"/>
                <a:gd name="connsiteY296" fmla="*/ 235131 h 2610137"/>
                <a:gd name="connsiteX297" fmla="*/ 2667463 w 5018777"/>
                <a:gd name="connsiteY297" fmla="*/ 213360 h 2610137"/>
                <a:gd name="connsiteX298" fmla="*/ 2660206 w 5018777"/>
                <a:gd name="connsiteY29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37577 w 5018777"/>
                <a:gd name="connsiteY231" fmla="*/ 1867988 h 2610137"/>
                <a:gd name="connsiteX232" fmla="*/ 3023063 w 5018777"/>
                <a:gd name="connsiteY232" fmla="*/ 1846217 h 2610137"/>
                <a:gd name="connsiteX233" fmla="*/ 3052092 w 5018777"/>
                <a:gd name="connsiteY233" fmla="*/ 1831703 h 2610137"/>
                <a:gd name="connsiteX234" fmla="*/ 3251300 w 5018777"/>
                <a:gd name="connsiteY234" fmla="*/ 1829344 h 2610137"/>
                <a:gd name="connsiteX235" fmla="*/ 3131920 w 5018777"/>
                <a:gd name="connsiteY235" fmla="*/ 1693817 h 2610137"/>
                <a:gd name="connsiteX236" fmla="*/ 3124663 w 5018777"/>
                <a:gd name="connsiteY236" fmla="*/ 1672045 h 2610137"/>
                <a:gd name="connsiteX237" fmla="*/ 3110149 w 5018777"/>
                <a:gd name="connsiteY237" fmla="*/ 1650274 h 2610137"/>
                <a:gd name="connsiteX238" fmla="*/ 3131920 w 5018777"/>
                <a:gd name="connsiteY238" fmla="*/ 1643017 h 2610137"/>
                <a:gd name="connsiteX239" fmla="*/ 3160949 w 5018777"/>
                <a:gd name="connsiteY239" fmla="*/ 1635760 h 2610137"/>
                <a:gd name="connsiteX240" fmla="*/ 3189977 w 5018777"/>
                <a:gd name="connsiteY240" fmla="*/ 1621245 h 2610137"/>
                <a:gd name="connsiteX241" fmla="*/ 3219006 w 5018777"/>
                <a:gd name="connsiteY241" fmla="*/ 1613988 h 2610137"/>
                <a:gd name="connsiteX242" fmla="*/ 3240777 w 5018777"/>
                <a:gd name="connsiteY242" fmla="*/ 1606731 h 2610137"/>
                <a:gd name="connsiteX243" fmla="*/ 3284320 w 5018777"/>
                <a:gd name="connsiteY243" fmla="*/ 1584960 h 2610137"/>
                <a:gd name="connsiteX244" fmla="*/ 3298835 w 5018777"/>
                <a:gd name="connsiteY244" fmla="*/ 1570445 h 2610137"/>
                <a:gd name="connsiteX245" fmla="*/ 3277063 w 5018777"/>
                <a:gd name="connsiteY245" fmla="*/ 1548674 h 2610137"/>
                <a:gd name="connsiteX246" fmla="*/ 3233520 w 5018777"/>
                <a:gd name="connsiteY246" fmla="*/ 1519645 h 2610137"/>
                <a:gd name="connsiteX247" fmla="*/ 3182720 w 5018777"/>
                <a:gd name="connsiteY247" fmla="*/ 1461588 h 2610137"/>
                <a:gd name="connsiteX248" fmla="*/ 3175463 w 5018777"/>
                <a:gd name="connsiteY248" fmla="*/ 1439817 h 2610137"/>
                <a:gd name="connsiteX249" fmla="*/ 3153692 w 5018777"/>
                <a:gd name="connsiteY249" fmla="*/ 1425303 h 2610137"/>
                <a:gd name="connsiteX250" fmla="*/ 3204492 w 5018777"/>
                <a:gd name="connsiteY250" fmla="*/ 1389017 h 2610137"/>
                <a:gd name="connsiteX251" fmla="*/ 3240777 w 5018777"/>
                <a:gd name="connsiteY251" fmla="*/ 1352731 h 2610137"/>
                <a:gd name="connsiteX252" fmla="*/ 3269806 w 5018777"/>
                <a:gd name="connsiteY252" fmla="*/ 1316445 h 2610137"/>
                <a:gd name="connsiteX253" fmla="*/ 3291577 w 5018777"/>
                <a:gd name="connsiteY253" fmla="*/ 1301931 h 2610137"/>
                <a:gd name="connsiteX254" fmla="*/ 3306092 w 5018777"/>
                <a:gd name="connsiteY254" fmla="*/ 1287417 h 2610137"/>
                <a:gd name="connsiteX255" fmla="*/ 3313349 w 5018777"/>
                <a:gd name="connsiteY255" fmla="*/ 1265645 h 2610137"/>
                <a:gd name="connsiteX256" fmla="*/ 3269806 w 5018777"/>
                <a:gd name="connsiteY256" fmla="*/ 1258388 h 2610137"/>
                <a:gd name="connsiteX257" fmla="*/ 3248035 w 5018777"/>
                <a:gd name="connsiteY257" fmla="*/ 1251131 h 2610137"/>
                <a:gd name="connsiteX258" fmla="*/ 3197235 w 5018777"/>
                <a:gd name="connsiteY258" fmla="*/ 1236617 h 2610137"/>
                <a:gd name="connsiteX259" fmla="*/ 3175463 w 5018777"/>
                <a:gd name="connsiteY259" fmla="*/ 1222103 h 2610137"/>
                <a:gd name="connsiteX260" fmla="*/ 3153692 w 5018777"/>
                <a:gd name="connsiteY260" fmla="*/ 1214845 h 2610137"/>
                <a:gd name="connsiteX261" fmla="*/ 3124663 w 5018777"/>
                <a:gd name="connsiteY261" fmla="*/ 1200331 h 2610137"/>
                <a:gd name="connsiteX262" fmla="*/ 3204492 w 5018777"/>
                <a:gd name="connsiteY262" fmla="*/ 1098731 h 2610137"/>
                <a:gd name="connsiteX263" fmla="*/ 3255292 w 5018777"/>
                <a:gd name="connsiteY263" fmla="*/ 1040674 h 2610137"/>
                <a:gd name="connsiteX264" fmla="*/ 3255292 w 5018777"/>
                <a:gd name="connsiteY264" fmla="*/ 997131 h 2610137"/>
                <a:gd name="connsiteX265" fmla="*/ 3211749 w 5018777"/>
                <a:gd name="connsiteY265" fmla="*/ 989874 h 2610137"/>
                <a:gd name="connsiteX266" fmla="*/ 3182720 w 5018777"/>
                <a:gd name="connsiteY266" fmla="*/ 982617 h 2610137"/>
                <a:gd name="connsiteX267" fmla="*/ 3124663 w 5018777"/>
                <a:gd name="connsiteY267" fmla="*/ 960845 h 2610137"/>
                <a:gd name="connsiteX268" fmla="*/ 3102892 w 5018777"/>
                <a:gd name="connsiteY268" fmla="*/ 953588 h 2610137"/>
                <a:gd name="connsiteX269" fmla="*/ 3052092 w 5018777"/>
                <a:gd name="connsiteY269" fmla="*/ 946331 h 2610137"/>
                <a:gd name="connsiteX270" fmla="*/ 3030320 w 5018777"/>
                <a:gd name="connsiteY270" fmla="*/ 939074 h 2610137"/>
                <a:gd name="connsiteX271" fmla="*/ 2994035 w 5018777"/>
                <a:gd name="connsiteY271" fmla="*/ 931817 h 2610137"/>
                <a:gd name="connsiteX272" fmla="*/ 2979520 w 5018777"/>
                <a:gd name="connsiteY272" fmla="*/ 917303 h 2610137"/>
                <a:gd name="connsiteX273" fmla="*/ 3037577 w 5018777"/>
                <a:gd name="connsiteY273" fmla="*/ 822960 h 2610137"/>
                <a:gd name="connsiteX274" fmla="*/ 3095635 w 5018777"/>
                <a:gd name="connsiteY274" fmla="*/ 750388 h 2610137"/>
                <a:gd name="connsiteX275" fmla="*/ 3131920 w 5018777"/>
                <a:gd name="connsiteY275" fmla="*/ 706845 h 2610137"/>
                <a:gd name="connsiteX276" fmla="*/ 3146435 w 5018777"/>
                <a:gd name="connsiteY276" fmla="*/ 685074 h 2610137"/>
                <a:gd name="connsiteX277" fmla="*/ 3037577 w 5018777"/>
                <a:gd name="connsiteY277" fmla="*/ 670560 h 2610137"/>
                <a:gd name="connsiteX278" fmla="*/ 2965006 w 5018777"/>
                <a:gd name="connsiteY278" fmla="*/ 663303 h 2610137"/>
                <a:gd name="connsiteX279" fmla="*/ 2892435 w 5018777"/>
                <a:gd name="connsiteY279" fmla="*/ 648788 h 2610137"/>
                <a:gd name="connsiteX280" fmla="*/ 2928720 w 5018777"/>
                <a:gd name="connsiteY280" fmla="*/ 612503 h 2610137"/>
                <a:gd name="connsiteX281" fmla="*/ 2965006 w 5018777"/>
                <a:gd name="connsiteY281" fmla="*/ 576217 h 2610137"/>
                <a:gd name="connsiteX282" fmla="*/ 2972263 w 5018777"/>
                <a:gd name="connsiteY282" fmla="*/ 532674 h 2610137"/>
                <a:gd name="connsiteX283" fmla="*/ 2986777 w 5018777"/>
                <a:gd name="connsiteY283" fmla="*/ 489131 h 2610137"/>
                <a:gd name="connsiteX284" fmla="*/ 3001292 w 5018777"/>
                <a:gd name="connsiteY284" fmla="*/ 438331 h 2610137"/>
                <a:gd name="connsiteX285" fmla="*/ 3015806 w 5018777"/>
                <a:gd name="connsiteY285" fmla="*/ 394788 h 2610137"/>
                <a:gd name="connsiteX286" fmla="*/ 2965006 w 5018777"/>
                <a:gd name="connsiteY286" fmla="*/ 402045 h 2610137"/>
                <a:gd name="connsiteX287" fmla="*/ 2921463 w 5018777"/>
                <a:gd name="connsiteY287" fmla="*/ 416560 h 2610137"/>
                <a:gd name="connsiteX288" fmla="*/ 2892435 w 5018777"/>
                <a:gd name="connsiteY288" fmla="*/ 423817 h 2610137"/>
                <a:gd name="connsiteX289" fmla="*/ 2856149 w 5018777"/>
                <a:gd name="connsiteY289" fmla="*/ 438331 h 2610137"/>
                <a:gd name="connsiteX290" fmla="*/ 2812606 w 5018777"/>
                <a:gd name="connsiteY290" fmla="*/ 445588 h 2610137"/>
                <a:gd name="connsiteX291" fmla="*/ 2783577 w 5018777"/>
                <a:gd name="connsiteY291" fmla="*/ 452845 h 2610137"/>
                <a:gd name="connsiteX292" fmla="*/ 2725520 w 5018777"/>
                <a:gd name="connsiteY292" fmla="*/ 445588 h 2610137"/>
                <a:gd name="connsiteX293" fmla="*/ 2732777 w 5018777"/>
                <a:gd name="connsiteY293" fmla="*/ 380274 h 2610137"/>
                <a:gd name="connsiteX294" fmla="*/ 2725520 w 5018777"/>
                <a:gd name="connsiteY294" fmla="*/ 293188 h 2610137"/>
                <a:gd name="connsiteX295" fmla="*/ 2711006 w 5018777"/>
                <a:gd name="connsiteY295" fmla="*/ 235131 h 2610137"/>
                <a:gd name="connsiteX296" fmla="*/ 2667463 w 5018777"/>
                <a:gd name="connsiteY296" fmla="*/ 213360 h 2610137"/>
                <a:gd name="connsiteX297" fmla="*/ 2660206 w 5018777"/>
                <a:gd name="connsiteY29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23063 w 5018777"/>
                <a:gd name="connsiteY231" fmla="*/ 1846217 h 2610137"/>
                <a:gd name="connsiteX232" fmla="*/ 3052092 w 5018777"/>
                <a:gd name="connsiteY232" fmla="*/ 1831703 h 2610137"/>
                <a:gd name="connsiteX233" fmla="*/ 3251300 w 5018777"/>
                <a:gd name="connsiteY233" fmla="*/ 1829344 h 2610137"/>
                <a:gd name="connsiteX234" fmla="*/ 3131920 w 5018777"/>
                <a:gd name="connsiteY234" fmla="*/ 1693817 h 2610137"/>
                <a:gd name="connsiteX235" fmla="*/ 3124663 w 5018777"/>
                <a:gd name="connsiteY235" fmla="*/ 1672045 h 2610137"/>
                <a:gd name="connsiteX236" fmla="*/ 3110149 w 5018777"/>
                <a:gd name="connsiteY236" fmla="*/ 1650274 h 2610137"/>
                <a:gd name="connsiteX237" fmla="*/ 3131920 w 5018777"/>
                <a:gd name="connsiteY237" fmla="*/ 1643017 h 2610137"/>
                <a:gd name="connsiteX238" fmla="*/ 3160949 w 5018777"/>
                <a:gd name="connsiteY238" fmla="*/ 1635760 h 2610137"/>
                <a:gd name="connsiteX239" fmla="*/ 3189977 w 5018777"/>
                <a:gd name="connsiteY239" fmla="*/ 1621245 h 2610137"/>
                <a:gd name="connsiteX240" fmla="*/ 3219006 w 5018777"/>
                <a:gd name="connsiteY240" fmla="*/ 1613988 h 2610137"/>
                <a:gd name="connsiteX241" fmla="*/ 3240777 w 5018777"/>
                <a:gd name="connsiteY241" fmla="*/ 1606731 h 2610137"/>
                <a:gd name="connsiteX242" fmla="*/ 3284320 w 5018777"/>
                <a:gd name="connsiteY242" fmla="*/ 1584960 h 2610137"/>
                <a:gd name="connsiteX243" fmla="*/ 3298835 w 5018777"/>
                <a:gd name="connsiteY243" fmla="*/ 1570445 h 2610137"/>
                <a:gd name="connsiteX244" fmla="*/ 3277063 w 5018777"/>
                <a:gd name="connsiteY244" fmla="*/ 1548674 h 2610137"/>
                <a:gd name="connsiteX245" fmla="*/ 3233520 w 5018777"/>
                <a:gd name="connsiteY245" fmla="*/ 1519645 h 2610137"/>
                <a:gd name="connsiteX246" fmla="*/ 3182720 w 5018777"/>
                <a:gd name="connsiteY246" fmla="*/ 1461588 h 2610137"/>
                <a:gd name="connsiteX247" fmla="*/ 3175463 w 5018777"/>
                <a:gd name="connsiteY247" fmla="*/ 1439817 h 2610137"/>
                <a:gd name="connsiteX248" fmla="*/ 3153692 w 5018777"/>
                <a:gd name="connsiteY248" fmla="*/ 1425303 h 2610137"/>
                <a:gd name="connsiteX249" fmla="*/ 3204492 w 5018777"/>
                <a:gd name="connsiteY249" fmla="*/ 1389017 h 2610137"/>
                <a:gd name="connsiteX250" fmla="*/ 3240777 w 5018777"/>
                <a:gd name="connsiteY250" fmla="*/ 1352731 h 2610137"/>
                <a:gd name="connsiteX251" fmla="*/ 3269806 w 5018777"/>
                <a:gd name="connsiteY251" fmla="*/ 1316445 h 2610137"/>
                <a:gd name="connsiteX252" fmla="*/ 3291577 w 5018777"/>
                <a:gd name="connsiteY252" fmla="*/ 1301931 h 2610137"/>
                <a:gd name="connsiteX253" fmla="*/ 3306092 w 5018777"/>
                <a:gd name="connsiteY253" fmla="*/ 1287417 h 2610137"/>
                <a:gd name="connsiteX254" fmla="*/ 3313349 w 5018777"/>
                <a:gd name="connsiteY254" fmla="*/ 1265645 h 2610137"/>
                <a:gd name="connsiteX255" fmla="*/ 3269806 w 5018777"/>
                <a:gd name="connsiteY255" fmla="*/ 1258388 h 2610137"/>
                <a:gd name="connsiteX256" fmla="*/ 3248035 w 5018777"/>
                <a:gd name="connsiteY256" fmla="*/ 1251131 h 2610137"/>
                <a:gd name="connsiteX257" fmla="*/ 3197235 w 5018777"/>
                <a:gd name="connsiteY257" fmla="*/ 1236617 h 2610137"/>
                <a:gd name="connsiteX258" fmla="*/ 3175463 w 5018777"/>
                <a:gd name="connsiteY258" fmla="*/ 1222103 h 2610137"/>
                <a:gd name="connsiteX259" fmla="*/ 3153692 w 5018777"/>
                <a:gd name="connsiteY259" fmla="*/ 1214845 h 2610137"/>
                <a:gd name="connsiteX260" fmla="*/ 3124663 w 5018777"/>
                <a:gd name="connsiteY260" fmla="*/ 1200331 h 2610137"/>
                <a:gd name="connsiteX261" fmla="*/ 3204492 w 5018777"/>
                <a:gd name="connsiteY261" fmla="*/ 1098731 h 2610137"/>
                <a:gd name="connsiteX262" fmla="*/ 3255292 w 5018777"/>
                <a:gd name="connsiteY262" fmla="*/ 1040674 h 2610137"/>
                <a:gd name="connsiteX263" fmla="*/ 3255292 w 5018777"/>
                <a:gd name="connsiteY263" fmla="*/ 997131 h 2610137"/>
                <a:gd name="connsiteX264" fmla="*/ 3211749 w 5018777"/>
                <a:gd name="connsiteY264" fmla="*/ 989874 h 2610137"/>
                <a:gd name="connsiteX265" fmla="*/ 3182720 w 5018777"/>
                <a:gd name="connsiteY265" fmla="*/ 982617 h 2610137"/>
                <a:gd name="connsiteX266" fmla="*/ 3124663 w 5018777"/>
                <a:gd name="connsiteY266" fmla="*/ 960845 h 2610137"/>
                <a:gd name="connsiteX267" fmla="*/ 3102892 w 5018777"/>
                <a:gd name="connsiteY267" fmla="*/ 953588 h 2610137"/>
                <a:gd name="connsiteX268" fmla="*/ 3052092 w 5018777"/>
                <a:gd name="connsiteY268" fmla="*/ 946331 h 2610137"/>
                <a:gd name="connsiteX269" fmla="*/ 3030320 w 5018777"/>
                <a:gd name="connsiteY269" fmla="*/ 939074 h 2610137"/>
                <a:gd name="connsiteX270" fmla="*/ 2994035 w 5018777"/>
                <a:gd name="connsiteY270" fmla="*/ 931817 h 2610137"/>
                <a:gd name="connsiteX271" fmla="*/ 2979520 w 5018777"/>
                <a:gd name="connsiteY271" fmla="*/ 917303 h 2610137"/>
                <a:gd name="connsiteX272" fmla="*/ 3037577 w 5018777"/>
                <a:gd name="connsiteY272" fmla="*/ 822960 h 2610137"/>
                <a:gd name="connsiteX273" fmla="*/ 3095635 w 5018777"/>
                <a:gd name="connsiteY273" fmla="*/ 750388 h 2610137"/>
                <a:gd name="connsiteX274" fmla="*/ 3131920 w 5018777"/>
                <a:gd name="connsiteY274" fmla="*/ 706845 h 2610137"/>
                <a:gd name="connsiteX275" fmla="*/ 3146435 w 5018777"/>
                <a:gd name="connsiteY275" fmla="*/ 685074 h 2610137"/>
                <a:gd name="connsiteX276" fmla="*/ 3037577 w 5018777"/>
                <a:gd name="connsiteY276" fmla="*/ 670560 h 2610137"/>
                <a:gd name="connsiteX277" fmla="*/ 2965006 w 5018777"/>
                <a:gd name="connsiteY277" fmla="*/ 663303 h 2610137"/>
                <a:gd name="connsiteX278" fmla="*/ 2892435 w 5018777"/>
                <a:gd name="connsiteY278" fmla="*/ 648788 h 2610137"/>
                <a:gd name="connsiteX279" fmla="*/ 2928720 w 5018777"/>
                <a:gd name="connsiteY279" fmla="*/ 612503 h 2610137"/>
                <a:gd name="connsiteX280" fmla="*/ 2965006 w 5018777"/>
                <a:gd name="connsiteY280" fmla="*/ 576217 h 2610137"/>
                <a:gd name="connsiteX281" fmla="*/ 2972263 w 5018777"/>
                <a:gd name="connsiteY281" fmla="*/ 532674 h 2610137"/>
                <a:gd name="connsiteX282" fmla="*/ 2986777 w 5018777"/>
                <a:gd name="connsiteY282" fmla="*/ 489131 h 2610137"/>
                <a:gd name="connsiteX283" fmla="*/ 3001292 w 5018777"/>
                <a:gd name="connsiteY283" fmla="*/ 438331 h 2610137"/>
                <a:gd name="connsiteX284" fmla="*/ 3015806 w 5018777"/>
                <a:gd name="connsiteY284" fmla="*/ 394788 h 2610137"/>
                <a:gd name="connsiteX285" fmla="*/ 2965006 w 5018777"/>
                <a:gd name="connsiteY285" fmla="*/ 402045 h 2610137"/>
                <a:gd name="connsiteX286" fmla="*/ 2921463 w 5018777"/>
                <a:gd name="connsiteY286" fmla="*/ 416560 h 2610137"/>
                <a:gd name="connsiteX287" fmla="*/ 2892435 w 5018777"/>
                <a:gd name="connsiteY287" fmla="*/ 423817 h 2610137"/>
                <a:gd name="connsiteX288" fmla="*/ 2856149 w 5018777"/>
                <a:gd name="connsiteY288" fmla="*/ 438331 h 2610137"/>
                <a:gd name="connsiteX289" fmla="*/ 2812606 w 5018777"/>
                <a:gd name="connsiteY289" fmla="*/ 445588 h 2610137"/>
                <a:gd name="connsiteX290" fmla="*/ 2783577 w 5018777"/>
                <a:gd name="connsiteY290" fmla="*/ 452845 h 2610137"/>
                <a:gd name="connsiteX291" fmla="*/ 2725520 w 5018777"/>
                <a:gd name="connsiteY291" fmla="*/ 445588 h 2610137"/>
                <a:gd name="connsiteX292" fmla="*/ 2732777 w 5018777"/>
                <a:gd name="connsiteY292" fmla="*/ 380274 h 2610137"/>
                <a:gd name="connsiteX293" fmla="*/ 2725520 w 5018777"/>
                <a:gd name="connsiteY293" fmla="*/ 293188 h 2610137"/>
                <a:gd name="connsiteX294" fmla="*/ 2711006 w 5018777"/>
                <a:gd name="connsiteY294" fmla="*/ 235131 h 2610137"/>
                <a:gd name="connsiteX295" fmla="*/ 2667463 w 5018777"/>
                <a:gd name="connsiteY295" fmla="*/ 213360 h 2610137"/>
                <a:gd name="connsiteX296" fmla="*/ 2660206 w 5018777"/>
                <a:gd name="connsiteY29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052092 w 5018777"/>
                <a:gd name="connsiteY231" fmla="*/ 1831703 h 2610137"/>
                <a:gd name="connsiteX232" fmla="*/ 3251300 w 5018777"/>
                <a:gd name="connsiteY232" fmla="*/ 1829344 h 2610137"/>
                <a:gd name="connsiteX233" fmla="*/ 3131920 w 5018777"/>
                <a:gd name="connsiteY233" fmla="*/ 1693817 h 2610137"/>
                <a:gd name="connsiteX234" fmla="*/ 3124663 w 5018777"/>
                <a:gd name="connsiteY234" fmla="*/ 1672045 h 2610137"/>
                <a:gd name="connsiteX235" fmla="*/ 3110149 w 5018777"/>
                <a:gd name="connsiteY235" fmla="*/ 1650274 h 2610137"/>
                <a:gd name="connsiteX236" fmla="*/ 3131920 w 5018777"/>
                <a:gd name="connsiteY236" fmla="*/ 1643017 h 2610137"/>
                <a:gd name="connsiteX237" fmla="*/ 3160949 w 5018777"/>
                <a:gd name="connsiteY237" fmla="*/ 1635760 h 2610137"/>
                <a:gd name="connsiteX238" fmla="*/ 3189977 w 5018777"/>
                <a:gd name="connsiteY238" fmla="*/ 1621245 h 2610137"/>
                <a:gd name="connsiteX239" fmla="*/ 3219006 w 5018777"/>
                <a:gd name="connsiteY239" fmla="*/ 1613988 h 2610137"/>
                <a:gd name="connsiteX240" fmla="*/ 3240777 w 5018777"/>
                <a:gd name="connsiteY240" fmla="*/ 1606731 h 2610137"/>
                <a:gd name="connsiteX241" fmla="*/ 3284320 w 5018777"/>
                <a:gd name="connsiteY241" fmla="*/ 1584960 h 2610137"/>
                <a:gd name="connsiteX242" fmla="*/ 3298835 w 5018777"/>
                <a:gd name="connsiteY242" fmla="*/ 1570445 h 2610137"/>
                <a:gd name="connsiteX243" fmla="*/ 3277063 w 5018777"/>
                <a:gd name="connsiteY243" fmla="*/ 1548674 h 2610137"/>
                <a:gd name="connsiteX244" fmla="*/ 3233520 w 5018777"/>
                <a:gd name="connsiteY244" fmla="*/ 1519645 h 2610137"/>
                <a:gd name="connsiteX245" fmla="*/ 3182720 w 5018777"/>
                <a:gd name="connsiteY245" fmla="*/ 1461588 h 2610137"/>
                <a:gd name="connsiteX246" fmla="*/ 3175463 w 5018777"/>
                <a:gd name="connsiteY246" fmla="*/ 1439817 h 2610137"/>
                <a:gd name="connsiteX247" fmla="*/ 3153692 w 5018777"/>
                <a:gd name="connsiteY247" fmla="*/ 1425303 h 2610137"/>
                <a:gd name="connsiteX248" fmla="*/ 3204492 w 5018777"/>
                <a:gd name="connsiteY248" fmla="*/ 1389017 h 2610137"/>
                <a:gd name="connsiteX249" fmla="*/ 3240777 w 5018777"/>
                <a:gd name="connsiteY249" fmla="*/ 1352731 h 2610137"/>
                <a:gd name="connsiteX250" fmla="*/ 3269806 w 5018777"/>
                <a:gd name="connsiteY250" fmla="*/ 1316445 h 2610137"/>
                <a:gd name="connsiteX251" fmla="*/ 3291577 w 5018777"/>
                <a:gd name="connsiteY251" fmla="*/ 1301931 h 2610137"/>
                <a:gd name="connsiteX252" fmla="*/ 3306092 w 5018777"/>
                <a:gd name="connsiteY252" fmla="*/ 1287417 h 2610137"/>
                <a:gd name="connsiteX253" fmla="*/ 3313349 w 5018777"/>
                <a:gd name="connsiteY253" fmla="*/ 1265645 h 2610137"/>
                <a:gd name="connsiteX254" fmla="*/ 3269806 w 5018777"/>
                <a:gd name="connsiteY254" fmla="*/ 1258388 h 2610137"/>
                <a:gd name="connsiteX255" fmla="*/ 3248035 w 5018777"/>
                <a:gd name="connsiteY255" fmla="*/ 1251131 h 2610137"/>
                <a:gd name="connsiteX256" fmla="*/ 3197235 w 5018777"/>
                <a:gd name="connsiteY256" fmla="*/ 1236617 h 2610137"/>
                <a:gd name="connsiteX257" fmla="*/ 3175463 w 5018777"/>
                <a:gd name="connsiteY257" fmla="*/ 1222103 h 2610137"/>
                <a:gd name="connsiteX258" fmla="*/ 3153692 w 5018777"/>
                <a:gd name="connsiteY258" fmla="*/ 1214845 h 2610137"/>
                <a:gd name="connsiteX259" fmla="*/ 3124663 w 5018777"/>
                <a:gd name="connsiteY259" fmla="*/ 1200331 h 2610137"/>
                <a:gd name="connsiteX260" fmla="*/ 3204492 w 5018777"/>
                <a:gd name="connsiteY260" fmla="*/ 1098731 h 2610137"/>
                <a:gd name="connsiteX261" fmla="*/ 3255292 w 5018777"/>
                <a:gd name="connsiteY261" fmla="*/ 1040674 h 2610137"/>
                <a:gd name="connsiteX262" fmla="*/ 3255292 w 5018777"/>
                <a:gd name="connsiteY262" fmla="*/ 997131 h 2610137"/>
                <a:gd name="connsiteX263" fmla="*/ 3211749 w 5018777"/>
                <a:gd name="connsiteY263" fmla="*/ 989874 h 2610137"/>
                <a:gd name="connsiteX264" fmla="*/ 3182720 w 5018777"/>
                <a:gd name="connsiteY264" fmla="*/ 982617 h 2610137"/>
                <a:gd name="connsiteX265" fmla="*/ 3124663 w 5018777"/>
                <a:gd name="connsiteY265" fmla="*/ 960845 h 2610137"/>
                <a:gd name="connsiteX266" fmla="*/ 3102892 w 5018777"/>
                <a:gd name="connsiteY266" fmla="*/ 953588 h 2610137"/>
                <a:gd name="connsiteX267" fmla="*/ 3052092 w 5018777"/>
                <a:gd name="connsiteY267" fmla="*/ 946331 h 2610137"/>
                <a:gd name="connsiteX268" fmla="*/ 3030320 w 5018777"/>
                <a:gd name="connsiteY268" fmla="*/ 939074 h 2610137"/>
                <a:gd name="connsiteX269" fmla="*/ 2994035 w 5018777"/>
                <a:gd name="connsiteY269" fmla="*/ 931817 h 2610137"/>
                <a:gd name="connsiteX270" fmla="*/ 2979520 w 5018777"/>
                <a:gd name="connsiteY270" fmla="*/ 917303 h 2610137"/>
                <a:gd name="connsiteX271" fmla="*/ 3037577 w 5018777"/>
                <a:gd name="connsiteY271" fmla="*/ 822960 h 2610137"/>
                <a:gd name="connsiteX272" fmla="*/ 3095635 w 5018777"/>
                <a:gd name="connsiteY272" fmla="*/ 750388 h 2610137"/>
                <a:gd name="connsiteX273" fmla="*/ 3131920 w 5018777"/>
                <a:gd name="connsiteY273" fmla="*/ 706845 h 2610137"/>
                <a:gd name="connsiteX274" fmla="*/ 3146435 w 5018777"/>
                <a:gd name="connsiteY274" fmla="*/ 685074 h 2610137"/>
                <a:gd name="connsiteX275" fmla="*/ 3037577 w 5018777"/>
                <a:gd name="connsiteY275" fmla="*/ 670560 h 2610137"/>
                <a:gd name="connsiteX276" fmla="*/ 2965006 w 5018777"/>
                <a:gd name="connsiteY276" fmla="*/ 663303 h 2610137"/>
                <a:gd name="connsiteX277" fmla="*/ 2892435 w 5018777"/>
                <a:gd name="connsiteY277" fmla="*/ 648788 h 2610137"/>
                <a:gd name="connsiteX278" fmla="*/ 2928720 w 5018777"/>
                <a:gd name="connsiteY278" fmla="*/ 612503 h 2610137"/>
                <a:gd name="connsiteX279" fmla="*/ 2965006 w 5018777"/>
                <a:gd name="connsiteY279" fmla="*/ 576217 h 2610137"/>
                <a:gd name="connsiteX280" fmla="*/ 2972263 w 5018777"/>
                <a:gd name="connsiteY280" fmla="*/ 532674 h 2610137"/>
                <a:gd name="connsiteX281" fmla="*/ 2986777 w 5018777"/>
                <a:gd name="connsiteY281" fmla="*/ 489131 h 2610137"/>
                <a:gd name="connsiteX282" fmla="*/ 3001292 w 5018777"/>
                <a:gd name="connsiteY282" fmla="*/ 438331 h 2610137"/>
                <a:gd name="connsiteX283" fmla="*/ 3015806 w 5018777"/>
                <a:gd name="connsiteY283" fmla="*/ 394788 h 2610137"/>
                <a:gd name="connsiteX284" fmla="*/ 2965006 w 5018777"/>
                <a:gd name="connsiteY284" fmla="*/ 402045 h 2610137"/>
                <a:gd name="connsiteX285" fmla="*/ 2921463 w 5018777"/>
                <a:gd name="connsiteY285" fmla="*/ 416560 h 2610137"/>
                <a:gd name="connsiteX286" fmla="*/ 2892435 w 5018777"/>
                <a:gd name="connsiteY286" fmla="*/ 423817 h 2610137"/>
                <a:gd name="connsiteX287" fmla="*/ 2856149 w 5018777"/>
                <a:gd name="connsiteY287" fmla="*/ 438331 h 2610137"/>
                <a:gd name="connsiteX288" fmla="*/ 2812606 w 5018777"/>
                <a:gd name="connsiteY288" fmla="*/ 445588 h 2610137"/>
                <a:gd name="connsiteX289" fmla="*/ 2783577 w 5018777"/>
                <a:gd name="connsiteY289" fmla="*/ 452845 h 2610137"/>
                <a:gd name="connsiteX290" fmla="*/ 2725520 w 5018777"/>
                <a:gd name="connsiteY290" fmla="*/ 445588 h 2610137"/>
                <a:gd name="connsiteX291" fmla="*/ 2732777 w 5018777"/>
                <a:gd name="connsiteY291" fmla="*/ 380274 h 2610137"/>
                <a:gd name="connsiteX292" fmla="*/ 2725520 w 5018777"/>
                <a:gd name="connsiteY292" fmla="*/ 293188 h 2610137"/>
                <a:gd name="connsiteX293" fmla="*/ 2711006 w 5018777"/>
                <a:gd name="connsiteY293" fmla="*/ 235131 h 2610137"/>
                <a:gd name="connsiteX294" fmla="*/ 2667463 w 5018777"/>
                <a:gd name="connsiteY294" fmla="*/ 213360 h 2610137"/>
                <a:gd name="connsiteX295" fmla="*/ 2660206 w 5018777"/>
                <a:gd name="connsiteY29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11014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09109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60949 w 5018777"/>
                <a:gd name="connsiteY234" fmla="*/ 1635760 h 2610137"/>
                <a:gd name="connsiteX235" fmla="*/ 3189977 w 5018777"/>
                <a:gd name="connsiteY235" fmla="*/ 1621245 h 2610137"/>
                <a:gd name="connsiteX236" fmla="*/ 3219006 w 5018777"/>
                <a:gd name="connsiteY236" fmla="*/ 1613988 h 2610137"/>
                <a:gd name="connsiteX237" fmla="*/ 3240777 w 5018777"/>
                <a:gd name="connsiteY237" fmla="*/ 1606731 h 2610137"/>
                <a:gd name="connsiteX238" fmla="*/ 3284320 w 5018777"/>
                <a:gd name="connsiteY238" fmla="*/ 1584960 h 2610137"/>
                <a:gd name="connsiteX239" fmla="*/ 3298835 w 5018777"/>
                <a:gd name="connsiteY239" fmla="*/ 1570445 h 2610137"/>
                <a:gd name="connsiteX240" fmla="*/ 3277063 w 5018777"/>
                <a:gd name="connsiteY240" fmla="*/ 1548674 h 2610137"/>
                <a:gd name="connsiteX241" fmla="*/ 3233520 w 5018777"/>
                <a:gd name="connsiteY241" fmla="*/ 1519645 h 2610137"/>
                <a:gd name="connsiteX242" fmla="*/ 3182720 w 5018777"/>
                <a:gd name="connsiteY242" fmla="*/ 1461588 h 2610137"/>
                <a:gd name="connsiteX243" fmla="*/ 3175463 w 5018777"/>
                <a:gd name="connsiteY243" fmla="*/ 1439817 h 2610137"/>
                <a:gd name="connsiteX244" fmla="*/ 3153692 w 5018777"/>
                <a:gd name="connsiteY244" fmla="*/ 1425303 h 2610137"/>
                <a:gd name="connsiteX245" fmla="*/ 3204492 w 5018777"/>
                <a:gd name="connsiteY245" fmla="*/ 1389017 h 2610137"/>
                <a:gd name="connsiteX246" fmla="*/ 3240777 w 5018777"/>
                <a:gd name="connsiteY246" fmla="*/ 1352731 h 2610137"/>
                <a:gd name="connsiteX247" fmla="*/ 3269806 w 5018777"/>
                <a:gd name="connsiteY247" fmla="*/ 1316445 h 2610137"/>
                <a:gd name="connsiteX248" fmla="*/ 3291577 w 5018777"/>
                <a:gd name="connsiteY248" fmla="*/ 1301931 h 2610137"/>
                <a:gd name="connsiteX249" fmla="*/ 3306092 w 5018777"/>
                <a:gd name="connsiteY249" fmla="*/ 1287417 h 2610137"/>
                <a:gd name="connsiteX250" fmla="*/ 3313349 w 5018777"/>
                <a:gd name="connsiteY250" fmla="*/ 1265645 h 2610137"/>
                <a:gd name="connsiteX251" fmla="*/ 3269806 w 5018777"/>
                <a:gd name="connsiteY251" fmla="*/ 1258388 h 2610137"/>
                <a:gd name="connsiteX252" fmla="*/ 3248035 w 5018777"/>
                <a:gd name="connsiteY252" fmla="*/ 1251131 h 2610137"/>
                <a:gd name="connsiteX253" fmla="*/ 3197235 w 5018777"/>
                <a:gd name="connsiteY253" fmla="*/ 1236617 h 2610137"/>
                <a:gd name="connsiteX254" fmla="*/ 3175463 w 5018777"/>
                <a:gd name="connsiteY254" fmla="*/ 1222103 h 2610137"/>
                <a:gd name="connsiteX255" fmla="*/ 3153692 w 5018777"/>
                <a:gd name="connsiteY255" fmla="*/ 1214845 h 2610137"/>
                <a:gd name="connsiteX256" fmla="*/ 3124663 w 5018777"/>
                <a:gd name="connsiteY256" fmla="*/ 1200331 h 2610137"/>
                <a:gd name="connsiteX257" fmla="*/ 3204492 w 5018777"/>
                <a:gd name="connsiteY257" fmla="*/ 1098731 h 2610137"/>
                <a:gd name="connsiteX258" fmla="*/ 3255292 w 5018777"/>
                <a:gd name="connsiteY258" fmla="*/ 1040674 h 2610137"/>
                <a:gd name="connsiteX259" fmla="*/ 3255292 w 5018777"/>
                <a:gd name="connsiteY259" fmla="*/ 997131 h 2610137"/>
                <a:gd name="connsiteX260" fmla="*/ 3211749 w 5018777"/>
                <a:gd name="connsiteY260" fmla="*/ 989874 h 2610137"/>
                <a:gd name="connsiteX261" fmla="*/ 3182720 w 5018777"/>
                <a:gd name="connsiteY261" fmla="*/ 982617 h 2610137"/>
                <a:gd name="connsiteX262" fmla="*/ 3124663 w 5018777"/>
                <a:gd name="connsiteY262" fmla="*/ 960845 h 2610137"/>
                <a:gd name="connsiteX263" fmla="*/ 3102892 w 5018777"/>
                <a:gd name="connsiteY263" fmla="*/ 953588 h 2610137"/>
                <a:gd name="connsiteX264" fmla="*/ 3052092 w 5018777"/>
                <a:gd name="connsiteY264" fmla="*/ 946331 h 2610137"/>
                <a:gd name="connsiteX265" fmla="*/ 3030320 w 5018777"/>
                <a:gd name="connsiteY265" fmla="*/ 939074 h 2610137"/>
                <a:gd name="connsiteX266" fmla="*/ 2994035 w 5018777"/>
                <a:gd name="connsiteY266" fmla="*/ 931817 h 2610137"/>
                <a:gd name="connsiteX267" fmla="*/ 2979520 w 5018777"/>
                <a:gd name="connsiteY267" fmla="*/ 917303 h 2610137"/>
                <a:gd name="connsiteX268" fmla="*/ 3037577 w 5018777"/>
                <a:gd name="connsiteY268" fmla="*/ 822960 h 2610137"/>
                <a:gd name="connsiteX269" fmla="*/ 3095635 w 5018777"/>
                <a:gd name="connsiteY269" fmla="*/ 750388 h 2610137"/>
                <a:gd name="connsiteX270" fmla="*/ 3131920 w 5018777"/>
                <a:gd name="connsiteY270" fmla="*/ 706845 h 2610137"/>
                <a:gd name="connsiteX271" fmla="*/ 3146435 w 5018777"/>
                <a:gd name="connsiteY271" fmla="*/ 685074 h 2610137"/>
                <a:gd name="connsiteX272" fmla="*/ 3037577 w 5018777"/>
                <a:gd name="connsiteY272" fmla="*/ 670560 h 2610137"/>
                <a:gd name="connsiteX273" fmla="*/ 2965006 w 5018777"/>
                <a:gd name="connsiteY273" fmla="*/ 663303 h 2610137"/>
                <a:gd name="connsiteX274" fmla="*/ 2892435 w 5018777"/>
                <a:gd name="connsiteY274" fmla="*/ 648788 h 2610137"/>
                <a:gd name="connsiteX275" fmla="*/ 2928720 w 5018777"/>
                <a:gd name="connsiteY275" fmla="*/ 612503 h 2610137"/>
                <a:gd name="connsiteX276" fmla="*/ 2965006 w 5018777"/>
                <a:gd name="connsiteY276" fmla="*/ 576217 h 2610137"/>
                <a:gd name="connsiteX277" fmla="*/ 2972263 w 5018777"/>
                <a:gd name="connsiteY277" fmla="*/ 532674 h 2610137"/>
                <a:gd name="connsiteX278" fmla="*/ 2986777 w 5018777"/>
                <a:gd name="connsiteY278" fmla="*/ 489131 h 2610137"/>
                <a:gd name="connsiteX279" fmla="*/ 3001292 w 5018777"/>
                <a:gd name="connsiteY279" fmla="*/ 438331 h 2610137"/>
                <a:gd name="connsiteX280" fmla="*/ 3015806 w 5018777"/>
                <a:gd name="connsiteY280" fmla="*/ 394788 h 2610137"/>
                <a:gd name="connsiteX281" fmla="*/ 2965006 w 5018777"/>
                <a:gd name="connsiteY281" fmla="*/ 402045 h 2610137"/>
                <a:gd name="connsiteX282" fmla="*/ 2921463 w 5018777"/>
                <a:gd name="connsiteY282" fmla="*/ 416560 h 2610137"/>
                <a:gd name="connsiteX283" fmla="*/ 2892435 w 5018777"/>
                <a:gd name="connsiteY283" fmla="*/ 423817 h 2610137"/>
                <a:gd name="connsiteX284" fmla="*/ 2856149 w 5018777"/>
                <a:gd name="connsiteY284" fmla="*/ 438331 h 2610137"/>
                <a:gd name="connsiteX285" fmla="*/ 2812606 w 5018777"/>
                <a:gd name="connsiteY285" fmla="*/ 445588 h 2610137"/>
                <a:gd name="connsiteX286" fmla="*/ 2783577 w 5018777"/>
                <a:gd name="connsiteY286" fmla="*/ 452845 h 2610137"/>
                <a:gd name="connsiteX287" fmla="*/ 2725520 w 5018777"/>
                <a:gd name="connsiteY287" fmla="*/ 445588 h 2610137"/>
                <a:gd name="connsiteX288" fmla="*/ 2732777 w 5018777"/>
                <a:gd name="connsiteY288" fmla="*/ 380274 h 2610137"/>
                <a:gd name="connsiteX289" fmla="*/ 2725520 w 5018777"/>
                <a:gd name="connsiteY289" fmla="*/ 293188 h 2610137"/>
                <a:gd name="connsiteX290" fmla="*/ 2711006 w 5018777"/>
                <a:gd name="connsiteY290" fmla="*/ 235131 h 2610137"/>
                <a:gd name="connsiteX291" fmla="*/ 2667463 w 5018777"/>
                <a:gd name="connsiteY291" fmla="*/ 213360 h 2610137"/>
                <a:gd name="connsiteX292" fmla="*/ 2660206 w 5018777"/>
                <a:gd name="connsiteY29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60949 w 5018777"/>
                <a:gd name="connsiteY233" fmla="*/ 1635760 h 2610137"/>
                <a:gd name="connsiteX234" fmla="*/ 3189977 w 5018777"/>
                <a:gd name="connsiteY234" fmla="*/ 1621245 h 2610137"/>
                <a:gd name="connsiteX235" fmla="*/ 3219006 w 5018777"/>
                <a:gd name="connsiteY235" fmla="*/ 1613988 h 2610137"/>
                <a:gd name="connsiteX236" fmla="*/ 3240777 w 5018777"/>
                <a:gd name="connsiteY236" fmla="*/ 1606731 h 2610137"/>
                <a:gd name="connsiteX237" fmla="*/ 3284320 w 5018777"/>
                <a:gd name="connsiteY237" fmla="*/ 1584960 h 2610137"/>
                <a:gd name="connsiteX238" fmla="*/ 3298835 w 5018777"/>
                <a:gd name="connsiteY238" fmla="*/ 1570445 h 2610137"/>
                <a:gd name="connsiteX239" fmla="*/ 3277063 w 5018777"/>
                <a:gd name="connsiteY239" fmla="*/ 1548674 h 2610137"/>
                <a:gd name="connsiteX240" fmla="*/ 3233520 w 5018777"/>
                <a:gd name="connsiteY240" fmla="*/ 1519645 h 2610137"/>
                <a:gd name="connsiteX241" fmla="*/ 3182720 w 5018777"/>
                <a:gd name="connsiteY241" fmla="*/ 1461588 h 2610137"/>
                <a:gd name="connsiteX242" fmla="*/ 3175463 w 5018777"/>
                <a:gd name="connsiteY242" fmla="*/ 1439817 h 2610137"/>
                <a:gd name="connsiteX243" fmla="*/ 3153692 w 5018777"/>
                <a:gd name="connsiteY243" fmla="*/ 1425303 h 2610137"/>
                <a:gd name="connsiteX244" fmla="*/ 3204492 w 5018777"/>
                <a:gd name="connsiteY244" fmla="*/ 1389017 h 2610137"/>
                <a:gd name="connsiteX245" fmla="*/ 3240777 w 5018777"/>
                <a:gd name="connsiteY245" fmla="*/ 1352731 h 2610137"/>
                <a:gd name="connsiteX246" fmla="*/ 3269806 w 5018777"/>
                <a:gd name="connsiteY246" fmla="*/ 1316445 h 2610137"/>
                <a:gd name="connsiteX247" fmla="*/ 3291577 w 5018777"/>
                <a:gd name="connsiteY247" fmla="*/ 1301931 h 2610137"/>
                <a:gd name="connsiteX248" fmla="*/ 3306092 w 5018777"/>
                <a:gd name="connsiteY248" fmla="*/ 1287417 h 2610137"/>
                <a:gd name="connsiteX249" fmla="*/ 3313349 w 5018777"/>
                <a:gd name="connsiteY249" fmla="*/ 1265645 h 2610137"/>
                <a:gd name="connsiteX250" fmla="*/ 3269806 w 5018777"/>
                <a:gd name="connsiteY250" fmla="*/ 1258388 h 2610137"/>
                <a:gd name="connsiteX251" fmla="*/ 3248035 w 5018777"/>
                <a:gd name="connsiteY251" fmla="*/ 1251131 h 2610137"/>
                <a:gd name="connsiteX252" fmla="*/ 3197235 w 5018777"/>
                <a:gd name="connsiteY252" fmla="*/ 1236617 h 2610137"/>
                <a:gd name="connsiteX253" fmla="*/ 3175463 w 5018777"/>
                <a:gd name="connsiteY253" fmla="*/ 1222103 h 2610137"/>
                <a:gd name="connsiteX254" fmla="*/ 3153692 w 5018777"/>
                <a:gd name="connsiteY254" fmla="*/ 1214845 h 2610137"/>
                <a:gd name="connsiteX255" fmla="*/ 3124663 w 5018777"/>
                <a:gd name="connsiteY255" fmla="*/ 1200331 h 2610137"/>
                <a:gd name="connsiteX256" fmla="*/ 3204492 w 5018777"/>
                <a:gd name="connsiteY256" fmla="*/ 1098731 h 2610137"/>
                <a:gd name="connsiteX257" fmla="*/ 3255292 w 5018777"/>
                <a:gd name="connsiteY257" fmla="*/ 1040674 h 2610137"/>
                <a:gd name="connsiteX258" fmla="*/ 3255292 w 5018777"/>
                <a:gd name="connsiteY258" fmla="*/ 997131 h 2610137"/>
                <a:gd name="connsiteX259" fmla="*/ 3211749 w 5018777"/>
                <a:gd name="connsiteY259" fmla="*/ 989874 h 2610137"/>
                <a:gd name="connsiteX260" fmla="*/ 3182720 w 5018777"/>
                <a:gd name="connsiteY260" fmla="*/ 982617 h 2610137"/>
                <a:gd name="connsiteX261" fmla="*/ 3124663 w 5018777"/>
                <a:gd name="connsiteY261" fmla="*/ 960845 h 2610137"/>
                <a:gd name="connsiteX262" fmla="*/ 3102892 w 5018777"/>
                <a:gd name="connsiteY262" fmla="*/ 953588 h 2610137"/>
                <a:gd name="connsiteX263" fmla="*/ 3052092 w 5018777"/>
                <a:gd name="connsiteY263" fmla="*/ 946331 h 2610137"/>
                <a:gd name="connsiteX264" fmla="*/ 3030320 w 5018777"/>
                <a:gd name="connsiteY264" fmla="*/ 939074 h 2610137"/>
                <a:gd name="connsiteX265" fmla="*/ 2994035 w 5018777"/>
                <a:gd name="connsiteY265" fmla="*/ 931817 h 2610137"/>
                <a:gd name="connsiteX266" fmla="*/ 2979520 w 5018777"/>
                <a:gd name="connsiteY266" fmla="*/ 917303 h 2610137"/>
                <a:gd name="connsiteX267" fmla="*/ 3037577 w 5018777"/>
                <a:gd name="connsiteY267" fmla="*/ 822960 h 2610137"/>
                <a:gd name="connsiteX268" fmla="*/ 3095635 w 5018777"/>
                <a:gd name="connsiteY268" fmla="*/ 750388 h 2610137"/>
                <a:gd name="connsiteX269" fmla="*/ 3131920 w 5018777"/>
                <a:gd name="connsiteY269" fmla="*/ 706845 h 2610137"/>
                <a:gd name="connsiteX270" fmla="*/ 3146435 w 5018777"/>
                <a:gd name="connsiteY270" fmla="*/ 685074 h 2610137"/>
                <a:gd name="connsiteX271" fmla="*/ 3037577 w 5018777"/>
                <a:gd name="connsiteY271" fmla="*/ 670560 h 2610137"/>
                <a:gd name="connsiteX272" fmla="*/ 2965006 w 5018777"/>
                <a:gd name="connsiteY272" fmla="*/ 663303 h 2610137"/>
                <a:gd name="connsiteX273" fmla="*/ 2892435 w 5018777"/>
                <a:gd name="connsiteY273" fmla="*/ 648788 h 2610137"/>
                <a:gd name="connsiteX274" fmla="*/ 2928720 w 5018777"/>
                <a:gd name="connsiteY274" fmla="*/ 612503 h 2610137"/>
                <a:gd name="connsiteX275" fmla="*/ 2965006 w 5018777"/>
                <a:gd name="connsiteY275" fmla="*/ 576217 h 2610137"/>
                <a:gd name="connsiteX276" fmla="*/ 2972263 w 5018777"/>
                <a:gd name="connsiteY276" fmla="*/ 532674 h 2610137"/>
                <a:gd name="connsiteX277" fmla="*/ 2986777 w 5018777"/>
                <a:gd name="connsiteY277" fmla="*/ 489131 h 2610137"/>
                <a:gd name="connsiteX278" fmla="*/ 3001292 w 5018777"/>
                <a:gd name="connsiteY278" fmla="*/ 438331 h 2610137"/>
                <a:gd name="connsiteX279" fmla="*/ 3015806 w 5018777"/>
                <a:gd name="connsiteY279" fmla="*/ 394788 h 2610137"/>
                <a:gd name="connsiteX280" fmla="*/ 2965006 w 5018777"/>
                <a:gd name="connsiteY280" fmla="*/ 402045 h 2610137"/>
                <a:gd name="connsiteX281" fmla="*/ 2921463 w 5018777"/>
                <a:gd name="connsiteY281" fmla="*/ 416560 h 2610137"/>
                <a:gd name="connsiteX282" fmla="*/ 2892435 w 5018777"/>
                <a:gd name="connsiteY282" fmla="*/ 423817 h 2610137"/>
                <a:gd name="connsiteX283" fmla="*/ 2856149 w 5018777"/>
                <a:gd name="connsiteY283" fmla="*/ 438331 h 2610137"/>
                <a:gd name="connsiteX284" fmla="*/ 2812606 w 5018777"/>
                <a:gd name="connsiteY284" fmla="*/ 445588 h 2610137"/>
                <a:gd name="connsiteX285" fmla="*/ 2783577 w 5018777"/>
                <a:gd name="connsiteY285" fmla="*/ 452845 h 2610137"/>
                <a:gd name="connsiteX286" fmla="*/ 2725520 w 5018777"/>
                <a:gd name="connsiteY286" fmla="*/ 445588 h 2610137"/>
                <a:gd name="connsiteX287" fmla="*/ 2732777 w 5018777"/>
                <a:gd name="connsiteY287" fmla="*/ 380274 h 2610137"/>
                <a:gd name="connsiteX288" fmla="*/ 2725520 w 5018777"/>
                <a:gd name="connsiteY288" fmla="*/ 293188 h 2610137"/>
                <a:gd name="connsiteX289" fmla="*/ 2711006 w 5018777"/>
                <a:gd name="connsiteY289" fmla="*/ 235131 h 2610137"/>
                <a:gd name="connsiteX290" fmla="*/ 2667463 w 5018777"/>
                <a:gd name="connsiteY290" fmla="*/ 213360 h 2610137"/>
                <a:gd name="connsiteX291" fmla="*/ 2660206 w 5018777"/>
                <a:gd name="connsiteY29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89977 w 5018777"/>
                <a:gd name="connsiteY233" fmla="*/ 1621245 h 2610137"/>
                <a:gd name="connsiteX234" fmla="*/ 3219006 w 5018777"/>
                <a:gd name="connsiteY234" fmla="*/ 1613988 h 2610137"/>
                <a:gd name="connsiteX235" fmla="*/ 3240777 w 5018777"/>
                <a:gd name="connsiteY235" fmla="*/ 1606731 h 2610137"/>
                <a:gd name="connsiteX236" fmla="*/ 3284320 w 5018777"/>
                <a:gd name="connsiteY236" fmla="*/ 1584960 h 2610137"/>
                <a:gd name="connsiteX237" fmla="*/ 3298835 w 5018777"/>
                <a:gd name="connsiteY237" fmla="*/ 1570445 h 2610137"/>
                <a:gd name="connsiteX238" fmla="*/ 3277063 w 5018777"/>
                <a:gd name="connsiteY238" fmla="*/ 1548674 h 2610137"/>
                <a:gd name="connsiteX239" fmla="*/ 3233520 w 5018777"/>
                <a:gd name="connsiteY239" fmla="*/ 1519645 h 2610137"/>
                <a:gd name="connsiteX240" fmla="*/ 3182720 w 5018777"/>
                <a:gd name="connsiteY240" fmla="*/ 1461588 h 2610137"/>
                <a:gd name="connsiteX241" fmla="*/ 3175463 w 5018777"/>
                <a:gd name="connsiteY241" fmla="*/ 1439817 h 2610137"/>
                <a:gd name="connsiteX242" fmla="*/ 3153692 w 5018777"/>
                <a:gd name="connsiteY242" fmla="*/ 1425303 h 2610137"/>
                <a:gd name="connsiteX243" fmla="*/ 3204492 w 5018777"/>
                <a:gd name="connsiteY243" fmla="*/ 1389017 h 2610137"/>
                <a:gd name="connsiteX244" fmla="*/ 3240777 w 5018777"/>
                <a:gd name="connsiteY244" fmla="*/ 1352731 h 2610137"/>
                <a:gd name="connsiteX245" fmla="*/ 3269806 w 5018777"/>
                <a:gd name="connsiteY245" fmla="*/ 1316445 h 2610137"/>
                <a:gd name="connsiteX246" fmla="*/ 3291577 w 5018777"/>
                <a:gd name="connsiteY246" fmla="*/ 1301931 h 2610137"/>
                <a:gd name="connsiteX247" fmla="*/ 3306092 w 5018777"/>
                <a:gd name="connsiteY247" fmla="*/ 1287417 h 2610137"/>
                <a:gd name="connsiteX248" fmla="*/ 3313349 w 5018777"/>
                <a:gd name="connsiteY248" fmla="*/ 1265645 h 2610137"/>
                <a:gd name="connsiteX249" fmla="*/ 3269806 w 5018777"/>
                <a:gd name="connsiteY249" fmla="*/ 1258388 h 2610137"/>
                <a:gd name="connsiteX250" fmla="*/ 3248035 w 5018777"/>
                <a:gd name="connsiteY250" fmla="*/ 1251131 h 2610137"/>
                <a:gd name="connsiteX251" fmla="*/ 3197235 w 5018777"/>
                <a:gd name="connsiteY251" fmla="*/ 1236617 h 2610137"/>
                <a:gd name="connsiteX252" fmla="*/ 3175463 w 5018777"/>
                <a:gd name="connsiteY252" fmla="*/ 1222103 h 2610137"/>
                <a:gd name="connsiteX253" fmla="*/ 3153692 w 5018777"/>
                <a:gd name="connsiteY253" fmla="*/ 1214845 h 2610137"/>
                <a:gd name="connsiteX254" fmla="*/ 3124663 w 5018777"/>
                <a:gd name="connsiteY254" fmla="*/ 1200331 h 2610137"/>
                <a:gd name="connsiteX255" fmla="*/ 3204492 w 5018777"/>
                <a:gd name="connsiteY255" fmla="*/ 1098731 h 2610137"/>
                <a:gd name="connsiteX256" fmla="*/ 3255292 w 5018777"/>
                <a:gd name="connsiteY256" fmla="*/ 1040674 h 2610137"/>
                <a:gd name="connsiteX257" fmla="*/ 3255292 w 5018777"/>
                <a:gd name="connsiteY257" fmla="*/ 997131 h 2610137"/>
                <a:gd name="connsiteX258" fmla="*/ 3211749 w 5018777"/>
                <a:gd name="connsiteY258" fmla="*/ 989874 h 2610137"/>
                <a:gd name="connsiteX259" fmla="*/ 3182720 w 5018777"/>
                <a:gd name="connsiteY259" fmla="*/ 982617 h 2610137"/>
                <a:gd name="connsiteX260" fmla="*/ 3124663 w 5018777"/>
                <a:gd name="connsiteY260" fmla="*/ 960845 h 2610137"/>
                <a:gd name="connsiteX261" fmla="*/ 3102892 w 5018777"/>
                <a:gd name="connsiteY261" fmla="*/ 953588 h 2610137"/>
                <a:gd name="connsiteX262" fmla="*/ 3052092 w 5018777"/>
                <a:gd name="connsiteY262" fmla="*/ 946331 h 2610137"/>
                <a:gd name="connsiteX263" fmla="*/ 3030320 w 5018777"/>
                <a:gd name="connsiteY263" fmla="*/ 939074 h 2610137"/>
                <a:gd name="connsiteX264" fmla="*/ 2994035 w 5018777"/>
                <a:gd name="connsiteY264" fmla="*/ 931817 h 2610137"/>
                <a:gd name="connsiteX265" fmla="*/ 2979520 w 5018777"/>
                <a:gd name="connsiteY265" fmla="*/ 917303 h 2610137"/>
                <a:gd name="connsiteX266" fmla="*/ 3037577 w 5018777"/>
                <a:gd name="connsiteY266" fmla="*/ 822960 h 2610137"/>
                <a:gd name="connsiteX267" fmla="*/ 3095635 w 5018777"/>
                <a:gd name="connsiteY267" fmla="*/ 750388 h 2610137"/>
                <a:gd name="connsiteX268" fmla="*/ 3131920 w 5018777"/>
                <a:gd name="connsiteY268" fmla="*/ 706845 h 2610137"/>
                <a:gd name="connsiteX269" fmla="*/ 3146435 w 5018777"/>
                <a:gd name="connsiteY269" fmla="*/ 685074 h 2610137"/>
                <a:gd name="connsiteX270" fmla="*/ 3037577 w 5018777"/>
                <a:gd name="connsiteY270" fmla="*/ 670560 h 2610137"/>
                <a:gd name="connsiteX271" fmla="*/ 2965006 w 5018777"/>
                <a:gd name="connsiteY271" fmla="*/ 663303 h 2610137"/>
                <a:gd name="connsiteX272" fmla="*/ 2892435 w 5018777"/>
                <a:gd name="connsiteY272" fmla="*/ 648788 h 2610137"/>
                <a:gd name="connsiteX273" fmla="*/ 2928720 w 5018777"/>
                <a:gd name="connsiteY273" fmla="*/ 612503 h 2610137"/>
                <a:gd name="connsiteX274" fmla="*/ 2965006 w 5018777"/>
                <a:gd name="connsiteY274" fmla="*/ 576217 h 2610137"/>
                <a:gd name="connsiteX275" fmla="*/ 2972263 w 5018777"/>
                <a:gd name="connsiteY275" fmla="*/ 532674 h 2610137"/>
                <a:gd name="connsiteX276" fmla="*/ 2986777 w 5018777"/>
                <a:gd name="connsiteY276" fmla="*/ 489131 h 2610137"/>
                <a:gd name="connsiteX277" fmla="*/ 3001292 w 5018777"/>
                <a:gd name="connsiteY277" fmla="*/ 438331 h 2610137"/>
                <a:gd name="connsiteX278" fmla="*/ 3015806 w 5018777"/>
                <a:gd name="connsiteY278" fmla="*/ 394788 h 2610137"/>
                <a:gd name="connsiteX279" fmla="*/ 2965006 w 5018777"/>
                <a:gd name="connsiteY279" fmla="*/ 402045 h 2610137"/>
                <a:gd name="connsiteX280" fmla="*/ 2921463 w 5018777"/>
                <a:gd name="connsiteY280" fmla="*/ 416560 h 2610137"/>
                <a:gd name="connsiteX281" fmla="*/ 2892435 w 5018777"/>
                <a:gd name="connsiteY281" fmla="*/ 423817 h 2610137"/>
                <a:gd name="connsiteX282" fmla="*/ 2856149 w 5018777"/>
                <a:gd name="connsiteY282" fmla="*/ 438331 h 2610137"/>
                <a:gd name="connsiteX283" fmla="*/ 2812606 w 5018777"/>
                <a:gd name="connsiteY283" fmla="*/ 445588 h 2610137"/>
                <a:gd name="connsiteX284" fmla="*/ 2783577 w 5018777"/>
                <a:gd name="connsiteY284" fmla="*/ 452845 h 2610137"/>
                <a:gd name="connsiteX285" fmla="*/ 2725520 w 5018777"/>
                <a:gd name="connsiteY285" fmla="*/ 445588 h 2610137"/>
                <a:gd name="connsiteX286" fmla="*/ 2732777 w 5018777"/>
                <a:gd name="connsiteY286" fmla="*/ 380274 h 2610137"/>
                <a:gd name="connsiteX287" fmla="*/ 2725520 w 5018777"/>
                <a:gd name="connsiteY287" fmla="*/ 293188 h 2610137"/>
                <a:gd name="connsiteX288" fmla="*/ 2711006 w 5018777"/>
                <a:gd name="connsiteY288" fmla="*/ 235131 h 2610137"/>
                <a:gd name="connsiteX289" fmla="*/ 2667463 w 5018777"/>
                <a:gd name="connsiteY289" fmla="*/ 213360 h 2610137"/>
                <a:gd name="connsiteX290" fmla="*/ 2660206 w 5018777"/>
                <a:gd name="connsiteY29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19006 w 5018777"/>
                <a:gd name="connsiteY233" fmla="*/ 1613988 h 2610137"/>
                <a:gd name="connsiteX234" fmla="*/ 3240777 w 5018777"/>
                <a:gd name="connsiteY234" fmla="*/ 1606731 h 2610137"/>
                <a:gd name="connsiteX235" fmla="*/ 3284320 w 5018777"/>
                <a:gd name="connsiteY235" fmla="*/ 1584960 h 2610137"/>
                <a:gd name="connsiteX236" fmla="*/ 3298835 w 5018777"/>
                <a:gd name="connsiteY236" fmla="*/ 1570445 h 2610137"/>
                <a:gd name="connsiteX237" fmla="*/ 3277063 w 5018777"/>
                <a:gd name="connsiteY237" fmla="*/ 1548674 h 2610137"/>
                <a:gd name="connsiteX238" fmla="*/ 3233520 w 5018777"/>
                <a:gd name="connsiteY238" fmla="*/ 1519645 h 2610137"/>
                <a:gd name="connsiteX239" fmla="*/ 3182720 w 5018777"/>
                <a:gd name="connsiteY239" fmla="*/ 1461588 h 2610137"/>
                <a:gd name="connsiteX240" fmla="*/ 3175463 w 5018777"/>
                <a:gd name="connsiteY240" fmla="*/ 1439817 h 2610137"/>
                <a:gd name="connsiteX241" fmla="*/ 3153692 w 5018777"/>
                <a:gd name="connsiteY241" fmla="*/ 1425303 h 2610137"/>
                <a:gd name="connsiteX242" fmla="*/ 3204492 w 5018777"/>
                <a:gd name="connsiteY242" fmla="*/ 1389017 h 2610137"/>
                <a:gd name="connsiteX243" fmla="*/ 3240777 w 5018777"/>
                <a:gd name="connsiteY243" fmla="*/ 1352731 h 2610137"/>
                <a:gd name="connsiteX244" fmla="*/ 3269806 w 5018777"/>
                <a:gd name="connsiteY244" fmla="*/ 1316445 h 2610137"/>
                <a:gd name="connsiteX245" fmla="*/ 3291577 w 5018777"/>
                <a:gd name="connsiteY245" fmla="*/ 1301931 h 2610137"/>
                <a:gd name="connsiteX246" fmla="*/ 3306092 w 5018777"/>
                <a:gd name="connsiteY246" fmla="*/ 1287417 h 2610137"/>
                <a:gd name="connsiteX247" fmla="*/ 3313349 w 5018777"/>
                <a:gd name="connsiteY247" fmla="*/ 1265645 h 2610137"/>
                <a:gd name="connsiteX248" fmla="*/ 3269806 w 5018777"/>
                <a:gd name="connsiteY248" fmla="*/ 1258388 h 2610137"/>
                <a:gd name="connsiteX249" fmla="*/ 3248035 w 5018777"/>
                <a:gd name="connsiteY249" fmla="*/ 1251131 h 2610137"/>
                <a:gd name="connsiteX250" fmla="*/ 3197235 w 5018777"/>
                <a:gd name="connsiteY250" fmla="*/ 1236617 h 2610137"/>
                <a:gd name="connsiteX251" fmla="*/ 3175463 w 5018777"/>
                <a:gd name="connsiteY251" fmla="*/ 1222103 h 2610137"/>
                <a:gd name="connsiteX252" fmla="*/ 3153692 w 5018777"/>
                <a:gd name="connsiteY252" fmla="*/ 1214845 h 2610137"/>
                <a:gd name="connsiteX253" fmla="*/ 3124663 w 5018777"/>
                <a:gd name="connsiteY253" fmla="*/ 1200331 h 2610137"/>
                <a:gd name="connsiteX254" fmla="*/ 3204492 w 5018777"/>
                <a:gd name="connsiteY254" fmla="*/ 1098731 h 2610137"/>
                <a:gd name="connsiteX255" fmla="*/ 3255292 w 5018777"/>
                <a:gd name="connsiteY255" fmla="*/ 1040674 h 2610137"/>
                <a:gd name="connsiteX256" fmla="*/ 3255292 w 5018777"/>
                <a:gd name="connsiteY256" fmla="*/ 997131 h 2610137"/>
                <a:gd name="connsiteX257" fmla="*/ 3211749 w 5018777"/>
                <a:gd name="connsiteY257" fmla="*/ 989874 h 2610137"/>
                <a:gd name="connsiteX258" fmla="*/ 3182720 w 5018777"/>
                <a:gd name="connsiteY258" fmla="*/ 982617 h 2610137"/>
                <a:gd name="connsiteX259" fmla="*/ 3124663 w 5018777"/>
                <a:gd name="connsiteY259" fmla="*/ 960845 h 2610137"/>
                <a:gd name="connsiteX260" fmla="*/ 3102892 w 5018777"/>
                <a:gd name="connsiteY260" fmla="*/ 953588 h 2610137"/>
                <a:gd name="connsiteX261" fmla="*/ 3052092 w 5018777"/>
                <a:gd name="connsiteY261" fmla="*/ 946331 h 2610137"/>
                <a:gd name="connsiteX262" fmla="*/ 3030320 w 5018777"/>
                <a:gd name="connsiteY262" fmla="*/ 939074 h 2610137"/>
                <a:gd name="connsiteX263" fmla="*/ 2994035 w 5018777"/>
                <a:gd name="connsiteY263" fmla="*/ 931817 h 2610137"/>
                <a:gd name="connsiteX264" fmla="*/ 2979520 w 5018777"/>
                <a:gd name="connsiteY264" fmla="*/ 917303 h 2610137"/>
                <a:gd name="connsiteX265" fmla="*/ 3037577 w 5018777"/>
                <a:gd name="connsiteY265" fmla="*/ 822960 h 2610137"/>
                <a:gd name="connsiteX266" fmla="*/ 3095635 w 5018777"/>
                <a:gd name="connsiteY266" fmla="*/ 750388 h 2610137"/>
                <a:gd name="connsiteX267" fmla="*/ 3131920 w 5018777"/>
                <a:gd name="connsiteY267" fmla="*/ 706845 h 2610137"/>
                <a:gd name="connsiteX268" fmla="*/ 3146435 w 5018777"/>
                <a:gd name="connsiteY268" fmla="*/ 685074 h 2610137"/>
                <a:gd name="connsiteX269" fmla="*/ 3037577 w 5018777"/>
                <a:gd name="connsiteY269" fmla="*/ 670560 h 2610137"/>
                <a:gd name="connsiteX270" fmla="*/ 2965006 w 5018777"/>
                <a:gd name="connsiteY270" fmla="*/ 663303 h 2610137"/>
                <a:gd name="connsiteX271" fmla="*/ 2892435 w 5018777"/>
                <a:gd name="connsiteY271" fmla="*/ 648788 h 2610137"/>
                <a:gd name="connsiteX272" fmla="*/ 2928720 w 5018777"/>
                <a:gd name="connsiteY272" fmla="*/ 612503 h 2610137"/>
                <a:gd name="connsiteX273" fmla="*/ 2965006 w 5018777"/>
                <a:gd name="connsiteY273" fmla="*/ 576217 h 2610137"/>
                <a:gd name="connsiteX274" fmla="*/ 2972263 w 5018777"/>
                <a:gd name="connsiteY274" fmla="*/ 532674 h 2610137"/>
                <a:gd name="connsiteX275" fmla="*/ 2986777 w 5018777"/>
                <a:gd name="connsiteY275" fmla="*/ 489131 h 2610137"/>
                <a:gd name="connsiteX276" fmla="*/ 3001292 w 5018777"/>
                <a:gd name="connsiteY276" fmla="*/ 438331 h 2610137"/>
                <a:gd name="connsiteX277" fmla="*/ 3015806 w 5018777"/>
                <a:gd name="connsiteY277" fmla="*/ 394788 h 2610137"/>
                <a:gd name="connsiteX278" fmla="*/ 2965006 w 5018777"/>
                <a:gd name="connsiteY278" fmla="*/ 402045 h 2610137"/>
                <a:gd name="connsiteX279" fmla="*/ 2921463 w 5018777"/>
                <a:gd name="connsiteY279" fmla="*/ 416560 h 2610137"/>
                <a:gd name="connsiteX280" fmla="*/ 2892435 w 5018777"/>
                <a:gd name="connsiteY280" fmla="*/ 423817 h 2610137"/>
                <a:gd name="connsiteX281" fmla="*/ 2856149 w 5018777"/>
                <a:gd name="connsiteY281" fmla="*/ 438331 h 2610137"/>
                <a:gd name="connsiteX282" fmla="*/ 2812606 w 5018777"/>
                <a:gd name="connsiteY282" fmla="*/ 445588 h 2610137"/>
                <a:gd name="connsiteX283" fmla="*/ 2783577 w 5018777"/>
                <a:gd name="connsiteY283" fmla="*/ 452845 h 2610137"/>
                <a:gd name="connsiteX284" fmla="*/ 2725520 w 5018777"/>
                <a:gd name="connsiteY284" fmla="*/ 445588 h 2610137"/>
                <a:gd name="connsiteX285" fmla="*/ 2732777 w 5018777"/>
                <a:gd name="connsiteY285" fmla="*/ 380274 h 2610137"/>
                <a:gd name="connsiteX286" fmla="*/ 2725520 w 5018777"/>
                <a:gd name="connsiteY286" fmla="*/ 293188 h 2610137"/>
                <a:gd name="connsiteX287" fmla="*/ 2711006 w 5018777"/>
                <a:gd name="connsiteY287" fmla="*/ 235131 h 2610137"/>
                <a:gd name="connsiteX288" fmla="*/ 2667463 w 5018777"/>
                <a:gd name="connsiteY288" fmla="*/ 213360 h 2610137"/>
                <a:gd name="connsiteX289" fmla="*/ 2660206 w 5018777"/>
                <a:gd name="connsiteY28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40777 w 5018777"/>
                <a:gd name="connsiteY233" fmla="*/ 1606731 h 2610137"/>
                <a:gd name="connsiteX234" fmla="*/ 3284320 w 5018777"/>
                <a:gd name="connsiteY234" fmla="*/ 1584960 h 2610137"/>
                <a:gd name="connsiteX235" fmla="*/ 3298835 w 5018777"/>
                <a:gd name="connsiteY235" fmla="*/ 1570445 h 2610137"/>
                <a:gd name="connsiteX236" fmla="*/ 3277063 w 5018777"/>
                <a:gd name="connsiteY236" fmla="*/ 1548674 h 2610137"/>
                <a:gd name="connsiteX237" fmla="*/ 3233520 w 5018777"/>
                <a:gd name="connsiteY237" fmla="*/ 1519645 h 2610137"/>
                <a:gd name="connsiteX238" fmla="*/ 3182720 w 5018777"/>
                <a:gd name="connsiteY238" fmla="*/ 1461588 h 2610137"/>
                <a:gd name="connsiteX239" fmla="*/ 3175463 w 5018777"/>
                <a:gd name="connsiteY239" fmla="*/ 1439817 h 2610137"/>
                <a:gd name="connsiteX240" fmla="*/ 3153692 w 5018777"/>
                <a:gd name="connsiteY240" fmla="*/ 1425303 h 2610137"/>
                <a:gd name="connsiteX241" fmla="*/ 3204492 w 5018777"/>
                <a:gd name="connsiteY241" fmla="*/ 1389017 h 2610137"/>
                <a:gd name="connsiteX242" fmla="*/ 3240777 w 5018777"/>
                <a:gd name="connsiteY242" fmla="*/ 1352731 h 2610137"/>
                <a:gd name="connsiteX243" fmla="*/ 3269806 w 5018777"/>
                <a:gd name="connsiteY243" fmla="*/ 1316445 h 2610137"/>
                <a:gd name="connsiteX244" fmla="*/ 3291577 w 5018777"/>
                <a:gd name="connsiteY244" fmla="*/ 1301931 h 2610137"/>
                <a:gd name="connsiteX245" fmla="*/ 3306092 w 5018777"/>
                <a:gd name="connsiteY245" fmla="*/ 1287417 h 2610137"/>
                <a:gd name="connsiteX246" fmla="*/ 3313349 w 5018777"/>
                <a:gd name="connsiteY246" fmla="*/ 1265645 h 2610137"/>
                <a:gd name="connsiteX247" fmla="*/ 3269806 w 5018777"/>
                <a:gd name="connsiteY247" fmla="*/ 1258388 h 2610137"/>
                <a:gd name="connsiteX248" fmla="*/ 3248035 w 5018777"/>
                <a:gd name="connsiteY248" fmla="*/ 1251131 h 2610137"/>
                <a:gd name="connsiteX249" fmla="*/ 3197235 w 5018777"/>
                <a:gd name="connsiteY249" fmla="*/ 1236617 h 2610137"/>
                <a:gd name="connsiteX250" fmla="*/ 3175463 w 5018777"/>
                <a:gd name="connsiteY250" fmla="*/ 1222103 h 2610137"/>
                <a:gd name="connsiteX251" fmla="*/ 3153692 w 5018777"/>
                <a:gd name="connsiteY251" fmla="*/ 1214845 h 2610137"/>
                <a:gd name="connsiteX252" fmla="*/ 3124663 w 5018777"/>
                <a:gd name="connsiteY252" fmla="*/ 1200331 h 2610137"/>
                <a:gd name="connsiteX253" fmla="*/ 3204492 w 5018777"/>
                <a:gd name="connsiteY253" fmla="*/ 1098731 h 2610137"/>
                <a:gd name="connsiteX254" fmla="*/ 3255292 w 5018777"/>
                <a:gd name="connsiteY254" fmla="*/ 1040674 h 2610137"/>
                <a:gd name="connsiteX255" fmla="*/ 3255292 w 5018777"/>
                <a:gd name="connsiteY255" fmla="*/ 997131 h 2610137"/>
                <a:gd name="connsiteX256" fmla="*/ 3211749 w 5018777"/>
                <a:gd name="connsiteY256" fmla="*/ 989874 h 2610137"/>
                <a:gd name="connsiteX257" fmla="*/ 3182720 w 5018777"/>
                <a:gd name="connsiteY257" fmla="*/ 982617 h 2610137"/>
                <a:gd name="connsiteX258" fmla="*/ 3124663 w 5018777"/>
                <a:gd name="connsiteY258" fmla="*/ 960845 h 2610137"/>
                <a:gd name="connsiteX259" fmla="*/ 3102892 w 5018777"/>
                <a:gd name="connsiteY259" fmla="*/ 953588 h 2610137"/>
                <a:gd name="connsiteX260" fmla="*/ 3052092 w 5018777"/>
                <a:gd name="connsiteY260" fmla="*/ 946331 h 2610137"/>
                <a:gd name="connsiteX261" fmla="*/ 3030320 w 5018777"/>
                <a:gd name="connsiteY261" fmla="*/ 939074 h 2610137"/>
                <a:gd name="connsiteX262" fmla="*/ 2994035 w 5018777"/>
                <a:gd name="connsiteY262" fmla="*/ 931817 h 2610137"/>
                <a:gd name="connsiteX263" fmla="*/ 2979520 w 5018777"/>
                <a:gd name="connsiteY263" fmla="*/ 917303 h 2610137"/>
                <a:gd name="connsiteX264" fmla="*/ 3037577 w 5018777"/>
                <a:gd name="connsiteY264" fmla="*/ 822960 h 2610137"/>
                <a:gd name="connsiteX265" fmla="*/ 3095635 w 5018777"/>
                <a:gd name="connsiteY265" fmla="*/ 750388 h 2610137"/>
                <a:gd name="connsiteX266" fmla="*/ 3131920 w 5018777"/>
                <a:gd name="connsiteY266" fmla="*/ 706845 h 2610137"/>
                <a:gd name="connsiteX267" fmla="*/ 3146435 w 5018777"/>
                <a:gd name="connsiteY267" fmla="*/ 685074 h 2610137"/>
                <a:gd name="connsiteX268" fmla="*/ 3037577 w 5018777"/>
                <a:gd name="connsiteY268" fmla="*/ 670560 h 2610137"/>
                <a:gd name="connsiteX269" fmla="*/ 2965006 w 5018777"/>
                <a:gd name="connsiteY269" fmla="*/ 663303 h 2610137"/>
                <a:gd name="connsiteX270" fmla="*/ 2892435 w 5018777"/>
                <a:gd name="connsiteY270" fmla="*/ 648788 h 2610137"/>
                <a:gd name="connsiteX271" fmla="*/ 2928720 w 5018777"/>
                <a:gd name="connsiteY271" fmla="*/ 612503 h 2610137"/>
                <a:gd name="connsiteX272" fmla="*/ 2965006 w 5018777"/>
                <a:gd name="connsiteY272" fmla="*/ 576217 h 2610137"/>
                <a:gd name="connsiteX273" fmla="*/ 2972263 w 5018777"/>
                <a:gd name="connsiteY273" fmla="*/ 532674 h 2610137"/>
                <a:gd name="connsiteX274" fmla="*/ 2986777 w 5018777"/>
                <a:gd name="connsiteY274" fmla="*/ 489131 h 2610137"/>
                <a:gd name="connsiteX275" fmla="*/ 3001292 w 5018777"/>
                <a:gd name="connsiteY275" fmla="*/ 438331 h 2610137"/>
                <a:gd name="connsiteX276" fmla="*/ 3015806 w 5018777"/>
                <a:gd name="connsiteY276" fmla="*/ 394788 h 2610137"/>
                <a:gd name="connsiteX277" fmla="*/ 2965006 w 5018777"/>
                <a:gd name="connsiteY277" fmla="*/ 402045 h 2610137"/>
                <a:gd name="connsiteX278" fmla="*/ 2921463 w 5018777"/>
                <a:gd name="connsiteY278" fmla="*/ 416560 h 2610137"/>
                <a:gd name="connsiteX279" fmla="*/ 2892435 w 5018777"/>
                <a:gd name="connsiteY279" fmla="*/ 423817 h 2610137"/>
                <a:gd name="connsiteX280" fmla="*/ 2856149 w 5018777"/>
                <a:gd name="connsiteY280" fmla="*/ 438331 h 2610137"/>
                <a:gd name="connsiteX281" fmla="*/ 2812606 w 5018777"/>
                <a:gd name="connsiteY281" fmla="*/ 445588 h 2610137"/>
                <a:gd name="connsiteX282" fmla="*/ 2783577 w 5018777"/>
                <a:gd name="connsiteY282" fmla="*/ 452845 h 2610137"/>
                <a:gd name="connsiteX283" fmla="*/ 2725520 w 5018777"/>
                <a:gd name="connsiteY283" fmla="*/ 445588 h 2610137"/>
                <a:gd name="connsiteX284" fmla="*/ 2732777 w 5018777"/>
                <a:gd name="connsiteY284" fmla="*/ 380274 h 2610137"/>
                <a:gd name="connsiteX285" fmla="*/ 2725520 w 5018777"/>
                <a:gd name="connsiteY285" fmla="*/ 293188 h 2610137"/>
                <a:gd name="connsiteX286" fmla="*/ 2711006 w 5018777"/>
                <a:gd name="connsiteY286" fmla="*/ 235131 h 2610137"/>
                <a:gd name="connsiteX287" fmla="*/ 2667463 w 5018777"/>
                <a:gd name="connsiteY287" fmla="*/ 213360 h 2610137"/>
                <a:gd name="connsiteX288" fmla="*/ 2660206 w 5018777"/>
                <a:gd name="connsiteY28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84320 w 5018777"/>
                <a:gd name="connsiteY233" fmla="*/ 1584960 h 2610137"/>
                <a:gd name="connsiteX234" fmla="*/ 3298835 w 5018777"/>
                <a:gd name="connsiteY234" fmla="*/ 1570445 h 2610137"/>
                <a:gd name="connsiteX235" fmla="*/ 3277063 w 5018777"/>
                <a:gd name="connsiteY235" fmla="*/ 1548674 h 2610137"/>
                <a:gd name="connsiteX236" fmla="*/ 3233520 w 5018777"/>
                <a:gd name="connsiteY236" fmla="*/ 1519645 h 2610137"/>
                <a:gd name="connsiteX237" fmla="*/ 3182720 w 5018777"/>
                <a:gd name="connsiteY237" fmla="*/ 1461588 h 2610137"/>
                <a:gd name="connsiteX238" fmla="*/ 3175463 w 5018777"/>
                <a:gd name="connsiteY238" fmla="*/ 1439817 h 2610137"/>
                <a:gd name="connsiteX239" fmla="*/ 3153692 w 5018777"/>
                <a:gd name="connsiteY239" fmla="*/ 1425303 h 2610137"/>
                <a:gd name="connsiteX240" fmla="*/ 3204492 w 5018777"/>
                <a:gd name="connsiteY240" fmla="*/ 1389017 h 2610137"/>
                <a:gd name="connsiteX241" fmla="*/ 3240777 w 5018777"/>
                <a:gd name="connsiteY241" fmla="*/ 1352731 h 2610137"/>
                <a:gd name="connsiteX242" fmla="*/ 3269806 w 5018777"/>
                <a:gd name="connsiteY242" fmla="*/ 1316445 h 2610137"/>
                <a:gd name="connsiteX243" fmla="*/ 3291577 w 5018777"/>
                <a:gd name="connsiteY243" fmla="*/ 1301931 h 2610137"/>
                <a:gd name="connsiteX244" fmla="*/ 3306092 w 5018777"/>
                <a:gd name="connsiteY244" fmla="*/ 1287417 h 2610137"/>
                <a:gd name="connsiteX245" fmla="*/ 3313349 w 5018777"/>
                <a:gd name="connsiteY245" fmla="*/ 1265645 h 2610137"/>
                <a:gd name="connsiteX246" fmla="*/ 3269806 w 5018777"/>
                <a:gd name="connsiteY246" fmla="*/ 1258388 h 2610137"/>
                <a:gd name="connsiteX247" fmla="*/ 3248035 w 5018777"/>
                <a:gd name="connsiteY247" fmla="*/ 1251131 h 2610137"/>
                <a:gd name="connsiteX248" fmla="*/ 3197235 w 5018777"/>
                <a:gd name="connsiteY248" fmla="*/ 1236617 h 2610137"/>
                <a:gd name="connsiteX249" fmla="*/ 3175463 w 5018777"/>
                <a:gd name="connsiteY249" fmla="*/ 1222103 h 2610137"/>
                <a:gd name="connsiteX250" fmla="*/ 3153692 w 5018777"/>
                <a:gd name="connsiteY250" fmla="*/ 1214845 h 2610137"/>
                <a:gd name="connsiteX251" fmla="*/ 3124663 w 5018777"/>
                <a:gd name="connsiteY251" fmla="*/ 1200331 h 2610137"/>
                <a:gd name="connsiteX252" fmla="*/ 3204492 w 5018777"/>
                <a:gd name="connsiteY252" fmla="*/ 1098731 h 2610137"/>
                <a:gd name="connsiteX253" fmla="*/ 3255292 w 5018777"/>
                <a:gd name="connsiteY253" fmla="*/ 1040674 h 2610137"/>
                <a:gd name="connsiteX254" fmla="*/ 3255292 w 5018777"/>
                <a:gd name="connsiteY254" fmla="*/ 997131 h 2610137"/>
                <a:gd name="connsiteX255" fmla="*/ 3211749 w 5018777"/>
                <a:gd name="connsiteY255" fmla="*/ 989874 h 2610137"/>
                <a:gd name="connsiteX256" fmla="*/ 3182720 w 5018777"/>
                <a:gd name="connsiteY256" fmla="*/ 982617 h 2610137"/>
                <a:gd name="connsiteX257" fmla="*/ 3124663 w 5018777"/>
                <a:gd name="connsiteY257" fmla="*/ 960845 h 2610137"/>
                <a:gd name="connsiteX258" fmla="*/ 3102892 w 5018777"/>
                <a:gd name="connsiteY258" fmla="*/ 953588 h 2610137"/>
                <a:gd name="connsiteX259" fmla="*/ 3052092 w 5018777"/>
                <a:gd name="connsiteY259" fmla="*/ 946331 h 2610137"/>
                <a:gd name="connsiteX260" fmla="*/ 3030320 w 5018777"/>
                <a:gd name="connsiteY260" fmla="*/ 939074 h 2610137"/>
                <a:gd name="connsiteX261" fmla="*/ 2994035 w 5018777"/>
                <a:gd name="connsiteY261" fmla="*/ 931817 h 2610137"/>
                <a:gd name="connsiteX262" fmla="*/ 2979520 w 5018777"/>
                <a:gd name="connsiteY262" fmla="*/ 917303 h 2610137"/>
                <a:gd name="connsiteX263" fmla="*/ 3037577 w 5018777"/>
                <a:gd name="connsiteY263" fmla="*/ 822960 h 2610137"/>
                <a:gd name="connsiteX264" fmla="*/ 3095635 w 5018777"/>
                <a:gd name="connsiteY264" fmla="*/ 750388 h 2610137"/>
                <a:gd name="connsiteX265" fmla="*/ 3131920 w 5018777"/>
                <a:gd name="connsiteY265" fmla="*/ 706845 h 2610137"/>
                <a:gd name="connsiteX266" fmla="*/ 3146435 w 5018777"/>
                <a:gd name="connsiteY266" fmla="*/ 685074 h 2610137"/>
                <a:gd name="connsiteX267" fmla="*/ 3037577 w 5018777"/>
                <a:gd name="connsiteY267" fmla="*/ 670560 h 2610137"/>
                <a:gd name="connsiteX268" fmla="*/ 2965006 w 5018777"/>
                <a:gd name="connsiteY268" fmla="*/ 663303 h 2610137"/>
                <a:gd name="connsiteX269" fmla="*/ 2892435 w 5018777"/>
                <a:gd name="connsiteY269" fmla="*/ 648788 h 2610137"/>
                <a:gd name="connsiteX270" fmla="*/ 2928720 w 5018777"/>
                <a:gd name="connsiteY270" fmla="*/ 612503 h 2610137"/>
                <a:gd name="connsiteX271" fmla="*/ 2965006 w 5018777"/>
                <a:gd name="connsiteY271" fmla="*/ 576217 h 2610137"/>
                <a:gd name="connsiteX272" fmla="*/ 2972263 w 5018777"/>
                <a:gd name="connsiteY272" fmla="*/ 532674 h 2610137"/>
                <a:gd name="connsiteX273" fmla="*/ 2986777 w 5018777"/>
                <a:gd name="connsiteY273" fmla="*/ 489131 h 2610137"/>
                <a:gd name="connsiteX274" fmla="*/ 3001292 w 5018777"/>
                <a:gd name="connsiteY274" fmla="*/ 438331 h 2610137"/>
                <a:gd name="connsiteX275" fmla="*/ 3015806 w 5018777"/>
                <a:gd name="connsiteY275" fmla="*/ 394788 h 2610137"/>
                <a:gd name="connsiteX276" fmla="*/ 2965006 w 5018777"/>
                <a:gd name="connsiteY276" fmla="*/ 402045 h 2610137"/>
                <a:gd name="connsiteX277" fmla="*/ 2921463 w 5018777"/>
                <a:gd name="connsiteY277" fmla="*/ 416560 h 2610137"/>
                <a:gd name="connsiteX278" fmla="*/ 2892435 w 5018777"/>
                <a:gd name="connsiteY278" fmla="*/ 423817 h 2610137"/>
                <a:gd name="connsiteX279" fmla="*/ 2856149 w 5018777"/>
                <a:gd name="connsiteY279" fmla="*/ 438331 h 2610137"/>
                <a:gd name="connsiteX280" fmla="*/ 2812606 w 5018777"/>
                <a:gd name="connsiteY280" fmla="*/ 445588 h 2610137"/>
                <a:gd name="connsiteX281" fmla="*/ 2783577 w 5018777"/>
                <a:gd name="connsiteY281" fmla="*/ 452845 h 2610137"/>
                <a:gd name="connsiteX282" fmla="*/ 2725520 w 5018777"/>
                <a:gd name="connsiteY282" fmla="*/ 445588 h 2610137"/>
                <a:gd name="connsiteX283" fmla="*/ 2732777 w 5018777"/>
                <a:gd name="connsiteY283" fmla="*/ 380274 h 2610137"/>
                <a:gd name="connsiteX284" fmla="*/ 2725520 w 5018777"/>
                <a:gd name="connsiteY284" fmla="*/ 293188 h 2610137"/>
                <a:gd name="connsiteX285" fmla="*/ 2711006 w 5018777"/>
                <a:gd name="connsiteY285" fmla="*/ 235131 h 2610137"/>
                <a:gd name="connsiteX286" fmla="*/ 2667463 w 5018777"/>
                <a:gd name="connsiteY286" fmla="*/ 213360 h 2610137"/>
                <a:gd name="connsiteX287" fmla="*/ 2660206 w 5018777"/>
                <a:gd name="connsiteY28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77063 w 5018777"/>
                <a:gd name="connsiteY234" fmla="*/ 1548674 h 2610137"/>
                <a:gd name="connsiteX235" fmla="*/ 3233520 w 5018777"/>
                <a:gd name="connsiteY235" fmla="*/ 1519645 h 2610137"/>
                <a:gd name="connsiteX236" fmla="*/ 3182720 w 5018777"/>
                <a:gd name="connsiteY236" fmla="*/ 1461588 h 2610137"/>
                <a:gd name="connsiteX237" fmla="*/ 3175463 w 5018777"/>
                <a:gd name="connsiteY237" fmla="*/ 1439817 h 2610137"/>
                <a:gd name="connsiteX238" fmla="*/ 3153692 w 5018777"/>
                <a:gd name="connsiteY238" fmla="*/ 1425303 h 2610137"/>
                <a:gd name="connsiteX239" fmla="*/ 3204492 w 5018777"/>
                <a:gd name="connsiteY239" fmla="*/ 1389017 h 2610137"/>
                <a:gd name="connsiteX240" fmla="*/ 3240777 w 5018777"/>
                <a:gd name="connsiteY240" fmla="*/ 1352731 h 2610137"/>
                <a:gd name="connsiteX241" fmla="*/ 3269806 w 5018777"/>
                <a:gd name="connsiteY241" fmla="*/ 1316445 h 2610137"/>
                <a:gd name="connsiteX242" fmla="*/ 3291577 w 5018777"/>
                <a:gd name="connsiteY242" fmla="*/ 1301931 h 2610137"/>
                <a:gd name="connsiteX243" fmla="*/ 3306092 w 5018777"/>
                <a:gd name="connsiteY243" fmla="*/ 1287417 h 2610137"/>
                <a:gd name="connsiteX244" fmla="*/ 3313349 w 5018777"/>
                <a:gd name="connsiteY244" fmla="*/ 1265645 h 2610137"/>
                <a:gd name="connsiteX245" fmla="*/ 3269806 w 5018777"/>
                <a:gd name="connsiteY245" fmla="*/ 1258388 h 2610137"/>
                <a:gd name="connsiteX246" fmla="*/ 3248035 w 5018777"/>
                <a:gd name="connsiteY246" fmla="*/ 1251131 h 2610137"/>
                <a:gd name="connsiteX247" fmla="*/ 3197235 w 5018777"/>
                <a:gd name="connsiteY247" fmla="*/ 1236617 h 2610137"/>
                <a:gd name="connsiteX248" fmla="*/ 3175463 w 5018777"/>
                <a:gd name="connsiteY248" fmla="*/ 1222103 h 2610137"/>
                <a:gd name="connsiteX249" fmla="*/ 3153692 w 5018777"/>
                <a:gd name="connsiteY249" fmla="*/ 1214845 h 2610137"/>
                <a:gd name="connsiteX250" fmla="*/ 3124663 w 5018777"/>
                <a:gd name="connsiteY250" fmla="*/ 1200331 h 2610137"/>
                <a:gd name="connsiteX251" fmla="*/ 3204492 w 5018777"/>
                <a:gd name="connsiteY251" fmla="*/ 1098731 h 2610137"/>
                <a:gd name="connsiteX252" fmla="*/ 3255292 w 5018777"/>
                <a:gd name="connsiteY252" fmla="*/ 1040674 h 2610137"/>
                <a:gd name="connsiteX253" fmla="*/ 3255292 w 5018777"/>
                <a:gd name="connsiteY253" fmla="*/ 997131 h 2610137"/>
                <a:gd name="connsiteX254" fmla="*/ 3211749 w 5018777"/>
                <a:gd name="connsiteY254" fmla="*/ 989874 h 2610137"/>
                <a:gd name="connsiteX255" fmla="*/ 3182720 w 5018777"/>
                <a:gd name="connsiteY255" fmla="*/ 982617 h 2610137"/>
                <a:gd name="connsiteX256" fmla="*/ 3124663 w 5018777"/>
                <a:gd name="connsiteY256" fmla="*/ 960845 h 2610137"/>
                <a:gd name="connsiteX257" fmla="*/ 3102892 w 5018777"/>
                <a:gd name="connsiteY257" fmla="*/ 953588 h 2610137"/>
                <a:gd name="connsiteX258" fmla="*/ 3052092 w 5018777"/>
                <a:gd name="connsiteY258" fmla="*/ 946331 h 2610137"/>
                <a:gd name="connsiteX259" fmla="*/ 3030320 w 5018777"/>
                <a:gd name="connsiteY259" fmla="*/ 939074 h 2610137"/>
                <a:gd name="connsiteX260" fmla="*/ 2994035 w 5018777"/>
                <a:gd name="connsiteY260" fmla="*/ 931817 h 2610137"/>
                <a:gd name="connsiteX261" fmla="*/ 2979520 w 5018777"/>
                <a:gd name="connsiteY261" fmla="*/ 917303 h 2610137"/>
                <a:gd name="connsiteX262" fmla="*/ 3037577 w 5018777"/>
                <a:gd name="connsiteY262" fmla="*/ 822960 h 2610137"/>
                <a:gd name="connsiteX263" fmla="*/ 3095635 w 5018777"/>
                <a:gd name="connsiteY263" fmla="*/ 750388 h 2610137"/>
                <a:gd name="connsiteX264" fmla="*/ 3131920 w 5018777"/>
                <a:gd name="connsiteY264" fmla="*/ 706845 h 2610137"/>
                <a:gd name="connsiteX265" fmla="*/ 3146435 w 5018777"/>
                <a:gd name="connsiteY265" fmla="*/ 685074 h 2610137"/>
                <a:gd name="connsiteX266" fmla="*/ 3037577 w 5018777"/>
                <a:gd name="connsiteY266" fmla="*/ 670560 h 2610137"/>
                <a:gd name="connsiteX267" fmla="*/ 2965006 w 5018777"/>
                <a:gd name="connsiteY267" fmla="*/ 663303 h 2610137"/>
                <a:gd name="connsiteX268" fmla="*/ 2892435 w 5018777"/>
                <a:gd name="connsiteY268" fmla="*/ 648788 h 2610137"/>
                <a:gd name="connsiteX269" fmla="*/ 2928720 w 5018777"/>
                <a:gd name="connsiteY269" fmla="*/ 612503 h 2610137"/>
                <a:gd name="connsiteX270" fmla="*/ 2965006 w 5018777"/>
                <a:gd name="connsiteY270" fmla="*/ 576217 h 2610137"/>
                <a:gd name="connsiteX271" fmla="*/ 2972263 w 5018777"/>
                <a:gd name="connsiteY271" fmla="*/ 532674 h 2610137"/>
                <a:gd name="connsiteX272" fmla="*/ 2986777 w 5018777"/>
                <a:gd name="connsiteY272" fmla="*/ 489131 h 2610137"/>
                <a:gd name="connsiteX273" fmla="*/ 3001292 w 5018777"/>
                <a:gd name="connsiteY273" fmla="*/ 438331 h 2610137"/>
                <a:gd name="connsiteX274" fmla="*/ 3015806 w 5018777"/>
                <a:gd name="connsiteY274" fmla="*/ 394788 h 2610137"/>
                <a:gd name="connsiteX275" fmla="*/ 2965006 w 5018777"/>
                <a:gd name="connsiteY275" fmla="*/ 402045 h 2610137"/>
                <a:gd name="connsiteX276" fmla="*/ 2921463 w 5018777"/>
                <a:gd name="connsiteY276" fmla="*/ 416560 h 2610137"/>
                <a:gd name="connsiteX277" fmla="*/ 2892435 w 5018777"/>
                <a:gd name="connsiteY277" fmla="*/ 423817 h 2610137"/>
                <a:gd name="connsiteX278" fmla="*/ 2856149 w 5018777"/>
                <a:gd name="connsiteY278" fmla="*/ 438331 h 2610137"/>
                <a:gd name="connsiteX279" fmla="*/ 2812606 w 5018777"/>
                <a:gd name="connsiteY279" fmla="*/ 445588 h 2610137"/>
                <a:gd name="connsiteX280" fmla="*/ 2783577 w 5018777"/>
                <a:gd name="connsiteY280" fmla="*/ 452845 h 2610137"/>
                <a:gd name="connsiteX281" fmla="*/ 2725520 w 5018777"/>
                <a:gd name="connsiteY281" fmla="*/ 445588 h 2610137"/>
                <a:gd name="connsiteX282" fmla="*/ 2732777 w 5018777"/>
                <a:gd name="connsiteY282" fmla="*/ 380274 h 2610137"/>
                <a:gd name="connsiteX283" fmla="*/ 2725520 w 5018777"/>
                <a:gd name="connsiteY283" fmla="*/ 293188 h 2610137"/>
                <a:gd name="connsiteX284" fmla="*/ 2711006 w 5018777"/>
                <a:gd name="connsiteY284" fmla="*/ 235131 h 2610137"/>
                <a:gd name="connsiteX285" fmla="*/ 2667463 w 5018777"/>
                <a:gd name="connsiteY285" fmla="*/ 213360 h 2610137"/>
                <a:gd name="connsiteX286" fmla="*/ 2660206 w 5018777"/>
                <a:gd name="connsiteY28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33520 w 5018777"/>
                <a:gd name="connsiteY234" fmla="*/ 1519645 h 2610137"/>
                <a:gd name="connsiteX235" fmla="*/ 3182720 w 5018777"/>
                <a:gd name="connsiteY235" fmla="*/ 1461588 h 2610137"/>
                <a:gd name="connsiteX236" fmla="*/ 3175463 w 5018777"/>
                <a:gd name="connsiteY236" fmla="*/ 1439817 h 2610137"/>
                <a:gd name="connsiteX237" fmla="*/ 3153692 w 5018777"/>
                <a:gd name="connsiteY237" fmla="*/ 1425303 h 2610137"/>
                <a:gd name="connsiteX238" fmla="*/ 3204492 w 5018777"/>
                <a:gd name="connsiteY238" fmla="*/ 1389017 h 2610137"/>
                <a:gd name="connsiteX239" fmla="*/ 3240777 w 5018777"/>
                <a:gd name="connsiteY239" fmla="*/ 1352731 h 2610137"/>
                <a:gd name="connsiteX240" fmla="*/ 3269806 w 5018777"/>
                <a:gd name="connsiteY240" fmla="*/ 1316445 h 2610137"/>
                <a:gd name="connsiteX241" fmla="*/ 3291577 w 5018777"/>
                <a:gd name="connsiteY241" fmla="*/ 1301931 h 2610137"/>
                <a:gd name="connsiteX242" fmla="*/ 3306092 w 5018777"/>
                <a:gd name="connsiteY242" fmla="*/ 1287417 h 2610137"/>
                <a:gd name="connsiteX243" fmla="*/ 3313349 w 5018777"/>
                <a:gd name="connsiteY243" fmla="*/ 1265645 h 2610137"/>
                <a:gd name="connsiteX244" fmla="*/ 3269806 w 5018777"/>
                <a:gd name="connsiteY244" fmla="*/ 1258388 h 2610137"/>
                <a:gd name="connsiteX245" fmla="*/ 3248035 w 5018777"/>
                <a:gd name="connsiteY245" fmla="*/ 1251131 h 2610137"/>
                <a:gd name="connsiteX246" fmla="*/ 3197235 w 5018777"/>
                <a:gd name="connsiteY246" fmla="*/ 1236617 h 2610137"/>
                <a:gd name="connsiteX247" fmla="*/ 3175463 w 5018777"/>
                <a:gd name="connsiteY247" fmla="*/ 1222103 h 2610137"/>
                <a:gd name="connsiteX248" fmla="*/ 3153692 w 5018777"/>
                <a:gd name="connsiteY248" fmla="*/ 1214845 h 2610137"/>
                <a:gd name="connsiteX249" fmla="*/ 3124663 w 5018777"/>
                <a:gd name="connsiteY249" fmla="*/ 1200331 h 2610137"/>
                <a:gd name="connsiteX250" fmla="*/ 3204492 w 5018777"/>
                <a:gd name="connsiteY250" fmla="*/ 1098731 h 2610137"/>
                <a:gd name="connsiteX251" fmla="*/ 3255292 w 5018777"/>
                <a:gd name="connsiteY251" fmla="*/ 1040674 h 2610137"/>
                <a:gd name="connsiteX252" fmla="*/ 3255292 w 5018777"/>
                <a:gd name="connsiteY252" fmla="*/ 997131 h 2610137"/>
                <a:gd name="connsiteX253" fmla="*/ 3211749 w 5018777"/>
                <a:gd name="connsiteY253" fmla="*/ 989874 h 2610137"/>
                <a:gd name="connsiteX254" fmla="*/ 3182720 w 5018777"/>
                <a:gd name="connsiteY254" fmla="*/ 982617 h 2610137"/>
                <a:gd name="connsiteX255" fmla="*/ 3124663 w 5018777"/>
                <a:gd name="connsiteY255" fmla="*/ 960845 h 2610137"/>
                <a:gd name="connsiteX256" fmla="*/ 3102892 w 5018777"/>
                <a:gd name="connsiteY256" fmla="*/ 953588 h 2610137"/>
                <a:gd name="connsiteX257" fmla="*/ 3052092 w 5018777"/>
                <a:gd name="connsiteY257" fmla="*/ 946331 h 2610137"/>
                <a:gd name="connsiteX258" fmla="*/ 3030320 w 5018777"/>
                <a:gd name="connsiteY258" fmla="*/ 939074 h 2610137"/>
                <a:gd name="connsiteX259" fmla="*/ 2994035 w 5018777"/>
                <a:gd name="connsiteY259" fmla="*/ 931817 h 2610137"/>
                <a:gd name="connsiteX260" fmla="*/ 2979520 w 5018777"/>
                <a:gd name="connsiteY260" fmla="*/ 917303 h 2610137"/>
                <a:gd name="connsiteX261" fmla="*/ 3037577 w 5018777"/>
                <a:gd name="connsiteY261" fmla="*/ 822960 h 2610137"/>
                <a:gd name="connsiteX262" fmla="*/ 3095635 w 5018777"/>
                <a:gd name="connsiteY262" fmla="*/ 750388 h 2610137"/>
                <a:gd name="connsiteX263" fmla="*/ 3131920 w 5018777"/>
                <a:gd name="connsiteY263" fmla="*/ 706845 h 2610137"/>
                <a:gd name="connsiteX264" fmla="*/ 3146435 w 5018777"/>
                <a:gd name="connsiteY264" fmla="*/ 685074 h 2610137"/>
                <a:gd name="connsiteX265" fmla="*/ 3037577 w 5018777"/>
                <a:gd name="connsiteY265" fmla="*/ 670560 h 2610137"/>
                <a:gd name="connsiteX266" fmla="*/ 2965006 w 5018777"/>
                <a:gd name="connsiteY266" fmla="*/ 663303 h 2610137"/>
                <a:gd name="connsiteX267" fmla="*/ 2892435 w 5018777"/>
                <a:gd name="connsiteY267" fmla="*/ 648788 h 2610137"/>
                <a:gd name="connsiteX268" fmla="*/ 2928720 w 5018777"/>
                <a:gd name="connsiteY268" fmla="*/ 612503 h 2610137"/>
                <a:gd name="connsiteX269" fmla="*/ 2965006 w 5018777"/>
                <a:gd name="connsiteY269" fmla="*/ 576217 h 2610137"/>
                <a:gd name="connsiteX270" fmla="*/ 2972263 w 5018777"/>
                <a:gd name="connsiteY270" fmla="*/ 532674 h 2610137"/>
                <a:gd name="connsiteX271" fmla="*/ 2986777 w 5018777"/>
                <a:gd name="connsiteY271" fmla="*/ 489131 h 2610137"/>
                <a:gd name="connsiteX272" fmla="*/ 3001292 w 5018777"/>
                <a:gd name="connsiteY272" fmla="*/ 438331 h 2610137"/>
                <a:gd name="connsiteX273" fmla="*/ 3015806 w 5018777"/>
                <a:gd name="connsiteY273" fmla="*/ 394788 h 2610137"/>
                <a:gd name="connsiteX274" fmla="*/ 2965006 w 5018777"/>
                <a:gd name="connsiteY274" fmla="*/ 402045 h 2610137"/>
                <a:gd name="connsiteX275" fmla="*/ 2921463 w 5018777"/>
                <a:gd name="connsiteY275" fmla="*/ 416560 h 2610137"/>
                <a:gd name="connsiteX276" fmla="*/ 2892435 w 5018777"/>
                <a:gd name="connsiteY276" fmla="*/ 423817 h 2610137"/>
                <a:gd name="connsiteX277" fmla="*/ 2856149 w 5018777"/>
                <a:gd name="connsiteY277" fmla="*/ 438331 h 2610137"/>
                <a:gd name="connsiteX278" fmla="*/ 2812606 w 5018777"/>
                <a:gd name="connsiteY278" fmla="*/ 445588 h 2610137"/>
                <a:gd name="connsiteX279" fmla="*/ 2783577 w 5018777"/>
                <a:gd name="connsiteY279" fmla="*/ 452845 h 2610137"/>
                <a:gd name="connsiteX280" fmla="*/ 2725520 w 5018777"/>
                <a:gd name="connsiteY280" fmla="*/ 445588 h 2610137"/>
                <a:gd name="connsiteX281" fmla="*/ 2732777 w 5018777"/>
                <a:gd name="connsiteY281" fmla="*/ 380274 h 2610137"/>
                <a:gd name="connsiteX282" fmla="*/ 2725520 w 5018777"/>
                <a:gd name="connsiteY282" fmla="*/ 293188 h 2610137"/>
                <a:gd name="connsiteX283" fmla="*/ 2711006 w 5018777"/>
                <a:gd name="connsiteY283" fmla="*/ 235131 h 2610137"/>
                <a:gd name="connsiteX284" fmla="*/ 2667463 w 5018777"/>
                <a:gd name="connsiteY284" fmla="*/ 213360 h 2610137"/>
                <a:gd name="connsiteX285" fmla="*/ 2660206 w 5018777"/>
                <a:gd name="connsiteY28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53692 w 5018777"/>
                <a:gd name="connsiteY236" fmla="*/ 1425303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19402 w 5018777"/>
                <a:gd name="connsiteY236" fmla="*/ 1423398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04492 w 5018777"/>
                <a:gd name="connsiteY236" fmla="*/ 1389017 h 2610137"/>
                <a:gd name="connsiteX237" fmla="*/ 3240777 w 5018777"/>
                <a:gd name="connsiteY237" fmla="*/ 1352731 h 2610137"/>
                <a:gd name="connsiteX238" fmla="*/ 3269806 w 5018777"/>
                <a:gd name="connsiteY238" fmla="*/ 1316445 h 2610137"/>
                <a:gd name="connsiteX239" fmla="*/ 3291577 w 5018777"/>
                <a:gd name="connsiteY239" fmla="*/ 1301931 h 2610137"/>
                <a:gd name="connsiteX240" fmla="*/ 3306092 w 5018777"/>
                <a:gd name="connsiteY240" fmla="*/ 1287417 h 2610137"/>
                <a:gd name="connsiteX241" fmla="*/ 3313349 w 5018777"/>
                <a:gd name="connsiteY241" fmla="*/ 1265645 h 2610137"/>
                <a:gd name="connsiteX242" fmla="*/ 3269806 w 5018777"/>
                <a:gd name="connsiteY242" fmla="*/ 1258388 h 2610137"/>
                <a:gd name="connsiteX243" fmla="*/ 3248035 w 5018777"/>
                <a:gd name="connsiteY243" fmla="*/ 1251131 h 2610137"/>
                <a:gd name="connsiteX244" fmla="*/ 3197235 w 5018777"/>
                <a:gd name="connsiteY244" fmla="*/ 1236617 h 2610137"/>
                <a:gd name="connsiteX245" fmla="*/ 3175463 w 5018777"/>
                <a:gd name="connsiteY245" fmla="*/ 1222103 h 2610137"/>
                <a:gd name="connsiteX246" fmla="*/ 3153692 w 5018777"/>
                <a:gd name="connsiteY246" fmla="*/ 1214845 h 2610137"/>
                <a:gd name="connsiteX247" fmla="*/ 3124663 w 5018777"/>
                <a:gd name="connsiteY247" fmla="*/ 1200331 h 2610137"/>
                <a:gd name="connsiteX248" fmla="*/ 3204492 w 5018777"/>
                <a:gd name="connsiteY248" fmla="*/ 1098731 h 2610137"/>
                <a:gd name="connsiteX249" fmla="*/ 3255292 w 5018777"/>
                <a:gd name="connsiteY249" fmla="*/ 1040674 h 2610137"/>
                <a:gd name="connsiteX250" fmla="*/ 3255292 w 5018777"/>
                <a:gd name="connsiteY250" fmla="*/ 997131 h 2610137"/>
                <a:gd name="connsiteX251" fmla="*/ 3211749 w 5018777"/>
                <a:gd name="connsiteY251" fmla="*/ 989874 h 2610137"/>
                <a:gd name="connsiteX252" fmla="*/ 3182720 w 5018777"/>
                <a:gd name="connsiteY252" fmla="*/ 982617 h 2610137"/>
                <a:gd name="connsiteX253" fmla="*/ 3124663 w 5018777"/>
                <a:gd name="connsiteY253" fmla="*/ 960845 h 2610137"/>
                <a:gd name="connsiteX254" fmla="*/ 3102892 w 5018777"/>
                <a:gd name="connsiteY254" fmla="*/ 953588 h 2610137"/>
                <a:gd name="connsiteX255" fmla="*/ 3052092 w 5018777"/>
                <a:gd name="connsiteY255" fmla="*/ 946331 h 2610137"/>
                <a:gd name="connsiteX256" fmla="*/ 3030320 w 5018777"/>
                <a:gd name="connsiteY256" fmla="*/ 939074 h 2610137"/>
                <a:gd name="connsiteX257" fmla="*/ 2994035 w 5018777"/>
                <a:gd name="connsiteY257" fmla="*/ 931817 h 2610137"/>
                <a:gd name="connsiteX258" fmla="*/ 2979520 w 5018777"/>
                <a:gd name="connsiteY258" fmla="*/ 917303 h 2610137"/>
                <a:gd name="connsiteX259" fmla="*/ 3037577 w 5018777"/>
                <a:gd name="connsiteY259" fmla="*/ 822960 h 2610137"/>
                <a:gd name="connsiteX260" fmla="*/ 3095635 w 5018777"/>
                <a:gd name="connsiteY260" fmla="*/ 750388 h 2610137"/>
                <a:gd name="connsiteX261" fmla="*/ 3131920 w 5018777"/>
                <a:gd name="connsiteY261" fmla="*/ 706845 h 2610137"/>
                <a:gd name="connsiteX262" fmla="*/ 3146435 w 5018777"/>
                <a:gd name="connsiteY262" fmla="*/ 685074 h 2610137"/>
                <a:gd name="connsiteX263" fmla="*/ 3037577 w 5018777"/>
                <a:gd name="connsiteY263" fmla="*/ 670560 h 2610137"/>
                <a:gd name="connsiteX264" fmla="*/ 2965006 w 5018777"/>
                <a:gd name="connsiteY264" fmla="*/ 663303 h 2610137"/>
                <a:gd name="connsiteX265" fmla="*/ 2892435 w 5018777"/>
                <a:gd name="connsiteY265" fmla="*/ 648788 h 2610137"/>
                <a:gd name="connsiteX266" fmla="*/ 2928720 w 5018777"/>
                <a:gd name="connsiteY266" fmla="*/ 612503 h 2610137"/>
                <a:gd name="connsiteX267" fmla="*/ 2965006 w 5018777"/>
                <a:gd name="connsiteY267" fmla="*/ 576217 h 2610137"/>
                <a:gd name="connsiteX268" fmla="*/ 2972263 w 5018777"/>
                <a:gd name="connsiteY268" fmla="*/ 532674 h 2610137"/>
                <a:gd name="connsiteX269" fmla="*/ 2986777 w 5018777"/>
                <a:gd name="connsiteY269" fmla="*/ 489131 h 2610137"/>
                <a:gd name="connsiteX270" fmla="*/ 3001292 w 5018777"/>
                <a:gd name="connsiteY270" fmla="*/ 438331 h 2610137"/>
                <a:gd name="connsiteX271" fmla="*/ 3015806 w 5018777"/>
                <a:gd name="connsiteY271" fmla="*/ 394788 h 2610137"/>
                <a:gd name="connsiteX272" fmla="*/ 2965006 w 5018777"/>
                <a:gd name="connsiteY272" fmla="*/ 402045 h 2610137"/>
                <a:gd name="connsiteX273" fmla="*/ 2921463 w 5018777"/>
                <a:gd name="connsiteY273" fmla="*/ 416560 h 2610137"/>
                <a:gd name="connsiteX274" fmla="*/ 2892435 w 5018777"/>
                <a:gd name="connsiteY274" fmla="*/ 423817 h 2610137"/>
                <a:gd name="connsiteX275" fmla="*/ 2856149 w 5018777"/>
                <a:gd name="connsiteY275" fmla="*/ 438331 h 2610137"/>
                <a:gd name="connsiteX276" fmla="*/ 2812606 w 5018777"/>
                <a:gd name="connsiteY276" fmla="*/ 445588 h 2610137"/>
                <a:gd name="connsiteX277" fmla="*/ 2783577 w 5018777"/>
                <a:gd name="connsiteY277" fmla="*/ 452845 h 2610137"/>
                <a:gd name="connsiteX278" fmla="*/ 2725520 w 5018777"/>
                <a:gd name="connsiteY278" fmla="*/ 445588 h 2610137"/>
                <a:gd name="connsiteX279" fmla="*/ 2732777 w 5018777"/>
                <a:gd name="connsiteY279" fmla="*/ 380274 h 2610137"/>
                <a:gd name="connsiteX280" fmla="*/ 2725520 w 5018777"/>
                <a:gd name="connsiteY280" fmla="*/ 293188 h 2610137"/>
                <a:gd name="connsiteX281" fmla="*/ 2711006 w 5018777"/>
                <a:gd name="connsiteY281" fmla="*/ 235131 h 2610137"/>
                <a:gd name="connsiteX282" fmla="*/ 2667463 w 5018777"/>
                <a:gd name="connsiteY282" fmla="*/ 213360 h 2610137"/>
                <a:gd name="connsiteX283" fmla="*/ 2660206 w 5018777"/>
                <a:gd name="connsiteY28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40777 w 5018777"/>
                <a:gd name="connsiteY236" fmla="*/ 1352731 h 2610137"/>
                <a:gd name="connsiteX237" fmla="*/ 3269806 w 5018777"/>
                <a:gd name="connsiteY237" fmla="*/ 1316445 h 2610137"/>
                <a:gd name="connsiteX238" fmla="*/ 3291577 w 5018777"/>
                <a:gd name="connsiteY238" fmla="*/ 1301931 h 2610137"/>
                <a:gd name="connsiteX239" fmla="*/ 3306092 w 5018777"/>
                <a:gd name="connsiteY239" fmla="*/ 1287417 h 2610137"/>
                <a:gd name="connsiteX240" fmla="*/ 3313349 w 5018777"/>
                <a:gd name="connsiteY240" fmla="*/ 1265645 h 2610137"/>
                <a:gd name="connsiteX241" fmla="*/ 3269806 w 5018777"/>
                <a:gd name="connsiteY241" fmla="*/ 1258388 h 2610137"/>
                <a:gd name="connsiteX242" fmla="*/ 3248035 w 5018777"/>
                <a:gd name="connsiteY242" fmla="*/ 1251131 h 2610137"/>
                <a:gd name="connsiteX243" fmla="*/ 3197235 w 5018777"/>
                <a:gd name="connsiteY243" fmla="*/ 1236617 h 2610137"/>
                <a:gd name="connsiteX244" fmla="*/ 3175463 w 5018777"/>
                <a:gd name="connsiteY244" fmla="*/ 1222103 h 2610137"/>
                <a:gd name="connsiteX245" fmla="*/ 3153692 w 5018777"/>
                <a:gd name="connsiteY245" fmla="*/ 1214845 h 2610137"/>
                <a:gd name="connsiteX246" fmla="*/ 3124663 w 5018777"/>
                <a:gd name="connsiteY246" fmla="*/ 1200331 h 2610137"/>
                <a:gd name="connsiteX247" fmla="*/ 3204492 w 5018777"/>
                <a:gd name="connsiteY247" fmla="*/ 1098731 h 2610137"/>
                <a:gd name="connsiteX248" fmla="*/ 3255292 w 5018777"/>
                <a:gd name="connsiteY248" fmla="*/ 1040674 h 2610137"/>
                <a:gd name="connsiteX249" fmla="*/ 3255292 w 5018777"/>
                <a:gd name="connsiteY249" fmla="*/ 997131 h 2610137"/>
                <a:gd name="connsiteX250" fmla="*/ 3211749 w 5018777"/>
                <a:gd name="connsiteY250" fmla="*/ 989874 h 2610137"/>
                <a:gd name="connsiteX251" fmla="*/ 3182720 w 5018777"/>
                <a:gd name="connsiteY251" fmla="*/ 982617 h 2610137"/>
                <a:gd name="connsiteX252" fmla="*/ 3124663 w 5018777"/>
                <a:gd name="connsiteY252" fmla="*/ 960845 h 2610137"/>
                <a:gd name="connsiteX253" fmla="*/ 3102892 w 5018777"/>
                <a:gd name="connsiteY253" fmla="*/ 953588 h 2610137"/>
                <a:gd name="connsiteX254" fmla="*/ 3052092 w 5018777"/>
                <a:gd name="connsiteY254" fmla="*/ 946331 h 2610137"/>
                <a:gd name="connsiteX255" fmla="*/ 3030320 w 5018777"/>
                <a:gd name="connsiteY255" fmla="*/ 939074 h 2610137"/>
                <a:gd name="connsiteX256" fmla="*/ 2994035 w 5018777"/>
                <a:gd name="connsiteY256" fmla="*/ 931817 h 2610137"/>
                <a:gd name="connsiteX257" fmla="*/ 2979520 w 5018777"/>
                <a:gd name="connsiteY257" fmla="*/ 917303 h 2610137"/>
                <a:gd name="connsiteX258" fmla="*/ 3037577 w 5018777"/>
                <a:gd name="connsiteY258" fmla="*/ 822960 h 2610137"/>
                <a:gd name="connsiteX259" fmla="*/ 3095635 w 5018777"/>
                <a:gd name="connsiteY259" fmla="*/ 750388 h 2610137"/>
                <a:gd name="connsiteX260" fmla="*/ 3131920 w 5018777"/>
                <a:gd name="connsiteY260" fmla="*/ 706845 h 2610137"/>
                <a:gd name="connsiteX261" fmla="*/ 3146435 w 5018777"/>
                <a:gd name="connsiteY261" fmla="*/ 685074 h 2610137"/>
                <a:gd name="connsiteX262" fmla="*/ 3037577 w 5018777"/>
                <a:gd name="connsiteY262" fmla="*/ 670560 h 2610137"/>
                <a:gd name="connsiteX263" fmla="*/ 2965006 w 5018777"/>
                <a:gd name="connsiteY263" fmla="*/ 663303 h 2610137"/>
                <a:gd name="connsiteX264" fmla="*/ 2892435 w 5018777"/>
                <a:gd name="connsiteY264" fmla="*/ 648788 h 2610137"/>
                <a:gd name="connsiteX265" fmla="*/ 2928720 w 5018777"/>
                <a:gd name="connsiteY265" fmla="*/ 612503 h 2610137"/>
                <a:gd name="connsiteX266" fmla="*/ 2965006 w 5018777"/>
                <a:gd name="connsiteY266" fmla="*/ 576217 h 2610137"/>
                <a:gd name="connsiteX267" fmla="*/ 2972263 w 5018777"/>
                <a:gd name="connsiteY267" fmla="*/ 532674 h 2610137"/>
                <a:gd name="connsiteX268" fmla="*/ 2986777 w 5018777"/>
                <a:gd name="connsiteY268" fmla="*/ 489131 h 2610137"/>
                <a:gd name="connsiteX269" fmla="*/ 3001292 w 5018777"/>
                <a:gd name="connsiteY269" fmla="*/ 438331 h 2610137"/>
                <a:gd name="connsiteX270" fmla="*/ 3015806 w 5018777"/>
                <a:gd name="connsiteY270" fmla="*/ 394788 h 2610137"/>
                <a:gd name="connsiteX271" fmla="*/ 2965006 w 5018777"/>
                <a:gd name="connsiteY271" fmla="*/ 402045 h 2610137"/>
                <a:gd name="connsiteX272" fmla="*/ 2921463 w 5018777"/>
                <a:gd name="connsiteY272" fmla="*/ 416560 h 2610137"/>
                <a:gd name="connsiteX273" fmla="*/ 2892435 w 5018777"/>
                <a:gd name="connsiteY273" fmla="*/ 423817 h 2610137"/>
                <a:gd name="connsiteX274" fmla="*/ 2856149 w 5018777"/>
                <a:gd name="connsiteY274" fmla="*/ 438331 h 2610137"/>
                <a:gd name="connsiteX275" fmla="*/ 2812606 w 5018777"/>
                <a:gd name="connsiteY275" fmla="*/ 445588 h 2610137"/>
                <a:gd name="connsiteX276" fmla="*/ 2783577 w 5018777"/>
                <a:gd name="connsiteY276" fmla="*/ 452845 h 2610137"/>
                <a:gd name="connsiteX277" fmla="*/ 2725520 w 5018777"/>
                <a:gd name="connsiteY277" fmla="*/ 445588 h 2610137"/>
                <a:gd name="connsiteX278" fmla="*/ 2732777 w 5018777"/>
                <a:gd name="connsiteY278" fmla="*/ 380274 h 2610137"/>
                <a:gd name="connsiteX279" fmla="*/ 2725520 w 5018777"/>
                <a:gd name="connsiteY279" fmla="*/ 293188 h 2610137"/>
                <a:gd name="connsiteX280" fmla="*/ 2711006 w 5018777"/>
                <a:gd name="connsiteY280" fmla="*/ 235131 h 2610137"/>
                <a:gd name="connsiteX281" fmla="*/ 2667463 w 5018777"/>
                <a:gd name="connsiteY281" fmla="*/ 213360 h 2610137"/>
                <a:gd name="connsiteX282" fmla="*/ 2660206 w 5018777"/>
                <a:gd name="connsiteY28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40777 w 5018777"/>
                <a:gd name="connsiteY235" fmla="*/ 1352731 h 2610137"/>
                <a:gd name="connsiteX236" fmla="*/ 3269806 w 5018777"/>
                <a:gd name="connsiteY236" fmla="*/ 1316445 h 2610137"/>
                <a:gd name="connsiteX237" fmla="*/ 3291577 w 5018777"/>
                <a:gd name="connsiteY237" fmla="*/ 1301931 h 2610137"/>
                <a:gd name="connsiteX238" fmla="*/ 3306092 w 5018777"/>
                <a:gd name="connsiteY238" fmla="*/ 1287417 h 2610137"/>
                <a:gd name="connsiteX239" fmla="*/ 3313349 w 5018777"/>
                <a:gd name="connsiteY239" fmla="*/ 1265645 h 2610137"/>
                <a:gd name="connsiteX240" fmla="*/ 3269806 w 5018777"/>
                <a:gd name="connsiteY240" fmla="*/ 1258388 h 2610137"/>
                <a:gd name="connsiteX241" fmla="*/ 3248035 w 5018777"/>
                <a:gd name="connsiteY241" fmla="*/ 1251131 h 2610137"/>
                <a:gd name="connsiteX242" fmla="*/ 3197235 w 5018777"/>
                <a:gd name="connsiteY242" fmla="*/ 1236617 h 2610137"/>
                <a:gd name="connsiteX243" fmla="*/ 3175463 w 5018777"/>
                <a:gd name="connsiteY243" fmla="*/ 1222103 h 2610137"/>
                <a:gd name="connsiteX244" fmla="*/ 3153692 w 5018777"/>
                <a:gd name="connsiteY244" fmla="*/ 1214845 h 2610137"/>
                <a:gd name="connsiteX245" fmla="*/ 3124663 w 5018777"/>
                <a:gd name="connsiteY245" fmla="*/ 1200331 h 2610137"/>
                <a:gd name="connsiteX246" fmla="*/ 3204492 w 5018777"/>
                <a:gd name="connsiteY246" fmla="*/ 1098731 h 2610137"/>
                <a:gd name="connsiteX247" fmla="*/ 3255292 w 5018777"/>
                <a:gd name="connsiteY247" fmla="*/ 1040674 h 2610137"/>
                <a:gd name="connsiteX248" fmla="*/ 3255292 w 5018777"/>
                <a:gd name="connsiteY248" fmla="*/ 997131 h 2610137"/>
                <a:gd name="connsiteX249" fmla="*/ 3211749 w 5018777"/>
                <a:gd name="connsiteY249" fmla="*/ 989874 h 2610137"/>
                <a:gd name="connsiteX250" fmla="*/ 3182720 w 5018777"/>
                <a:gd name="connsiteY250" fmla="*/ 982617 h 2610137"/>
                <a:gd name="connsiteX251" fmla="*/ 3124663 w 5018777"/>
                <a:gd name="connsiteY251" fmla="*/ 960845 h 2610137"/>
                <a:gd name="connsiteX252" fmla="*/ 3102892 w 5018777"/>
                <a:gd name="connsiteY252" fmla="*/ 953588 h 2610137"/>
                <a:gd name="connsiteX253" fmla="*/ 3052092 w 5018777"/>
                <a:gd name="connsiteY253" fmla="*/ 946331 h 2610137"/>
                <a:gd name="connsiteX254" fmla="*/ 3030320 w 5018777"/>
                <a:gd name="connsiteY254" fmla="*/ 939074 h 2610137"/>
                <a:gd name="connsiteX255" fmla="*/ 2994035 w 5018777"/>
                <a:gd name="connsiteY255" fmla="*/ 931817 h 2610137"/>
                <a:gd name="connsiteX256" fmla="*/ 2979520 w 5018777"/>
                <a:gd name="connsiteY256" fmla="*/ 917303 h 2610137"/>
                <a:gd name="connsiteX257" fmla="*/ 3037577 w 5018777"/>
                <a:gd name="connsiteY257" fmla="*/ 822960 h 2610137"/>
                <a:gd name="connsiteX258" fmla="*/ 3095635 w 5018777"/>
                <a:gd name="connsiteY258" fmla="*/ 750388 h 2610137"/>
                <a:gd name="connsiteX259" fmla="*/ 3131920 w 5018777"/>
                <a:gd name="connsiteY259" fmla="*/ 706845 h 2610137"/>
                <a:gd name="connsiteX260" fmla="*/ 3146435 w 5018777"/>
                <a:gd name="connsiteY260" fmla="*/ 685074 h 2610137"/>
                <a:gd name="connsiteX261" fmla="*/ 3037577 w 5018777"/>
                <a:gd name="connsiteY261" fmla="*/ 670560 h 2610137"/>
                <a:gd name="connsiteX262" fmla="*/ 2965006 w 5018777"/>
                <a:gd name="connsiteY262" fmla="*/ 663303 h 2610137"/>
                <a:gd name="connsiteX263" fmla="*/ 2892435 w 5018777"/>
                <a:gd name="connsiteY263" fmla="*/ 648788 h 2610137"/>
                <a:gd name="connsiteX264" fmla="*/ 2928720 w 5018777"/>
                <a:gd name="connsiteY264" fmla="*/ 612503 h 2610137"/>
                <a:gd name="connsiteX265" fmla="*/ 2965006 w 5018777"/>
                <a:gd name="connsiteY265" fmla="*/ 576217 h 2610137"/>
                <a:gd name="connsiteX266" fmla="*/ 2972263 w 5018777"/>
                <a:gd name="connsiteY266" fmla="*/ 532674 h 2610137"/>
                <a:gd name="connsiteX267" fmla="*/ 2986777 w 5018777"/>
                <a:gd name="connsiteY267" fmla="*/ 489131 h 2610137"/>
                <a:gd name="connsiteX268" fmla="*/ 3001292 w 5018777"/>
                <a:gd name="connsiteY268" fmla="*/ 438331 h 2610137"/>
                <a:gd name="connsiteX269" fmla="*/ 3015806 w 5018777"/>
                <a:gd name="connsiteY269" fmla="*/ 394788 h 2610137"/>
                <a:gd name="connsiteX270" fmla="*/ 2965006 w 5018777"/>
                <a:gd name="connsiteY270" fmla="*/ 402045 h 2610137"/>
                <a:gd name="connsiteX271" fmla="*/ 2921463 w 5018777"/>
                <a:gd name="connsiteY271" fmla="*/ 416560 h 2610137"/>
                <a:gd name="connsiteX272" fmla="*/ 2892435 w 5018777"/>
                <a:gd name="connsiteY272" fmla="*/ 423817 h 2610137"/>
                <a:gd name="connsiteX273" fmla="*/ 2856149 w 5018777"/>
                <a:gd name="connsiteY273" fmla="*/ 438331 h 2610137"/>
                <a:gd name="connsiteX274" fmla="*/ 2812606 w 5018777"/>
                <a:gd name="connsiteY274" fmla="*/ 445588 h 2610137"/>
                <a:gd name="connsiteX275" fmla="*/ 2783577 w 5018777"/>
                <a:gd name="connsiteY275" fmla="*/ 452845 h 2610137"/>
                <a:gd name="connsiteX276" fmla="*/ 2725520 w 5018777"/>
                <a:gd name="connsiteY276" fmla="*/ 445588 h 2610137"/>
                <a:gd name="connsiteX277" fmla="*/ 2732777 w 5018777"/>
                <a:gd name="connsiteY277" fmla="*/ 380274 h 2610137"/>
                <a:gd name="connsiteX278" fmla="*/ 2725520 w 5018777"/>
                <a:gd name="connsiteY278" fmla="*/ 293188 h 2610137"/>
                <a:gd name="connsiteX279" fmla="*/ 2711006 w 5018777"/>
                <a:gd name="connsiteY279" fmla="*/ 235131 h 2610137"/>
                <a:gd name="connsiteX280" fmla="*/ 2667463 w 5018777"/>
                <a:gd name="connsiteY280" fmla="*/ 213360 h 2610137"/>
                <a:gd name="connsiteX281" fmla="*/ 2660206 w 5018777"/>
                <a:gd name="connsiteY28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06092 w 5018777"/>
                <a:gd name="connsiteY237" fmla="*/ 1287417 h 2610137"/>
                <a:gd name="connsiteX238" fmla="*/ 3313349 w 5018777"/>
                <a:gd name="connsiteY238" fmla="*/ 1265645 h 2610137"/>
                <a:gd name="connsiteX239" fmla="*/ 3269806 w 5018777"/>
                <a:gd name="connsiteY239" fmla="*/ 1258388 h 2610137"/>
                <a:gd name="connsiteX240" fmla="*/ 3248035 w 5018777"/>
                <a:gd name="connsiteY240" fmla="*/ 1251131 h 2610137"/>
                <a:gd name="connsiteX241" fmla="*/ 3197235 w 5018777"/>
                <a:gd name="connsiteY241" fmla="*/ 1236617 h 2610137"/>
                <a:gd name="connsiteX242" fmla="*/ 3175463 w 5018777"/>
                <a:gd name="connsiteY242" fmla="*/ 1222103 h 2610137"/>
                <a:gd name="connsiteX243" fmla="*/ 3153692 w 5018777"/>
                <a:gd name="connsiteY243" fmla="*/ 1214845 h 2610137"/>
                <a:gd name="connsiteX244" fmla="*/ 3124663 w 5018777"/>
                <a:gd name="connsiteY244" fmla="*/ 1200331 h 2610137"/>
                <a:gd name="connsiteX245" fmla="*/ 3204492 w 5018777"/>
                <a:gd name="connsiteY245" fmla="*/ 1098731 h 2610137"/>
                <a:gd name="connsiteX246" fmla="*/ 3255292 w 5018777"/>
                <a:gd name="connsiteY246" fmla="*/ 1040674 h 2610137"/>
                <a:gd name="connsiteX247" fmla="*/ 3255292 w 5018777"/>
                <a:gd name="connsiteY247" fmla="*/ 997131 h 2610137"/>
                <a:gd name="connsiteX248" fmla="*/ 3211749 w 5018777"/>
                <a:gd name="connsiteY248" fmla="*/ 989874 h 2610137"/>
                <a:gd name="connsiteX249" fmla="*/ 3182720 w 5018777"/>
                <a:gd name="connsiteY249" fmla="*/ 982617 h 2610137"/>
                <a:gd name="connsiteX250" fmla="*/ 3124663 w 5018777"/>
                <a:gd name="connsiteY250" fmla="*/ 960845 h 2610137"/>
                <a:gd name="connsiteX251" fmla="*/ 3102892 w 5018777"/>
                <a:gd name="connsiteY251" fmla="*/ 953588 h 2610137"/>
                <a:gd name="connsiteX252" fmla="*/ 3052092 w 5018777"/>
                <a:gd name="connsiteY252" fmla="*/ 946331 h 2610137"/>
                <a:gd name="connsiteX253" fmla="*/ 3030320 w 5018777"/>
                <a:gd name="connsiteY253" fmla="*/ 939074 h 2610137"/>
                <a:gd name="connsiteX254" fmla="*/ 2994035 w 5018777"/>
                <a:gd name="connsiteY254" fmla="*/ 931817 h 2610137"/>
                <a:gd name="connsiteX255" fmla="*/ 2979520 w 5018777"/>
                <a:gd name="connsiteY255" fmla="*/ 917303 h 2610137"/>
                <a:gd name="connsiteX256" fmla="*/ 3037577 w 5018777"/>
                <a:gd name="connsiteY256" fmla="*/ 822960 h 2610137"/>
                <a:gd name="connsiteX257" fmla="*/ 3095635 w 5018777"/>
                <a:gd name="connsiteY257" fmla="*/ 750388 h 2610137"/>
                <a:gd name="connsiteX258" fmla="*/ 3131920 w 5018777"/>
                <a:gd name="connsiteY258" fmla="*/ 706845 h 2610137"/>
                <a:gd name="connsiteX259" fmla="*/ 3146435 w 5018777"/>
                <a:gd name="connsiteY259" fmla="*/ 685074 h 2610137"/>
                <a:gd name="connsiteX260" fmla="*/ 3037577 w 5018777"/>
                <a:gd name="connsiteY260" fmla="*/ 670560 h 2610137"/>
                <a:gd name="connsiteX261" fmla="*/ 2965006 w 5018777"/>
                <a:gd name="connsiteY261" fmla="*/ 663303 h 2610137"/>
                <a:gd name="connsiteX262" fmla="*/ 2892435 w 5018777"/>
                <a:gd name="connsiteY262" fmla="*/ 648788 h 2610137"/>
                <a:gd name="connsiteX263" fmla="*/ 2928720 w 5018777"/>
                <a:gd name="connsiteY263" fmla="*/ 612503 h 2610137"/>
                <a:gd name="connsiteX264" fmla="*/ 2965006 w 5018777"/>
                <a:gd name="connsiteY264" fmla="*/ 576217 h 2610137"/>
                <a:gd name="connsiteX265" fmla="*/ 2972263 w 5018777"/>
                <a:gd name="connsiteY265" fmla="*/ 532674 h 2610137"/>
                <a:gd name="connsiteX266" fmla="*/ 2986777 w 5018777"/>
                <a:gd name="connsiteY266" fmla="*/ 489131 h 2610137"/>
                <a:gd name="connsiteX267" fmla="*/ 3001292 w 5018777"/>
                <a:gd name="connsiteY267" fmla="*/ 438331 h 2610137"/>
                <a:gd name="connsiteX268" fmla="*/ 3015806 w 5018777"/>
                <a:gd name="connsiteY268" fmla="*/ 394788 h 2610137"/>
                <a:gd name="connsiteX269" fmla="*/ 2965006 w 5018777"/>
                <a:gd name="connsiteY269" fmla="*/ 402045 h 2610137"/>
                <a:gd name="connsiteX270" fmla="*/ 2921463 w 5018777"/>
                <a:gd name="connsiteY270" fmla="*/ 416560 h 2610137"/>
                <a:gd name="connsiteX271" fmla="*/ 2892435 w 5018777"/>
                <a:gd name="connsiteY271" fmla="*/ 423817 h 2610137"/>
                <a:gd name="connsiteX272" fmla="*/ 2856149 w 5018777"/>
                <a:gd name="connsiteY272" fmla="*/ 438331 h 2610137"/>
                <a:gd name="connsiteX273" fmla="*/ 2812606 w 5018777"/>
                <a:gd name="connsiteY273" fmla="*/ 445588 h 2610137"/>
                <a:gd name="connsiteX274" fmla="*/ 2783577 w 5018777"/>
                <a:gd name="connsiteY274" fmla="*/ 452845 h 2610137"/>
                <a:gd name="connsiteX275" fmla="*/ 2725520 w 5018777"/>
                <a:gd name="connsiteY275" fmla="*/ 445588 h 2610137"/>
                <a:gd name="connsiteX276" fmla="*/ 2732777 w 5018777"/>
                <a:gd name="connsiteY276" fmla="*/ 380274 h 2610137"/>
                <a:gd name="connsiteX277" fmla="*/ 2725520 w 5018777"/>
                <a:gd name="connsiteY277" fmla="*/ 293188 h 2610137"/>
                <a:gd name="connsiteX278" fmla="*/ 2711006 w 5018777"/>
                <a:gd name="connsiteY278" fmla="*/ 235131 h 2610137"/>
                <a:gd name="connsiteX279" fmla="*/ 2667463 w 5018777"/>
                <a:gd name="connsiteY279" fmla="*/ 213360 h 2610137"/>
                <a:gd name="connsiteX280" fmla="*/ 2660206 w 5018777"/>
                <a:gd name="connsiteY28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13349 w 5018777"/>
                <a:gd name="connsiteY237" fmla="*/ 1265645 h 2610137"/>
                <a:gd name="connsiteX238" fmla="*/ 3269806 w 5018777"/>
                <a:gd name="connsiteY238" fmla="*/ 1258388 h 2610137"/>
                <a:gd name="connsiteX239" fmla="*/ 3248035 w 5018777"/>
                <a:gd name="connsiteY239" fmla="*/ 1251131 h 2610137"/>
                <a:gd name="connsiteX240" fmla="*/ 3197235 w 5018777"/>
                <a:gd name="connsiteY240" fmla="*/ 1236617 h 2610137"/>
                <a:gd name="connsiteX241" fmla="*/ 3175463 w 5018777"/>
                <a:gd name="connsiteY241" fmla="*/ 1222103 h 2610137"/>
                <a:gd name="connsiteX242" fmla="*/ 3153692 w 5018777"/>
                <a:gd name="connsiteY242" fmla="*/ 1214845 h 2610137"/>
                <a:gd name="connsiteX243" fmla="*/ 3124663 w 5018777"/>
                <a:gd name="connsiteY243" fmla="*/ 1200331 h 2610137"/>
                <a:gd name="connsiteX244" fmla="*/ 3204492 w 5018777"/>
                <a:gd name="connsiteY244" fmla="*/ 1098731 h 2610137"/>
                <a:gd name="connsiteX245" fmla="*/ 3255292 w 5018777"/>
                <a:gd name="connsiteY245" fmla="*/ 1040674 h 2610137"/>
                <a:gd name="connsiteX246" fmla="*/ 3255292 w 5018777"/>
                <a:gd name="connsiteY246" fmla="*/ 997131 h 2610137"/>
                <a:gd name="connsiteX247" fmla="*/ 3211749 w 5018777"/>
                <a:gd name="connsiteY247" fmla="*/ 989874 h 2610137"/>
                <a:gd name="connsiteX248" fmla="*/ 3182720 w 5018777"/>
                <a:gd name="connsiteY248" fmla="*/ 982617 h 2610137"/>
                <a:gd name="connsiteX249" fmla="*/ 3124663 w 5018777"/>
                <a:gd name="connsiteY249" fmla="*/ 960845 h 2610137"/>
                <a:gd name="connsiteX250" fmla="*/ 3102892 w 5018777"/>
                <a:gd name="connsiteY250" fmla="*/ 953588 h 2610137"/>
                <a:gd name="connsiteX251" fmla="*/ 3052092 w 5018777"/>
                <a:gd name="connsiteY251" fmla="*/ 946331 h 2610137"/>
                <a:gd name="connsiteX252" fmla="*/ 3030320 w 5018777"/>
                <a:gd name="connsiteY252" fmla="*/ 939074 h 2610137"/>
                <a:gd name="connsiteX253" fmla="*/ 2994035 w 5018777"/>
                <a:gd name="connsiteY253" fmla="*/ 931817 h 2610137"/>
                <a:gd name="connsiteX254" fmla="*/ 2979520 w 5018777"/>
                <a:gd name="connsiteY254" fmla="*/ 917303 h 2610137"/>
                <a:gd name="connsiteX255" fmla="*/ 3037577 w 5018777"/>
                <a:gd name="connsiteY255" fmla="*/ 822960 h 2610137"/>
                <a:gd name="connsiteX256" fmla="*/ 3095635 w 5018777"/>
                <a:gd name="connsiteY256" fmla="*/ 750388 h 2610137"/>
                <a:gd name="connsiteX257" fmla="*/ 3131920 w 5018777"/>
                <a:gd name="connsiteY257" fmla="*/ 706845 h 2610137"/>
                <a:gd name="connsiteX258" fmla="*/ 3146435 w 5018777"/>
                <a:gd name="connsiteY258" fmla="*/ 685074 h 2610137"/>
                <a:gd name="connsiteX259" fmla="*/ 3037577 w 5018777"/>
                <a:gd name="connsiteY259" fmla="*/ 670560 h 2610137"/>
                <a:gd name="connsiteX260" fmla="*/ 2965006 w 5018777"/>
                <a:gd name="connsiteY260" fmla="*/ 663303 h 2610137"/>
                <a:gd name="connsiteX261" fmla="*/ 2892435 w 5018777"/>
                <a:gd name="connsiteY261" fmla="*/ 648788 h 2610137"/>
                <a:gd name="connsiteX262" fmla="*/ 2928720 w 5018777"/>
                <a:gd name="connsiteY262" fmla="*/ 612503 h 2610137"/>
                <a:gd name="connsiteX263" fmla="*/ 2965006 w 5018777"/>
                <a:gd name="connsiteY263" fmla="*/ 576217 h 2610137"/>
                <a:gd name="connsiteX264" fmla="*/ 2972263 w 5018777"/>
                <a:gd name="connsiteY264" fmla="*/ 532674 h 2610137"/>
                <a:gd name="connsiteX265" fmla="*/ 2986777 w 5018777"/>
                <a:gd name="connsiteY265" fmla="*/ 489131 h 2610137"/>
                <a:gd name="connsiteX266" fmla="*/ 3001292 w 5018777"/>
                <a:gd name="connsiteY266" fmla="*/ 438331 h 2610137"/>
                <a:gd name="connsiteX267" fmla="*/ 3015806 w 5018777"/>
                <a:gd name="connsiteY267" fmla="*/ 394788 h 2610137"/>
                <a:gd name="connsiteX268" fmla="*/ 2965006 w 5018777"/>
                <a:gd name="connsiteY268" fmla="*/ 402045 h 2610137"/>
                <a:gd name="connsiteX269" fmla="*/ 2921463 w 5018777"/>
                <a:gd name="connsiteY269" fmla="*/ 416560 h 2610137"/>
                <a:gd name="connsiteX270" fmla="*/ 2892435 w 5018777"/>
                <a:gd name="connsiteY270" fmla="*/ 423817 h 2610137"/>
                <a:gd name="connsiteX271" fmla="*/ 2856149 w 5018777"/>
                <a:gd name="connsiteY271" fmla="*/ 438331 h 2610137"/>
                <a:gd name="connsiteX272" fmla="*/ 2812606 w 5018777"/>
                <a:gd name="connsiteY272" fmla="*/ 445588 h 2610137"/>
                <a:gd name="connsiteX273" fmla="*/ 2783577 w 5018777"/>
                <a:gd name="connsiteY273" fmla="*/ 452845 h 2610137"/>
                <a:gd name="connsiteX274" fmla="*/ 2725520 w 5018777"/>
                <a:gd name="connsiteY274" fmla="*/ 445588 h 2610137"/>
                <a:gd name="connsiteX275" fmla="*/ 2732777 w 5018777"/>
                <a:gd name="connsiteY275" fmla="*/ 380274 h 2610137"/>
                <a:gd name="connsiteX276" fmla="*/ 2725520 w 5018777"/>
                <a:gd name="connsiteY276" fmla="*/ 293188 h 2610137"/>
                <a:gd name="connsiteX277" fmla="*/ 2711006 w 5018777"/>
                <a:gd name="connsiteY277" fmla="*/ 235131 h 2610137"/>
                <a:gd name="connsiteX278" fmla="*/ 2667463 w 5018777"/>
                <a:gd name="connsiteY278" fmla="*/ 213360 h 2610137"/>
                <a:gd name="connsiteX279" fmla="*/ 2660206 w 5018777"/>
                <a:gd name="connsiteY27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313349 w 5018777"/>
                <a:gd name="connsiteY236" fmla="*/ 1265645 h 2610137"/>
                <a:gd name="connsiteX237" fmla="*/ 3269806 w 5018777"/>
                <a:gd name="connsiteY237" fmla="*/ 1258388 h 2610137"/>
                <a:gd name="connsiteX238" fmla="*/ 3248035 w 5018777"/>
                <a:gd name="connsiteY238" fmla="*/ 1251131 h 2610137"/>
                <a:gd name="connsiteX239" fmla="*/ 3197235 w 5018777"/>
                <a:gd name="connsiteY239" fmla="*/ 1236617 h 2610137"/>
                <a:gd name="connsiteX240" fmla="*/ 3175463 w 5018777"/>
                <a:gd name="connsiteY240" fmla="*/ 1222103 h 2610137"/>
                <a:gd name="connsiteX241" fmla="*/ 3153692 w 5018777"/>
                <a:gd name="connsiteY241" fmla="*/ 1214845 h 2610137"/>
                <a:gd name="connsiteX242" fmla="*/ 3124663 w 5018777"/>
                <a:gd name="connsiteY242" fmla="*/ 1200331 h 2610137"/>
                <a:gd name="connsiteX243" fmla="*/ 3204492 w 5018777"/>
                <a:gd name="connsiteY243" fmla="*/ 1098731 h 2610137"/>
                <a:gd name="connsiteX244" fmla="*/ 3255292 w 5018777"/>
                <a:gd name="connsiteY244" fmla="*/ 1040674 h 2610137"/>
                <a:gd name="connsiteX245" fmla="*/ 3255292 w 5018777"/>
                <a:gd name="connsiteY245" fmla="*/ 997131 h 2610137"/>
                <a:gd name="connsiteX246" fmla="*/ 3211749 w 5018777"/>
                <a:gd name="connsiteY246" fmla="*/ 989874 h 2610137"/>
                <a:gd name="connsiteX247" fmla="*/ 3182720 w 5018777"/>
                <a:gd name="connsiteY247" fmla="*/ 982617 h 2610137"/>
                <a:gd name="connsiteX248" fmla="*/ 3124663 w 5018777"/>
                <a:gd name="connsiteY248" fmla="*/ 960845 h 2610137"/>
                <a:gd name="connsiteX249" fmla="*/ 3102892 w 5018777"/>
                <a:gd name="connsiteY249" fmla="*/ 953588 h 2610137"/>
                <a:gd name="connsiteX250" fmla="*/ 3052092 w 5018777"/>
                <a:gd name="connsiteY250" fmla="*/ 946331 h 2610137"/>
                <a:gd name="connsiteX251" fmla="*/ 3030320 w 5018777"/>
                <a:gd name="connsiteY251" fmla="*/ 939074 h 2610137"/>
                <a:gd name="connsiteX252" fmla="*/ 2994035 w 5018777"/>
                <a:gd name="connsiteY252" fmla="*/ 931817 h 2610137"/>
                <a:gd name="connsiteX253" fmla="*/ 2979520 w 5018777"/>
                <a:gd name="connsiteY253" fmla="*/ 917303 h 2610137"/>
                <a:gd name="connsiteX254" fmla="*/ 3037577 w 5018777"/>
                <a:gd name="connsiteY254" fmla="*/ 822960 h 2610137"/>
                <a:gd name="connsiteX255" fmla="*/ 3095635 w 5018777"/>
                <a:gd name="connsiteY255" fmla="*/ 750388 h 2610137"/>
                <a:gd name="connsiteX256" fmla="*/ 3131920 w 5018777"/>
                <a:gd name="connsiteY256" fmla="*/ 706845 h 2610137"/>
                <a:gd name="connsiteX257" fmla="*/ 3146435 w 5018777"/>
                <a:gd name="connsiteY257" fmla="*/ 685074 h 2610137"/>
                <a:gd name="connsiteX258" fmla="*/ 3037577 w 5018777"/>
                <a:gd name="connsiteY258" fmla="*/ 670560 h 2610137"/>
                <a:gd name="connsiteX259" fmla="*/ 2965006 w 5018777"/>
                <a:gd name="connsiteY259" fmla="*/ 663303 h 2610137"/>
                <a:gd name="connsiteX260" fmla="*/ 2892435 w 5018777"/>
                <a:gd name="connsiteY260" fmla="*/ 648788 h 2610137"/>
                <a:gd name="connsiteX261" fmla="*/ 2928720 w 5018777"/>
                <a:gd name="connsiteY261" fmla="*/ 612503 h 2610137"/>
                <a:gd name="connsiteX262" fmla="*/ 2965006 w 5018777"/>
                <a:gd name="connsiteY262" fmla="*/ 576217 h 2610137"/>
                <a:gd name="connsiteX263" fmla="*/ 2972263 w 5018777"/>
                <a:gd name="connsiteY263" fmla="*/ 532674 h 2610137"/>
                <a:gd name="connsiteX264" fmla="*/ 2986777 w 5018777"/>
                <a:gd name="connsiteY264" fmla="*/ 489131 h 2610137"/>
                <a:gd name="connsiteX265" fmla="*/ 3001292 w 5018777"/>
                <a:gd name="connsiteY265" fmla="*/ 438331 h 2610137"/>
                <a:gd name="connsiteX266" fmla="*/ 3015806 w 5018777"/>
                <a:gd name="connsiteY266" fmla="*/ 394788 h 2610137"/>
                <a:gd name="connsiteX267" fmla="*/ 2965006 w 5018777"/>
                <a:gd name="connsiteY267" fmla="*/ 402045 h 2610137"/>
                <a:gd name="connsiteX268" fmla="*/ 2921463 w 5018777"/>
                <a:gd name="connsiteY268" fmla="*/ 416560 h 2610137"/>
                <a:gd name="connsiteX269" fmla="*/ 2892435 w 5018777"/>
                <a:gd name="connsiteY269" fmla="*/ 423817 h 2610137"/>
                <a:gd name="connsiteX270" fmla="*/ 2856149 w 5018777"/>
                <a:gd name="connsiteY270" fmla="*/ 438331 h 2610137"/>
                <a:gd name="connsiteX271" fmla="*/ 2812606 w 5018777"/>
                <a:gd name="connsiteY271" fmla="*/ 445588 h 2610137"/>
                <a:gd name="connsiteX272" fmla="*/ 2783577 w 5018777"/>
                <a:gd name="connsiteY272" fmla="*/ 452845 h 2610137"/>
                <a:gd name="connsiteX273" fmla="*/ 2725520 w 5018777"/>
                <a:gd name="connsiteY273" fmla="*/ 445588 h 2610137"/>
                <a:gd name="connsiteX274" fmla="*/ 2732777 w 5018777"/>
                <a:gd name="connsiteY274" fmla="*/ 380274 h 2610137"/>
                <a:gd name="connsiteX275" fmla="*/ 2725520 w 5018777"/>
                <a:gd name="connsiteY275" fmla="*/ 293188 h 2610137"/>
                <a:gd name="connsiteX276" fmla="*/ 2711006 w 5018777"/>
                <a:gd name="connsiteY276" fmla="*/ 235131 h 2610137"/>
                <a:gd name="connsiteX277" fmla="*/ 2667463 w 5018777"/>
                <a:gd name="connsiteY277" fmla="*/ 213360 h 2610137"/>
                <a:gd name="connsiteX278" fmla="*/ 2660206 w 5018777"/>
                <a:gd name="connsiteY27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248035 w 5018777"/>
                <a:gd name="connsiteY237" fmla="*/ 1251131 h 2610137"/>
                <a:gd name="connsiteX238" fmla="*/ 3197235 w 5018777"/>
                <a:gd name="connsiteY238" fmla="*/ 1236617 h 2610137"/>
                <a:gd name="connsiteX239" fmla="*/ 3175463 w 5018777"/>
                <a:gd name="connsiteY239" fmla="*/ 1222103 h 2610137"/>
                <a:gd name="connsiteX240" fmla="*/ 3153692 w 5018777"/>
                <a:gd name="connsiteY240" fmla="*/ 1214845 h 2610137"/>
                <a:gd name="connsiteX241" fmla="*/ 3124663 w 5018777"/>
                <a:gd name="connsiteY241" fmla="*/ 1200331 h 2610137"/>
                <a:gd name="connsiteX242" fmla="*/ 3204492 w 5018777"/>
                <a:gd name="connsiteY242" fmla="*/ 1098731 h 2610137"/>
                <a:gd name="connsiteX243" fmla="*/ 3255292 w 5018777"/>
                <a:gd name="connsiteY243" fmla="*/ 1040674 h 2610137"/>
                <a:gd name="connsiteX244" fmla="*/ 3255292 w 5018777"/>
                <a:gd name="connsiteY244" fmla="*/ 997131 h 2610137"/>
                <a:gd name="connsiteX245" fmla="*/ 3211749 w 5018777"/>
                <a:gd name="connsiteY245" fmla="*/ 989874 h 2610137"/>
                <a:gd name="connsiteX246" fmla="*/ 3182720 w 5018777"/>
                <a:gd name="connsiteY246" fmla="*/ 982617 h 2610137"/>
                <a:gd name="connsiteX247" fmla="*/ 3124663 w 5018777"/>
                <a:gd name="connsiteY247" fmla="*/ 960845 h 2610137"/>
                <a:gd name="connsiteX248" fmla="*/ 3102892 w 5018777"/>
                <a:gd name="connsiteY248" fmla="*/ 953588 h 2610137"/>
                <a:gd name="connsiteX249" fmla="*/ 3052092 w 5018777"/>
                <a:gd name="connsiteY249" fmla="*/ 946331 h 2610137"/>
                <a:gd name="connsiteX250" fmla="*/ 3030320 w 5018777"/>
                <a:gd name="connsiteY250" fmla="*/ 939074 h 2610137"/>
                <a:gd name="connsiteX251" fmla="*/ 2994035 w 5018777"/>
                <a:gd name="connsiteY251" fmla="*/ 931817 h 2610137"/>
                <a:gd name="connsiteX252" fmla="*/ 2979520 w 5018777"/>
                <a:gd name="connsiteY252" fmla="*/ 917303 h 2610137"/>
                <a:gd name="connsiteX253" fmla="*/ 3037577 w 5018777"/>
                <a:gd name="connsiteY253" fmla="*/ 822960 h 2610137"/>
                <a:gd name="connsiteX254" fmla="*/ 3095635 w 5018777"/>
                <a:gd name="connsiteY254" fmla="*/ 750388 h 2610137"/>
                <a:gd name="connsiteX255" fmla="*/ 3131920 w 5018777"/>
                <a:gd name="connsiteY255" fmla="*/ 706845 h 2610137"/>
                <a:gd name="connsiteX256" fmla="*/ 3146435 w 5018777"/>
                <a:gd name="connsiteY256" fmla="*/ 685074 h 2610137"/>
                <a:gd name="connsiteX257" fmla="*/ 3037577 w 5018777"/>
                <a:gd name="connsiteY257" fmla="*/ 670560 h 2610137"/>
                <a:gd name="connsiteX258" fmla="*/ 2965006 w 5018777"/>
                <a:gd name="connsiteY258" fmla="*/ 663303 h 2610137"/>
                <a:gd name="connsiteX259" fmla="*/ 2892435 w 5018777"/>
                <a:gd name="connsiteY259" fmla="*/ 648788 h 2610137"/>
                <a:gd name="connsiteX260" fmla="*/ 2928720 w 5018777"/>
                <a:gd name="connsiteY260" fmla="*/ 612503 h 2610137"/>
                <a:gd name="connsiteX261" fmla="*/ 2965006 w 5018777"/>
                <a:gd name="connsiteY261" fmla="*/ 576217 h 2610137"/>
                <a:gd name="connsiteX262" fmla="*/ 2972263 w 5018777"/>
                <a:gd name="connsiteY262" fmla="*/ 532674 h 2610137"/>
                <a:gd name="connsiteX263" fmla="*/ 2986777 w 5018777"/>
                <a:gd name="connsiteY263" fmla="*/ 489131 h 2610137"/>
                <a:gd name="connsiteX264" fmla="*/ 3001292 w 5018777"/>
                <a:gd name="connsiteY264" fmla="*/ 438331 h 2610137"/>
                <a:gd name="connsiteX265" fmla="*/ 3015806 w 5018777"/>
                <a:gd name="connsiteY265" fmla="*/ 394788 h 2610137"/>
                <a:gd name="connsiteX266" fmla="*/ 2965006 w 5018777"/>
                <a:gd name="connsiteY266" fmla="*/ 402045 h 2610137"/>
                <a:gd name="connsiteX267" fmla="*/ 2921463 w 5018777"/>
                <a:gd name="connsiteY267" fmla="*/ 416560 h 2610137"/>
                <a:gd name="connsiteX268" fmla="*/ 2892435 w 5018777"/>
                <a:gd name="connsiteY268" fmla="*/ 423817 h 2610137"/>
                <a:gd name="connsiteX269" fmla="*/ 2856149 w 5018777"/>
                <a:gd name="connsiteY269" fmla="*/ 438331 h 2610137"/>
                <a:gd name="connsiteX270" fmla="*/ 2812606 w 5018777"/>
                <a:gd name="connsiteY270" fmla="*/ 445588 h 2610137"/>
                <a:gd name="connsiteX271" fmla="*/ 2783577 w 5018777"/>
                <a:gd name="connsiteY271" fmla="*/ 452845 h 2610137"/>
                <a:gd name="connsiteX272" fmla="*/ 2725520 w 5018777"/>
                <a:gd name="connsiteY272" fmla="*/ 445588 h 2610137"/>
                <a:gd name="connsiteX273" fmla="*/ 2732777 w 5018777"/>
                <a:gd name="connsiteY273" fmla="*/ 380274 h 2610137"/>
                <a:gd name="connsiteX274" fmla="*/ 2725520 w 5018777"/>
                <a:gd name="connsiteY274" fmla="*/ 293188 h 2610137"/>
                <a:gd name="connsiteX275" fmla="*/ 2711006 w 5018777"/>
                <a:gd name="connsiteY275" fmla="*/ 235131 h 2610137"/>
                <a:gd name="connsiteX276" fmla="*/ 2667463 w 5018777"/>
                <a:gd name="connsiteY276" fmla="*/ 213360 h 2610137"/>
                <a:gd name="connsiteX277" fmla="*/ 2660206 w 5018777"/>
                <a:gd name="connsiteY27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97235 w 5018777"/>
                <a:gd name="connsiteY237" fmla="*/ 1236617 h 2610137"/>
                <a:gd name="connsiteX238" fmla="*/ 3175463 w 5018777"/>
                <a:gd name="connsiteY238" fmla="*/ 1222103 h 2610137"/>
                <a:gd name="connsiteX239" fmla="*/ 3153692 w 5018777"/>
                <a:gd name="connsiteY239" fmla="*/ 1214845 h 2610137"/>
                <a:gd name="connsiteX240" fmla="*/ 3124663 w 5018777"/>
                <a:gd name="connsiteY240" fmla="*/ 1200331 h 2610137"/>
                <a:gd name="connsiteX241" fmla="*/ 3204492 w 5018777"/>
                <a:gd name="connsiteY241" fmla="*/ 1098731 h 2610137"/>
                <a:gd name="connsiteX242" fmla="*/ 3255292 w 5018777"/>
                <a:gd name="connsiteY242" fmla="*/ 1040674 h 2610137"/>
                <a:gd name="connsiteX243" fmla="*/ 3255292 w 5018777"/>
                <a:gd name="connsiteY243" fmla="*/ 997131 h 2610137"/>
                <a:gd name="connsiteX244" fmla="*/ 3211749 w 5018777"/>
                <a:gd name="connsiteY244" fmla="*/ 989874 h 2610137"/>
                <a:gd name="connsiteX245" fmla="*/ 3182720 w 5018777"/>
                <a:gd name="connsiteY245" fmla="*/ 982617 h 2610137"/>
                <a:gd name="connsiteX246" fmla="*/ 3124663 w 5018777"/>
                <a:gd name="connsiteY246" fmla="*/ 960845 h 2610137"/>
                <a:gd name="connsiteX247" fmla="*/ 3102892 w 5018777"/>
                <a:gd name="connsiteY247" fmla="*/ 953588 h 2610137"/>
                <a:gd name="connsiteX248" fmla="*/ 3052092 w 5018777"/>
                <a:gd name="connsiteY248" fmla="*/ 946331 h 2610137"/>
                <a:gd name="connsiteX249" fmla="*/ 3030320 w 5018777"/>
                <a:gd name="connsiteY249" fmla="*/ 939074 h 2610137"/>
                <a:gd name="connsiteX250" fmla="*/ 2994035 w 5018777"/>
                <a:gd name="connsiteY250" fmla="*/ 931817 h 2610137"/>
                <a:gd name="connsiteX251" fmla="*/ 2979520 w 5018777"/>
                <a:gd name="connsiteY251" fmla="*/ 917303 h 2610137"/>
                <a:gd name="connsiteX252" fmla="*/ 3037577 w 5018777"/>
                <a:gd name="connsiteY252" fmla="*/ 822960 h 2610137"/>
                <a:gd name="connsiteX253" fmla="*/ 3095635 w 5018777"/>
                <a:gd name="connsiteY253" fmla="*/ 750388 h 2610137"/>
                <a:gd name="connsiteX254" fmla="*/ 3131920 w 5018777"/>
                <a:gd name="connsiteY254" fmla="*/ 706845 h 2610137"/>
                <a:gd name="connsiteX255" fmla="*/ 3146435 w 5018777"/>
                <a:gd name="connsiteY255" fmla="*/ 685074 h 2610137"/>
                <a:gd name="connsiteX256" fmla="*/ 3037577 w 5018777"/>
                <a:gd name="connsiteY256" fmla="*/ 670560 h 2610137"/>
                <a:gd name="connsiteX257" fmla="*/ 2965006 w 5018777"/>
                <a:gd name="connsiteY257" fmla="*/ 663303 h 2610137"/>
                <a:gd name="connsiteX258" fmla="*/ 2892435 w 5018777"/>
                <a:gd name="connsiteY258" fmla="*/ 648788 h 2610137"/>
                <a:gd name="connsiteX259" fmla="*/ 2928720 w 5018777"/>
                <a:gd name="connsiteY259" fmla="*/ 612503 h 2610137"/>
                <a:gd name="connsiteX260" fmla="*/ 2965006 w 5018777"/>
                <a:gd name="connsiteY260" fmla="*/ 576217 h 2610137"/>
                <a:gd name="connsiteX261" fmla="*/ 2972263 w 5018777"/>
                <a:gd name="connsiteY261" fmla="*/ 532674 h 2610137"/>
                <a:gd name="connsiteX262" fmla="*/ 2986777 w 5018777"/>
                <a:gd name="connsiteY262" fmla="*/ 489131 h 2610137"/>
                <a:gd name="connsiteX263" fmla="*/ 3001292 w 5018777"/>
                <a:gd name="connsiteY263" fmla="*/ 438331 h 2610137"/>
                <a:gd name="connsiteX264" fmla="*/ 3015806 w 5018777"/>
                <a:gd name="connsiteY264" fmla="*/ 394788 h 2610137"/>
                <a:gd name="connsiteX265" fmla="*/ 2965006 w 5018777"/>
                <a:gd name="connsiteY265" fmla="*/ 402045 h 2610137"/>
                <a:gd name="connsiteX266" fmla="*/ 2921463 w 5018777"/>
                <a:gd name="connsiteY266" fmla="*/ 416560 h 2610137"/>
                <a:gd name="connsiteX267" fmla="*/ 2892435 w 5018777"/>
                <a:gd name="connsiteY267" fmla="*/ 423817 h 2610137"/>
                <a:gd name="connsiteX268" fmla="*/ 2856149 w 5018777"/>
                <a:gd name="connsiteY268" fmla="*/ 438331 h 2610137"/>
                <a:gd name="connsiteX269" fmla="*/ 2812606 w 5018777"/>
                <a:gd name="connsiteY269" fmla="*/ 445588 h 2610137"/>
                <a:gd name="connsiteX270" fmla="*/ 2783577 w 5018777"/>
                <a:gd name="connsiteY270" fmla="*/ 452845 h 2610137"/>
                <a:gd name="connsiteX271" fmla="*/ 2725520 w 5018777"/>
                <a:gd name="connsiteY271" fmla="*/ 445588 h 2610137"/>
                <a:gd name="connsiteX272" fmla="*/ 2732777 w 5018777"/>
                <a:gd name="connsiteY272" fmla="*/ 380274 h 2610137"/>
                <a:gd name="connsiteX273" fmla="*/ 2725520 w 5018777"/>
                <a:gd name="connsiteY273" fmla="*/ 293188 h 2610137"/>
                <a:gd name="connsiteX274" fmla="*/ 2711006 w 5018777"/>
                <a:gd name="connsiteY274" fmla="*/ 235131 h 2610137"/>
                <a:gd name="connsiteX275" fmla="*/ 2667463 w 5018777"/>
                <a:gd name="connsiteY275" fmla="*/ 213360 h 2610137"/>
                <a:gd name="connsiteX276" fmla="*/ 2660206 w 5018777"/>
                <a:gd name="connsiteY27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2466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0180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01803 w 5018777"/>
                <a:gd name="connsiteY238" fmla="*/ 1200331 h 2610137"/>
                <a:gd name="connsiteX239" fmla="*/ 3204492 w 5018777"/>
                <a:gd name="connsiteY239" fmla="*/ 1098731 h 2610137"/>
                <a:gd name="connsiteX240" fmla="*/ 3255292 w 5018777"/>
                <a:gd name="connsiteY240" fmla="*/ 1040674 h 2610137"/>
                <a:gd name="connsiteX241" fmla="*/ 3255292 w 5018777"/>
                <a:gd name="connsiteY241" fmla="*/ 997131 h 2610137"/>
                <a:gd name="connsiteX242" fmla="*/ 3211749 w 5018777"/>
                <a:gd name="connsiteY242" fmla="*/ 989874 h 2610137"/>
                <a:gd name="connsiteX243" fmla="*/ 3182720 w 5018777"/>
                <a:gd name="connsiteY243" fmla="*/ 982617 h 2610137"/>
                <a:gd name="connsiteX244" fmla="*/ 3124663 w 5018777"/>
                <a:gd name="connsiteY244" fmla="*/ 960845 h 2610137"/>
                <a:gd name="connsiteX245" fmla="*/ 3102892 w 5018777"/>
                <a:gd name="connsiteY245" fmla="*/ 953588 h 2610137"/>
                <a:gd name="connsiteX246" fmla="*/ 3052092 w 5018777"/>
                <a:gd name="connsiteY246" fmla="*/ 946331 h 2610137"/>
                <a:gd name="connsiteX247" fmla="*/ 3030320 w 5018777"/>
                <a:gd name="connsiteY247" fmla="*/ 939074 h 2610137"/>
                <a:gd name="connsiteX248" fmla="*/ 2994035 w 5018777"/>
                <a:gd name="connsiteY248" fmla="*/ 931817 h 2610137"/>
                <a:gd name="connsiteX249" fmla="*/ 2979520 w 5018777"/>
                <a:gd name="connsiteY249" fmla="*/ 917303 h 2610137"/>
                <a:gd name="connsiteX250" fmla="*/ 3037577 w 5018777"/>
                <a:gd name="connsiteY250" fmla="*/ 822960 h 2610137"/>
                <a:gd name="connsiteX251" fmla="*/ 3095635 w 5018777"/>
                <a:gd name="connsiteY251" fmla="*/ 750388 h 2610137"/>
                <a:gd name="connsiteX252" fmla="*/ 3131920 w 5018777"/>
                <a:gd name="connsiteY252" fmla="*/ 706845 h 2610137"/>
                <a:gd name="connsiteX253" fmla="*/ 3146435 w 5018777"/>
                <a:gd name="connsiteY253" fmla="*/ 685074 h 2610137"/>
                <a:gd name="connsiteX254" fmla="*/ 3037577 w 5018777"/>
                <a:gd name="connsiteY254" fmla="*/ 670560 h 2610137"/>
                <a:gd name="connsiteX255" fmla="*/ 2965006 w 5018777"/>
                <a:gd name="connsiteY255" fmla="*/ 663303 h 2610137"/>
                <a:gd name="connsiteX256" fmla="*/ 2892435 w 5018777"/>
                <a:gd name="connsiteY256" fmla="*/ 648788 h 2610137"/>
                <a:gd name="connsiteX257" fmla="*/ 2928720 w 5018777"/>
                <a:gd name="connsiteY257" fmla="*/ 612503 h 2610137"/>
                <a:gd name="connsiteX258" fmla="*/ 2965006 w 5018777"/>
                <a:gd name="connsiteY258" fmla="*/ 576217 h 2610137"/>
                <a:gd name="connsiteX259" fmla="*/ 2972263 w 5018777"/>
                <a:gd name="connsiteY259" fmla="*/ 532674 h 2610137"/>
                <a:gd name="connsiteX260" fmla="*/ 2986777 w 5018777"/>
                <a:gd name="connsiteY260" fmla="*/ 489131 h 2610137"/>
                <a:gd name="connsiteX261" fmla="*/ 3001292 w 5018777"/>
                <a:gd name="connsiteY261" fmla="*/ 438331 h 2610137"/>
                <a:gd name="connsiteX262" fmla="*/ 3015806 w 5018777"/>
                <a:gd name="connsiteY262" fmla="*/ 394788 h 2610137"/>
                <a:gd name="connsiteX263" fmla="*/ 2965006 w 5018777"/>
                <a:gd name="connsiteY263" fmla="*/ 402045 h 2610137"/>
                <a:gd name="connsiteX264" fmla="*/ 2921463 w 5018777"/>
                <a:gd name="connsiteY264" fmla="*/ 416560 h 2610137"/>
                <a:gd name="connsiteX265" fmla="*/ 2892435 w 5018777"/>
                <a:gd name="connsiteY265" fmla="*/ 423817 h 2610137"/>
                <a:gd name="connsiteX266" fmla="*/ 2856149 w 5018777"/>
                <a:gd name="connsiteY266" fmla="*/ 438331 h 2610137"/>
                <a:gd name="connsiteX267" fmla="*/ 2812606 w 5018777"/>
                <a:gd name="connsiteY267" fmla="*/ 445588 h 2610137"/>
                <a:gd name="connsiteX268" fmla="*/ 2783577 w 5018777"/>
                <a:gd name="connsiteY268" fmla="*/ 452845 h 2610137"/>
                <a:gd name="connsiteX269" fmla="*/ 2725520 w 5018777"/>
                <a:gd name="connsiteY269" fmla="*/ 445588 h 2610137"/>
                <a:gd name="connsiteX270" fmla="*/ 2732777 w 5018777"/>
                <a:gd name="connsiteY270" fmla="*/ 380274 h 2610137"/>
                <a:gd name="connsiteX271" fmla="*/ 2725520 w 5018777"/>
                <a:gd name="connsiteY271" fmla="*/ 293188 h 2610137"/>
                <a:gd name="connsiteX272" fmla="*/ 2711006 w 5018777"/>
                <a:gd name="connsiteY272" fmla="*/ 235131 h 2610137"/>
                <a:gd name="connsiteX273" fmla="*/ 2667463 w 5018777"/>
                <a:gd name="connsiteY273" fmla="*/ 213360 h 2610137"/>
                <a:gd name="connsiteX274" fmla="*/ 2660206 w 5018777"/>
                <a:gd name="connsiteY27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01803 w 5018777"/>
                <a:gd name="connsiteY237" fmla="*/ 1200331 h 2610137"/>
                <a:gd name="connsiteX238" fmla="*/ 3204492 w 5018777"/>
                <a:gd name="connsiteY238" fmla="*/ 1098731 h 2610137"/>
                <a:gd name="connsiteX239" fmla="*/ 3255292 w 5018777"/>
                <a:gd name="connsiteY239" fmla="*/ 1040674 h 2610137"/>
                <a:gd name="connsiteX240" fmla="*/ 3255292 w 5018777"/>
                <a:gd name="connsiteY240" fmla="*/ 997131 h 2610137"/>
                <a:gd name="connsiteX241" fmla="*/ 3211749 w 5018777"/>
                <a:gd name="connsiteY241" fmla="*/ 989874 h 2610137"/>
                <a:gd name="connsiteX242" fmla="*/ 3182720 w 5018777"/>
                <a:gd name="connsiteY242" fmla="*/ 982617 h 2610137"/>
                <a:gd name="connsiteX243" fmla="*/ 3124663 w 5018777"/>
                <a:gd name="connsiteY243" fmla="*/ 960845 h 2610137"/>
                <a:gd name="connsiteX244" fmla="*/ 3102892 w 5018777"/>
                <a:gd name="connsiteY244" fmla="*/ 953588 h 2610137"/>
                <a:gd name="connsiteX245" fmla="*/ 3052092 w 5018777"/>
                <a:gd name="connsiteY245" fmla="*/ 946331 h 2610137"/>
                <a:gd name="connsiteX246" fmla="*/ 3030320 w 5018777"/>
                <a:gd name="connsiteY246" fmla="*/ 939074 h 2610137"/>
                <a:gd name="connsiteX247" fmla="*/ 2994035 w 5018777"/>
                <a:gd name="connsiteY247" fmla="*/ 931817 h 2610137"/>
                <a:gd name="connsiteX248" fmla="*/ 2979520 w 5018777"/>
                <a:gd name="connsiteY248" fmla="*/ 917303 h 2610137"/>
                <a:gd name="connsiteX249" fmla="*/ 3037577 w 5018777"/>
                <a:gd name="connsiteY249" fmla="*/ 822960 h 2610137"/>
                <a:gd name="connsiteX250" fmla="*/ 3095635 w 5018777"/>
                <a:gd name="connsiteY250" fmla="*/ 750388 h 2610137"/>
                <a:gd name="connsiteX251" fmla="*/ 3131920 w 5018777"/>
                <a:gd name="connsiteY251" fmla="*/ 706845 h 2610137"/>
                <a:gd name="connsiteX252" fmla="*/ 3146435 w 5018777"/>
                <a:gd name="connsiteY252" fmla="*/ 685074 h 2610137"/>
                <a:gd name="connsiteX253" fmla="*/ 3037577 w 5018777"/>
                <a:gd name="connsiteY253" fmla="*/ 670560 h 2610137"/>
                <a:gd name="connsiteX254" fmla="*/ 2965006 w 5018777"/>
                <a:gd name="connsiteY254" fmla="*/ 663303 h 2610137"/>
                <a:gd name="connsiteX255" fmla="*/ 2892435 w 5018777"/>
                <a:gd name="connsiteY255" fmla="*/ 648788 h 2610137"/>
                <a:gd name="connsiteX256" fmla="*/ 2928720 w 5018777"/>
                <a:gd name="connsiteY256" fmla="*/ 612503 h 2610137"/>
                <a:gd name="connsiteX257" fmla="*/ 2965006 w 5018777"/>
                <a:gd name="connsiteY257" fmla="*/ 576217 h 2610137"/>
                <a:gd name="connsiteX258" fmla="*/ 2972263 w 5018777"/>
                <a:gd name="connsiteY258" fmla="*/ 532674 h 2610137"/>
                <a:gd name="connsiteX259" fmla="*/ 2986777 w 5018777"/>
                <a:gd name="connsiteY259" fmla="*/ 489131 h 2610137"/>
                <a:gd name="connsiteX260" fmla="*/ 3001292 w 5018777"/>
                <a:gd name="connsiteY260" fmla="*/ 438331 h 2610137"/>
                <a:gd name="connsiteX261" fmla="*/ 3015806 w 5018777"/>
                <a:gd name="connsiteY261" fmla="*/ 394788 h 2610137"/>
                <a:gd name="connsiteX262" fmla="*/ 2965006 w 5018777"/>
                <a:gd name="connsiteY262" fmla="*/ 402045 h 2610137"/>
                <a:gd name="connsiteX263" fmla="*/ 2921463 w 5018777"/>
                <a:gd name="connsiteY263" fmla="*/ 416560 h 2610137"/>
                <a:gd name="connsiteX264" fmla="*/ 2892435 w 5018777"/>
                <a:gd name="connsiteY264" fmla="*/ 423817 h 2610137"/>
                <a:gd name="connsiteX265" fmla="*/ 2856149 w 5018777"/>
                <a:gd name="connsiteY265" fmla="*/ 438331 h 2610137"/>
                <a:gd name="connsiteX266" fmla="*/ 2812606 w 5018777"/>
                <a:gd name="connsiteY266" fmla="*/ 445588 h 2610137"/>
                <a:gd name="connsiteX267" fmla="*/ 2783577 w 5018777"/>
                <a:gd name="connsiteY267" fmla="*/ 452845 h 2610137"/>
                <a:gd name="connsiteX268" fmla="*/ 2725520 w 5018777"/>
                <a:gd name="connsiteY268" fmla="*/ 445588 h 2610137"/>
                <a:gd name="connsiteX269" fmla="*/ 2732777 w 5018777"/>
                <a:gd name="connsiteY269" fmla="*/ 380274 h 2610137"/>
                <a:gd name="connsiteX270" fmla="*/ 2725520 w 5018777"/>
                <a:gd name="connsiteY270" fmla="*/ 293188 h 2610137"/>
                <a:gd name="connsiteX271" fmla="*/ 2711006 w 5018777"/>
                <a:gd name="connsiteY271" fmla="*/ 235131 h 2610137"/>
                <a:gd name="connsiteX272" fmla="*/ 2667463 w 5018777"/>
                <a:gd name="connsiteY272" fmla="*/ 213360 h 2610137"/>
                <a:gd name="connsiteX273" fmla="*/ 2660206 w 5018777"/>
                <a:gd name="connsiteY27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04492 w 5018777"/>
                <a:gd name="connsiteY237" fmla="*/ 1098731 h 2610137"/>
                <a:gd name="connsiteX238" fmla="*/ 3255292 w 5018777"/>
                <a:gd name="connsiteY238" fmla="*/ 1040674 h 2610137"/>
                <a:gd name="connsiteX239" fmla="*/ 3255292 w 5018777"/>
                <a:gd name="connsiteY239" fmla="*/ 997131 h 2610137"/>
                <a:gd name="connsiteX240" fmla="*/ 3211749 w 5018777"/>
                <a:gd name="connsiteY240" fmla="*/ 989874 h 2610137"/>
                <a:gd name="connsiteX241" fmla="*/ 3182720 w 5018777"/>
                <a:gd name="connsiteY241" fmla="*/ 982617 h 2610137"/>
                <a:gd name="connsiteX242" fmla="*/ 3124663 w 5018777"/>
                <a:gd name="connsiteY242" fmla="*/ 960845 h 2610137"/>
                <a:gd name="connsiteX243" fmla="*/ 3102892 w 5018777"/>
                <a:gd name="connsiteY243" fmla="*/ 953588 h 2610137"/>
                <a:gd name="connsiteX244" fmla="*/ 3052092 w 5018777"/>
                <a:gd name="connsiteY244" fmla="*/ 946331 h 2610137"/>
                <a:gd name="connsiteX245" fmla="*/ 3030320 w 5018777"/>
                <a:gd name="connsiteY245" fmla="*/ 939074 h 2610137"/>
                <a:gd name="connsiteX246" fmla="*/ 2994035 w 5018777"/>
                <a:gd name="connsiteY246" fmla="*/ 931817 h 2610137"/>
                <a:gd name="connsiteX247" fmla="*/ 2979520 w 5018777"/>
                <a:gd name="connsiteY247" fmla="*/ 917303 h 2610137"/>
                <a:gd name="connsiteX248" fmla="*/ 3037577 w 5018777"/>
                <a:gd name="connsiteY248" fmla="*/ 822960 h 2610137"/>
                <a:gd name="connsiteX249" fmla="*/ 3095635 w 5018777"/>
                <a:gd name="connsiteY249" fmla="*/ 750388 h 2610137"/>
                <a:gd name="connsiteX250" fmla="*/ 3131920 w 5018777"/>
                <a:gd name="connsiteY250" fmla="*/ 706845 h 2610137"/>
                <a:gd name="connsiteX251" fmla="*/ 3146435 w 5018777"/>
                <a:gd name="connsiteY251" fmla="*/ 685074 h 2610137"/>
                <a:gd name="connsiteX252" fmla="*/ 3037577 w 5018777"/>
                <a:gd name="connsiteY252" fmla="*/ 670560 h 2610137"/>
                <a:gd name="connsiteX253" fmla="*/ 2965006 w 5018777"/>
                <a:gd name="connsiteY253" fmla="*/ 663303 h 2610137"/>
                <a:gd name="connsiteX254" fmla="*/ 2892435 w 5018777"/>
                <a:gd name="connsiteY254" fmla="*/ 648788 h 2610137"/>
                <a:gd name="connsiteX255" fmla="*/ 2928720 w 5018777"/>
                <a:gd name="connsiteY255" fmla="*/ 612503 h 2610137"/>
                <a:gd name="connsiteX256" fmla="*/ 2965006 w 5018777"/>
                <a:gd name="connsiteY256" fmla="*/ 576217 h 2610137"/>
                <a:gd name="connsiteX257" fmla="*/ 2972263 w 5018777"/>
                <a:gd name="connsiteY257" fmla="*/ 532674 h 2610137"/>
                <a:gd name="connsiteX258" fmla="*/ 2986777 w 5018777"/>
                <a:gd name="connsiteY258" fmla="*/ 489131 h 2610137"/>
                <a:gd name="connsiteX259" fmla="*/ 3001292 w 5018777"/>
                <a:gd name="connsiteY259" fmla="*/ 438331 h 2610137"/>
                <a:gd name="connsiteX260" fmla="*/ 3015806 w 5018777"/>
                <a:gd name="connsiteY260" fmla="*/ 394788 h 2610137"/>
                <a:gd name="connsiteX261" fmla="*/ 2965006 w 5018777"/>
                <a:gd name="connsiteY261" fmla="*/ 402045 h 2610137"/>
                <a:gd name="connsiteX262" fmla="*/ 2921463 w 5018777"/>
                <a:gd name="connsiteY262" fmla="*/ 416560 h 2610137"/>
                <a:gd name="connsiteX263" fmla="*/ 2892435 w 5018777"/>
                <a:gd name="connsiteY263" fmla="*/ 423817 h 2610137"/>
                <a:gd name="connsiteX264" fmla="*/ 2856149 w 5018777"/>
                <a:gd name="connsiteY264" fmla="*/ 438331 h 2610137"/>
                <a:gd name="connsiteX265" fmla="*/ 2812606 w 5018777"/>
                <a:gd name="connsiteY265" fmla="*/ 445588 h 2610137"/>
                <a:gd name="connsiteX266" fmla="*/ 2783577 w 5018777"/>
                <a:gd name="connsiteY266" fmla="*/ 452845 h 2610137"/>
                <a:gd name="connsiteX267" fmla="*/ 2725520 w 5018777"/>
                <a:gd name="connsiteY267" fmla="*/ 445588 h 2610137"/>
                <a:gd name="connsiteX268" fmla="*/ 2732777 w 5018777"/>
                <a:gd name="connsiteY268" fmla="*/ 380274 h 2610137"/>
                <a:gd name="connsiteX269" fmla="*/ 2725520 w 5018777"/>
                <a:gd name="connsiteY269" fmla="*/ 293188 h 2610137"/>
                <a:gd name="connsiteX270" fmla="*/ 2711006 w 5018777"/>
                <a:gd name="connsiteY270" fmla="*/ 235131 h 2610137"/>
                <a:gd name="connsiteX271" fmla="*/ 2667463 w 5018777"/>
                <a:gd name="connsiteY271" fmla="*/ 213360 h 2610137"/>
                <a:gd name="connsiteX272" fmla="*/ 2660206 w 5018777"/>
                <a:gd name="connsiteY27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1040674 h 2610137"/>
                <a:gd name="connsiteX238" fmla="*/ 3255292 w 5018777"/>
                <a:gd name="connsiteY238" fmla="*/ 997131 h 2610137"/>
                <a:gd name="connsiteX239" fmla="*/ 3211749 w 5018777"/>
                <a:gd name="connsiteY239" fmla="*/ 989874 h 2610137"/>
                <a:gd name="connsiteX240" fmla="*/ 3182720 w 5018777"/>
                <a:gd name="connsiteY240" fmla="*/ 982617 h 2610137"/>
                <a:gd name="connsiteX241" fmla="*/ 3124663 w 5018777"/>
                <a:gd name="connsiteY241" fmla="*/ 960845 h 2610137"/>
                <a:gd name="connsiteX242" fmla="*/ 3102892 w 5018777"/>
                <a:gd name="connsiteY242" fmla="*/ 953588 h 2610137"/>
                <a:gd name="connsiteX243" fmla="*/ 3052092 w 5018777"/>
                <a:gd name="connsiteY243" fmla="*/ 946331 h 2610137"/>
                <a:gd name="connsiteX244" fmla="*/ 3030320 w 5018777"/>
                <a:gd name="connsiteY244" fmla="*/ 939074 h 2610137"/>
                <a:gd name="connsiteX245" fmla="*/ 2994035 w 5018777"/>
                <a:gd name="connsiteY245" fmla="*/ 931817 h 2610137"/>
                <a:gd name="connsiteX246" fmla="*/ 2979520 w 5018777"/>
                <a:gd name="connsiteY246" fmla="*/ 917303 h 2610137"/>
                <a:gd name="connsiteX247" fmla="*/ 3037577 w 5018777"/>
                <a:gd name="connsiteY247" fmla="*/ 822960 h 2610137"/>
                <a:gd name="connsiteX248" fmla="*/ 3095635 w 5018777"/>
                <a:gd name="connsiteY248" fmla="*/ 750388 h 2610137"/>
                <a:gd name="connsiteX249" fmla="*/ 3131920 w 5018777"/>
                <a:gd name="connsiteY249" fmla="*/ 706845 h 2610137"/>
                <a:gd name="connsiteX250" fmla="*/ 3146435 w 5018777"/>
                <a:gd name="connsiteY250" fmla="*/ 685074 h 2610137"/>
                <a:gd name="connsiteX251" fmla="*/ 3037577 w 5018777"/>
                <a:gd name="connsiteY251" fmla="*/ 670560 h 2610137"/>
                <a:gd name="connsiteX252" fmla="*/ 2965006 w 5018777"/>
                <a:gd name="connsiteY252" fmla="*/ 663303 h 2610137"/>
                <a:gd name="connsiteX253" fmla="*/ 2892435 w 5018777"/>
                <a:gd name="connsiteY253" fmla="*/ 648788 h 2610137"/>
                <a:gd name="connsiteX254" fmla="*/ 2928720 w 5018777"/>
                <a:gd name="connsiteY254" fmla="*/ 612503 h 2610137"/>
                <a:gd name="connsiteX255" fmla="*/ 2965006 w 5018777"/>
                <a:gd name="connsiteY255" fmla="*/ 576217 h 2610137"/>
                <a:gd name="connsiteX256" fmla="*/ 2972263 w 5018777"/>
                <a:gd name="connsiteY256" fmla="*/ 532674 h 2610137"/>
                <a:gd name="connsiteX257" fmla="*/ 2986777 w 5018777"/>
                <a:gd name="connsiteY257" fmla="*/ 489131 h 2610137"/>
                <a:gd name="connsiteX258" fmla="*/ 3001292 w 5018777"/>
                <a:gd name="connsiteY258" fmla="*/ 438331 h 2610137"/>
                <a:gd name="connsiteX259" fmla="*/ 3015806 w 5018777"/>
                <a:gd name="connsiteY259" fmla="*/ 394788 h 2610137"/>
                <a:gd name="connsiteX260" fmla="*/ 2965006 w 5018777"/>
                <a:gd name="connsiteY260" fmla="*/ 402045 h 2610137"/>
                <a:gd name="connsiteX261" fmla="*/ 2921463 w 5018777"/>
                <a:gd name="connsiteY261" fmla="*/ 416560 h 2610137"/>
                <a:gd name="connsiteX262" fmla="*/ 2892435 w 5018777"/>
                <a:gd name="connsiteY262" fmla="*/ 423817 h 2610137"/>
                <a:gd name="connsiteX263" fmla="*/ 2856149 w 5018777"/>
                <a:gd name="connsiteY263" fmla="*/ 438331 h 2610137"/>
                <a:gd name="connsiteX264" fmla="*/ 2812606 w 5018777"/>
                <a:gd name="connsiteY264" fmla="*/ 445588 h 2610137"/>
                <a:gd name="connsiteX265" fmla="*/ 2783577 w 5018777"/>
                <a:gd name="connsiteY265" fmla="*/ 452845 h 2610137"/>
                <a:gd name="connsiteX266" fmla="*/ 2725520 w 5018777"/>
                <a:gd name="connsiteY266" fmla="*/ 445588 h 2610137"/>
                <a:gd name="connsiteX267" fmla="*/ 2732777 w 5018777"/>
                <a:gd name="connsiteY267" fmla="*/ 380274 h 2610137"/>
                <a:gd name="connsiteX268" fmla="*/ 2725520 w 5018777"/>
                <a:gd name="connsiteY268" fmla="*/ 293188 h 2610137"/>
                <a:gd name="connsiteX269" fmla="*/ 2711006 w 5018777"/>
                <a:gd name="connsiteY269" fmla="*/ 235131 h 2610137"/>
                <a:gd name="connsiteX270" fmla="*/ 2667463 w 5018777"/>
                <a:gd name="connsiteY270" fmla="*/ 213360 h 2610137"/>
                <a:gd name="connsiteX271" fmla="*/ 2660206 w 5018777"/>
                <a:gd name="connsiteY27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82720 w 5018777"/>
                <a:gd name="connsiteY238" fmla="*/ 982617 h 2610137"/>
                <a:gd name="connsiteX239" fmla="*/ 3124663 w 5018777"/>
                <a:gd name="connsiteY239" fmla="*/ 960845 h 2610137"/>
                <a:gd name="connsiteX240" fmla="*/ 3102892 w 5018777"/>
                <a:gd name="connsiteY240" fmla="*/ 953588 h 2610137"/>
                <a:gd name="connsiteX241" fmla="*/ 3052092 w 5018777"/>
                <a:gd name="connsiteY241" fmla="*/ 946331 h 2610137"/>
                <a:gd name="connsiteX242" fmla="*/ 3030320 w 5018777"/>
                <a:gd name="connsiteY242" fmla="*/ 939074 h 2610137"/>
                <a:gd name="connsiteX243" fmla="*/ 2994035 w 5018777"/>
                <a:gd name="connsiteY243" fmla="*/ 931817 h 2610137"/>
                <a:gd name="connsiteX244" fmla="*/ 2979520 w 5018777"/>
                <a:gd name="connsiteY244" fmla="*/ 917303 h 2610137"/>
                <a:gd name="connsiteX245" fmla="*/ 3037577 w 5018777"/>
                <a:gd name="connsiteY245" fmla="*/ 822960 h 2610137"/>
                <a:gd name="connsiteX246" fmla="*/ 3095635 w 5018777"/>
                <a:gd name="connsiteY246" fmla="*/ 750388 h 2610137"/>
                <a:gd name="connsiteX247" fmla="*/ 3131920 w 5018777"/>
                <a:gd name="connsiteY247" fmla="*/ 706845 h 2610137"/>
                <a:gd name="connsiteX248" fmla="*/ 3146435 w 5018777"/>
                <a:gd name="connsiteY248" fmla="*/ 685074 h 2610137"/>
                <a:gd name="connsiteX249" fmla="*/ 3037577 w 5018777"/>
                <a:gd name="connsiteY249" fmla="*/ 670560 h 2610137"/>
                <a:gd name="connsiteX250" fmla="*/ 2965006 w 5018777"/>
                <a:gd name="connsiteY250" fmla="*/ 663303 h 2610137"/>
                <a:gd name="connsiteX251" fmla="*/ 2892435 w 5018777"/>
                <a:gd name="connsiteY251" fmla="*/ 648788 h 2610137"/>
                <a:gd name="connsiteX252" fmla="*/ 2928720 w 5018777"/>
                <a:gd name="connsiteY252" fmla="*/ 612503 h 2610137"/>
                <a:gd name="connsiteX253" fmla="*/ 2965006 w 5018777"/>
                <a:gd name="connsiteY253" fmla="*/ 576217 h 2610137"/>
                <a:gd name="connsiteX254" fmla="*/ 2972263 w 5018777"/>
                <a:gd name="connsiteY254" fmla="*/ 532674 h 2610137"/>
                <a:gd name="connsiteX255" fmla="*/ 2986777 w 5018777"/>
                <a:gd name="connsiteY255" fmla="*/ 489131 h 2610137"/>
                <a:gd name="connsiteX256" fmla="*/ 3001292 w 5018777"/>
                <a:gd name="connsiteY256" fmla="*/ 438331 h 2610137"/>
                <a:gd name="connsiteX257" fmla="*/ 3015806 w 5018777"/>
                <a:gd name="connsiteY257" fmla="*/ 394788 h 2610137"/>
                <a:gd name="connsiteX258" fmla="*/ 2965006 w 5018777"/>
                <a:gd name="connsiteY258" fmla="*/ 402045 h 2610137"/>
                <a:gd name="connsiteX259" fmla="*/ 2921463 w 5018777"/>
                <a:gd name="connsiteY259" fmla="*/ 416560 h 2610137"/>
                <a:gd name="connsiteX260" fmla="*/ 2892435 w 5018777"/>
                <a:gd name="connsiteY260" fmla="*/ 423817 h 2610137"/>
                <a:gd name="connsiteX261" fmla="*/ 2856149 w 5018777"/>
                <a:gd name="connsiteY261" fmla="*/ 438331 h 2610137"/>
                <a:gd name="connsiteX262" fmla="*/ 2812606 w 5018777"/>
                <a:gd name="connsiteY262" fmla="*/ 445588 h 2610137"/>
                <a:gd name="connsiteX263" fmla="*/ 2783577 w 5018777"/>
                <a:gd name="connsiteY263" fmla="*/ 452845 h 2610137"/>
                <a:gd name="connsiteX264" fmla="*/ 2725520 w 5018777"/>
                <a:gd name="connsiteY264" fmla="*/ 445588 h 2610137"/>
                <a:gd name="connsiteX265" fmla="*/ 2732777 w 5018777"/>
                <a:gd name="connsiteY265" fmla="*/ 380274 h 2610137"/>
                <a:gd name="connsiteX266" fmla="*/ 2725520 w 5018777"/>
                <a:gd name="connsiteY266" fmla="*/ 293188 h 2610137"/>
                <a:gd name="connsiteX267" fmla="*/ 2711006 w 5018777"/>
                <a:gd name="connsiteY267" fmla="*/ 235131 h 2610137"/>
                <a:gd name="connsiteX268" fmla="*/ 2667463 w 5018777"/>
                <a:gd name="connsiteY268" fmla="*/ 213360 h 2610137"/>
                <a:gd name="connsiteX269" fmla="*/ 2660206 w 5018777"/>
                <a:gd name="connsiteY26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2979520 w 5018777"/>
                <a:gd name="connsiteY243" fmla="*/ 917303 h 2610137"/>
                <a:gd name="connsiteX244" fmla="*/ 3037577 w 5018777"/>
                <a:gd name="connsiteY244" fmla="*/ 822960 h 2610137"/>
                <a:gd name="connsiteX245" fmla="*/ 3095635 w 5018777"/>
                <a:gd name="connsiteY245" fmla="*/ 750388 h 2610137"/>
                <a:gd name="connsiteX246" fmla="*/ 3131920 w 5018777"/>
                <a:gd name="connsiteY246" fmla="*/ 706845 h 2610137"/>
                <a:gd name="connsiteX247" fmla="*/ 3146435 w 5018777"/>
                <a:gd name="connsiteY247" fmla="*/ 685074 h 2610137"/>
                <a:gd name="connsiteX248" fmla="*/ 3037577 w 5018777"/>
                <a:gd name="connsiteY248" fmla="*/ 670560 h 2610137"/>
                <a:gd name="connsiteX249" fmla="*/ 2965006 w 5018777"/>
                <a:gd name="connsiteY249" fmla="*/ 663303 h 2610137"/>
                <a:gd name="connsiteX250" fmla="*/ 2892435 w 5018777"/>
                <a:gd name="connsiteY250" fmla="*/ 648788 h 2610137"/>
                <a:gd name="connsiteX251" fmla="*/ 2928720 w 5018777"/>
                <a:gd name="connsiteY251" fmla="*/ 612503 h 2610137"/>
                <a:gd name="connsiteX252" fmla="*/ 2965006 w 5018777"/>
                <a:gd name="connsiteY252" fmla="*/ 576217 h 2610137"/>
                <a:gd name="connsiteX253" fmla="*/ 2972263 w 5018777"/>
                <a:gd name="connsiteY253" fmla="*/ 532674 h 2610137"/>
                <a:gd name="connsiteX254" fmla="*/ 2986777 w 5018777"/>
                <a:gd name="connsiteY254" fmla="*/ 489131 h 2610137"/>
                <a:gd name="connsiteX255" fmla="*/ 3001292 w 5018777"/>
                <a:gd name="connsiteY255" fmla="*/ 438331 h 2610137"/>
                <a:gd name="connsiteX256" fmla="*/ 3015806 w 5018777"/>
                <a:gd name="connsiteY256" fmla="*/ 394788 h 2610137"/>
                <a:gd name="connsiteX257" fmla="*/ 2965006 w 5018777"/>
                <a:gd name="connsiteY257" fmla="*/ 402045 h 2610137"/>
                <a:gd name="connsiteX258" fmla="*/ 2921463 w 5018777"/>
                <a:gd name="connsiteY258" fmla="*/ 416560 h 2610137"/>
                <a:gd name="connsiteX259" fmla="*/ 2892435 w 5018777"/>
                <a:gd name="connsiteY259" fmla="*/ 423817 h 2610137"/>
                <a:gd name="connsiteX260" fmla="*/ 2856149 w 5018777"/>
                <a:gd name="connsiteY260" fmla="*/ 438331 h 2610137"/>
                <a:gd name="connsiteX261" fmla="*/ 2812606 w 5018777"/>
                <a:gd name="connsiteY261" fmla="*/ 445588 h 2610137"/>
                <a:gd name="connsiteX262" fmla="*/ 2783577 w 5018777"/>
                <a:gd name="connsiteY262" fmla="*/ 452845 h 2610137"/>
                <a:gd name="connsiteX263" fmla="*/ 2725520 w 5018777"/>
                <a:gd name="connsiteY263" fmla="*/ 445588 h 2610137"/>
                <a:gd name="connsiteX264" fmla="*/ 2732777 w 5018777"/>
                <a:gd name="connsiteY264" fmla="*/ 380274 h 2610137"/>
                <a:gd name="connsiteX265" fmla="*/ 2725520 w 5018777"/>
                <a:gd name="connsiteY265" fmla="*/ 293188 h 2610137"/>
                <a:gd name="connsiteX266" fmla="*/ 2711006 w 5018777"/>
                <a:gd name="connsiteY266" fmla="*/ 235131 h 2610137"/>
                <a:gd name="connsiteX267" fmla="*/ 2667463 w 5018777"/>
                <a:gd name="connsiteY267" fmla="*/ 213360 h 2610137"/>
                <a:gd name="connsiteX268" fmla="*/ 2660206 w 5018777"/>
                <a:gd name="connsiteY26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3011180 w 5018777"/>
                <a:gd name="connsiteY242" fmla="*/ 90514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11180 w 5018777"/>
                <a:gd name="connsiteY241" fmla="*/ 905147 h 2610137"/>
                <a:gd name="connsiteX242" fmla="*/ 3037577 w 5018777"/>
                <a:gd name="connsiteY242" fmla="*/ 822960 h 2610137"/>
                <a:gd name="connsiteX243" fmla="*/ 3095635 w 5018777"/>
                <a:gd name="connsiteY243" fmla="*/ 750388 h 2610137"/>
                <a:gd name="connsiteX244" fmla="*/ 3131920 w 5018777"/>
                <a:gd name="connsiteY244" fmla="*/ 706845 h 2610137"/>
                <a:gd name="connsiteX245" fmla="*/ 3146435 w 5018777"/>
                <a:gd name="connsiteY245" fmla="*/ 685074 h 2610137"/>
                <a:gd name="connsiteX246" fmla="*/ 3037577 w 5018777"/>
                <a:gd name="connsiteY246" fmla="*/ 670560 h 2610137"/>
                <a:gd name="connsiteX247" fmla="*/ 2965006 w 5018777"/>
                <a:gd name="connsiteY247" fmla="*/ 663303 h 2610137"/>
                <a:gd name="connsiteX248" fmla="*/ 2892435 w 5018777"/>
                <a:gd name="connsiteY248" fmla="*/ 648788 h 2610137"/>
                <a:gd name="connsiteX249" fmla="*/ 2928720 w 5018777"/>
                <a:gd name="connsiteY249" fmla="*/ 612503 h 2610137"/>
                <a:gd name="connsiteX250" fmla="*/ 2965006 w 5018777"/>
                <a:gd name="connsiteY250" fmla="*/ 576217 h 2610137"/>
                <a:gd name="connsiteX251" fmla="*/ 2972263 w 5018777"/>
                <a:gd name="connsiteY251" fmla="*/ 532674 h 2610137"/>
                <a:gd name="connsiteX252" fmla="*/ 2986777 w 5018777"/>
                <a:gd name="connsiteY252" fmla="*/ 489131 h 2610137"/>
                <a:gd name="connsiteX253" fmla="*/ 3001292 w 5018777"/>
                <a:gd name="connsiteY253" fmla="*/ 438331 h 2610137"/>
                <a:gd name="connsiteX254" fmla="*/ 3015806 w 5018777"/>
                <a:gd name="connsiteY254" fmla="*/ 394788 h 2610137"/>
                <a:gd name="connsiteX255" fmla="*/ 2965006 w 5018777"/>
                <a:gd name="connsiteY255" fmla="*/ 402045 h 2610137"/>
                <a:gd name="connsiteX256" fmla="*/ 2921463 w 5018777"/>
                <a:gd name="connsiteY256" fmla="*/ 416560 h 2610137"/>
                <a:gd name="connsiteX257" fmla="*/ 2892435 w 5018777"/>
                <a:gd name="connsiteY257" fmla="*/ 423817 h 2610137"/>
                <a:gd name="connsiteX258" fmla="*/ 2856149 w 5018777"/>
                <a:gd name="connsiteY258" fmla="*/ 438331 h 2610137"/>
                <a:gd name="connsiteX259" fmla="*/ 2812606 w 5018777"/>
                <a:gd name="connsiteY259" fmla="*/ 445588 h 2610137"/>
                <a:gd name="connsiteX260" fmla="*/ 2783577 w 5018777"/>
                <a:gd name="connsiteY260" fmla="*/ 452845 h 2610137"/>
                <a:gd name="connsiteX261" fmla="*/ 2725520 w 5018777"/>
                <a:gd name="connsiteY261" fmla="*/ 445588 h 2610137"/>
                <a:gd name="connsiteX262" fmla="*/ 2732777 w 5018777"/>
                <a:gd name="connsiteY262" fmla="*/ 380274 h 2610137"/>
                <a:gd name="connsiteX263" fmla="*/ 2725520 w 5018777"/>
                <a:gd name="connsiteY263" fmla="*/ 293188 h 2610137"/>
                <a:gd name="connsiteX264" fmla="*/ 2711006 w 5018777"/>
                <a:gd name="connsiteY264" fmla="*/ 235131 h 2610137"/>
                <a:gd name="connsiteX265" fmla="*/ 2667463 w 5018777"/>
                <a:gd name="connsiteY265" fmla="*/ 213360 h 2610137"/>
                <a:gd name="connsiteX266" fmla="*/ 2660206 w 5018777"/>
                <a:gd name="connsiteY26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11180 w 5018777"/>
                <a:gd name="connsiteY240" fmla="*/ 905147 h 2610137"/>
                <a:gd name="connsiteX241" fmla="*/ 3037577 w 5018777"/>
                <a:gd name="connsiteY241" fmla="*/ 822960 h 2610137"/>
                <a:gd name="connsiteX242" fmla="*/ 3095635 w 5018777"/>
                <a:gd name="connsiteY242" fmla="*/ 750388 h 2610137"/>
                <a:gd name="connsiteX243" fmla="*/ 3131920 w 5018777"/>
                <a:gd name="connsiteY243" fmla="*/ 706845 h 2610137"/>
                <a:gd name="connsiteX244" fmla="*/ 3146435 w 5018777"/>
                <a:gd name="connsiteY244" fmla="*/ 685074 h 2610137"/>
                <a:gd name="connsiteX245" fmla="*/ 3037577 w 5018777"/>
                <a:gd name="connsiteY245" fmla="*/ 670560 h 2610137"/>
                <a:gd name="connsiteX246" fmla="*/ 2965006 w 5018777"/>
                <a:gd name="connsiteY246" fmla="*/ 663303 h 2610137"/>
                <a:gd name="connsiteX247" fmla="*/ 2892435 w 5018777"/>
                <a:gd name="connsiteY247" fmla="*/ 648788 h 2610137"/>
                <a:gd name="connsiteX248" fmla="*/ 2928720 w 5018777"/>
                <a:gd name="connsiteY248" fmla="*/ 612503 h 2610137"/>
                <a:gd name="connsiteX249" fmla="*/ 2965006 w 5018777"/>
                <a:gd name="connsiteY249" fmla="*/ 576217 h 2610137"/>
                <a:gd name="connsiteX250" fmla="*/ 2972263 w 5018777"/>
                <a:gd name="connsiteY250" fmla="*/ 532674 h 2610137"/>
                <a:gd name="connsiteX251" fmla="*/ 2986777 w 5018777"/>
                <a:gd name="connsiteY251" fmla="*/ 489131 h 2610137"/>
                <a:gd name="connsiteX252" fmla="*/ 3001292 w 5018777"/>
                <a:gd name="connsiteY252" fmla="*/ 438331 h 2610137"/>
                <a:gd name="connsiteX253" fmla="*/ 3015806 w 5018777"/>
                <a:gd name="connsiteY253" fmla="*/ 394788 h 2610137"/>
                <a:gd name="connsiteX254" fmla="*/ 2965006 w 5018777"/>
                <a:gd name="connsiteY254" fmla="*/ 402045 h 2610137"/>
                <a:gd name="connsiteX255" fmla="*/ 2921463 w 5018777"/>
                <a:gd name="connsiteY255" fmla="*/ 416560 h 2610137"/>
                <a:gd name="connsiteX256" fmla="*/ 2892435 w 5018777"/>
                <a:gd name="connsiteY256" fmla="*/ 423817 h 2610137"/>
                <a:gd name="connsiteX257" fmla="*/ 2856149 w 5018777"/>
                <a:gd name="connsiteY257" fmla="*/ 438331 h 2610137"/>
                <a:gd name="connsiteX258" fmla="*/ 2812606 w 5018777"/>
                <a:gd name="connsiteY258" fmla="*/ 445588 h 2610137"/>
                <a:gd name="connsiteX259" fmla="*/ 2783577 w 5018777"/>
                <a:gd name="connsiteY259" fmla="*/ 452845 h 2610137"/>
                <a:gd name="connsiteX260" fmla="*/ 2725520 w 5018777"/>
                <a:gd name="connsiteY260" fmla="*/ 445588 h 2610137"/>
                <a:gd name="connsiteX261" fmla="*/ 2732777 w 5018777"/>
                <a:gd name="connsiteY261" fmla="*/ 380274 h 2610137"/>
                <a:gd name="connsiteX262" fmla="*/ 2725520 w 5018777"/>
                <a:gd name="connsiteY262" fmla="*/ 293188 h 2610137"/>
                <a:gd name="connsiteX263" fmla="*/ 2711006 w 5018777"/>
                <a:gd name="connsiteY263" fmla="*/ 235131 h 2610137"/>
                <a:gd name="connsiteX264" fmla="*/ 2667463 w 5018777"/>
                <a:gd name="connsiteY264" fmla="*/ 213360 h 2610137"/>
                <a:gd name="connsiteX265" fmla="*/ 2660206 w 5018777"/>
                <a:gd name="connsiteY26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011180 w 5018777"/>
                <a:gd name="connsiteY239" fmla="*/ 905147 h 2610137"/>
                <a:gd name="connsiteX240" fmla="*/ 3037577 w 5018777"/>
                <a:gd name="connsiteY240" fmla="*/ 822960 h 2610137"/>
                <a:gd name="connsiteX241" fmla="*/ 3095635 w 5018777"/>
                <a:gd name="connsiteY241" fmla="*/ 750388 h 2610137"/>
                <a:gd name="connsiteX242" fmla="*/ 3131920 w 5018777"/>
                <a:gd name="connsiteY242" fmla="*/ 706845 h 2610137"/>
                <a:gd name="connsiteX243" fmla="*/ 3146435 w 5018777"/>
                <a:gd name="connsiteY243" fmla="*/ 685074 h 2610137"/>
                <a:gd name="connsiteX244" fmla="*/ 3037577 w 5018777"/>
                <a:gd name="connsiteY244" fmla="*/ 670560 h 2610137"/>
                <a:gd name="connsiteX245" fmla="*/ 2965006 w 5018777"/>
                <a:gd name="connsiteY245" fmla="*/ 663303 h 2610137"/>
                <a:gd name="connsiteX246" fmla="*/ 2892435 w 5018777"/>
                <a:gd name="connsiteY246" fmla="*/ 648788 h 2610137"/>
                <a:gd name="connsiteX247" fmla="*/ 2928720 w 5018777"/>
                <a:gd name="connsiteY247" fmla="*/ 612503 h 2610137"/>
                <a:gd name="connsiteX248" fmla="*/ 2965006 w 5018777"/>
                <a:gd name="connsiteY248" fmla="*/ 576217 h 2610137"/>
                <a:gd name="connsiteX249" fmla="*/ 2972263 w 5018777"/>
                <a:gd name="connsiteY249" fmla="*/ 532674 h 2610137"/>
                <a:gd name="connsiteX250" fmla="*/ 2986777 w 5018777"/>
                <a:gd name="connsiteY250" fmla="*/ 489131 h 2610137"/>
                <a:gd name="connsiteX251" fmla="*/ 3001292 w 5018777"/>
                <a:gd name="connsiteY251" fmla="*/ 438331 h 2610137"/>
                <a:gd name="connsiteX252" fmla="*/ 3015806 w 5018777"/>
                <a:gd name="connsiteY252" fmla="*/ 394788 h 2610137"/>
                <a:gd name="connsiteX253" fmla="*/ 2965006 w 5018777"/>
                <a:gd name="connsiteY253" fmla="*/ 402045 h 2610137"/>
                <a:gd name="connsiteX254" fmla="*/ 2921463 w 5018777"/>
                <a:gd name="connsiteY254" fmla="*/ 416560 h 2610137"/>
                <a:gd name="connsiteX255" fmla="*/ 2892435 w 5018777"/>
                <a:gd name="connsiteY255" fmla="*/ 423817 h 2610137"/>
                <a:gd name="connsiteX256" fmla="*/ 2856149 w 5018777"/>
                <a:gd name="connsiteY256" fmla="*/ 438331 h 2610137"/>
                <a:gd name="connsiteX257" fmla="*/ 2812606 w 5018777"/>
                <a:gd name="connsiteY257" fmla="*/ 445588 h 2610137"/>
                <a:gd name="connsiteX258" fmla="*/ 2783577 w 5018777"/>
                <a:gd name="connsiteY258" fmla="*/ 452845 h 2610137"/>
                <a:gd name="connsiteX259" fmla="*/ 2725520 w 5018777"/>
                <a:gd name="connsiteY259" fmla="*/ 445588 h 2610137"/>
                <a:gd name="connsiteX260" fmla="*/ 2732777 w 5018777"/>
                <a:gd name="connsiteY260" fmla="*/ 380274 h 2610137"/>
                <a:gd name="connsiteX261" fmla="*/ 2725520 w 5018777"/>
                <a:gd name="connsiteY261" fmla="*/ 293188 h 2610137"/>
                <a:gd name="connsiteX262" fmla="*/ 2711006 w 5018777"/>
                <a:gd name="connsiteY262" fmla="*/ 235131 h 2610137"/>
                <a:gd name="connsiteX263" fmla="*/ 2667463 w 5018777"/>
                <a:gd name="connsiteY263" fmla="*/ 213360 h 2610137"/>
                <a:gd name="connsiteX264" fmla="*/ 2660206 w 5018777"/>
                <a:gd name="connsiteY26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11180 w 5018777"/>
                <a:gd name="connsiteY238" fmla="*/ 905147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95635 w 5018777"/>
                <a:gd name="connsiteY239" fmla="*/ 750388 h 2610137"/>
                <a:gd name="connsiteX240" fmla="*/ 3131920 w 5018777"/>
                <a:gd name="connsiteY240" fmla="*/ 706845 h 2610137"/>
                <a:gd name="connsiteX241" fmla="*/ 3146435 w 5018777"/>
                <a:gd name="connsiteY241" fmla="*/ 685074 h 2610137"/>
                <a:gd name="connsiteX242" fmla="*/ 3037577 w 5018777"/>
                <a:gd name="connsiteY242" fmla="*/ 670560 h 2610137"/>
                <a:gd name="connsiteX243" fmla="*/ 2965006 w 5018777"/>
                <a:gd name="connsiteY243" fmla="*/ 663303 h 2610137"/>
                <a:gd name="connsiteX244" fmla="*/ 2892435 w 5018777"/>
                <a:gd name="connsiteY244" fmla="*/ 648788 h 2610137"/>
                <a:gd name="connsiteX245" fmla="*/ 2928720 w 5018777"/>
                <a:gd name="connsiteY245" fmla="*/ 612503 h 2610137"/>
                <a:gd name="connsiteX246" fmla="*/ 2965006 w 5018777"/>
                <a:gd name="connsiteY246" fmla="*/ 576217 h 2610137"/>
                <a:gd name="connsiteX247" fmla="*/ 2972263 w 5018777"/>
                <a:gd name="connsiteY247" fmla="*/ 532674 h 2610137"/>
                <a:gd name="connsiteX248" fmla="*/ 2986777 w 5018777"/>
                <a:gd name="connsiteY248" fmla="*/ 489131 h 2610137"/>
                <a:gd name="connsiteX249" fmla="*/ 3001292 w 5018777"/>
                <a:gd name="connsiteY249" fmla="*/ 438331 h 2610137"/>
                <a:gd name="connsiteX250" fmla="*/ 3015806 w 5018777"/>
                <a:gd name="connsiteY250" fmla="*/ 394788 h 2610137"/>
                <a:gd name="connsiteX251" fmla="*/ 2965006 w 5018777"/>
                <a:gd name="connsiteY251" fmla="*/ 402045 h 2610137"/>
                <a:gd name="connsiteX252" fmla="*/ 2921463 w 5018777"/>
                <a:gd name="connsiteY252" fmla="*/ 416560 h 2610137"/>
                <a:gd name="connsiteX253" fmla="*/ 2892435 w 5018777"/>
                <a:gd name="connsiteY253" fmla="*/ 423817 h 2610137"/>
                <a:gd name="connsiteX254" fmla="*/ 2856149 w 5018777"/>
                <a:gd name="connsiteY254" fmla="*/ 438331 h 2610137"/>
                <a:gd name="connsiteX255" fmla="*/ 2812606 w 5018777"/>
                <a:gd name="connsiteY255" fmla="*/ 445588 h 2610137"/>
                <a:gd name="connsiteX256" fmla="*/ 2783577 w 5018777"/>
                <a:gd name="connsiteY256" fmla="*/ 452845 h 2610137"/>
                <a:gd name="connsiteX257" fmla="*/ 2725520 w 5018777"/>
                <a:gd name="connsiteY257" fmla="*/ 445588 h 2610137"/>
                <a:gd name="connsiteX258" fmla="*/ 2732777 w 5018777"/>
                <a:gd name="connsiteY258" fmla="*/ 380274 h 2610137"/>
                <a:gd name="connsiteX259" fmla="*/ 2725520 w 5018777"/>
                <a:gd name="connsiteY259" fmla="*/ 293188 h 2610137"/>
                <a:gd name="connsiteX260" fmla="*/ 2711006 w 5018777"/>
                <a:gd name="connsiteY260" fmla="*/ 235131 h 2610137"/>
                <a:gd name="connsiteX261" fmla="*/ 2667463 w 5018777"/>
                <a:gd name="connsiteY261" fmla="*/ 213360 h 2610137"/>
                <a:gd name="connsiteX262" fmla="*/ 2660206 w 5018777"/>
                <a:gd name="connsiteY26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3037577 w 5018777"/>
                <a:gd name="connsiteY241" fmla="*/ 670560 h 2610137"/>
                <a:gd name="connsiteX242" fmla="*/ 2965006 w 5018777"/>
                <a:gd name="connsiteY242" fmla="*/ 663303 h 2610137"/>
                <a:gd name="connsiteX243" fmla="*/ 2892435 w 5018777"/>
                <a:gd name="connsiteY243" fmla="*/ 648788 h 2610137"/>
                <a:gd name="connsiteX244" fmla="*/ 2928720 w 5018777"/>
                <a:gd name="connsiteY244" fmla="*/ 612503 h 2610137"/>
                <a:gd name="connsiteX245" fmla="*/ 2965006 w 5018777"/>
                <a:gd name="connsiteY245" fmla="*/ 576217 h 2610137"/>
                <a:gd name="connsiteX246" fmla="*/ 2972263 w 5018777"/>
                <a:gd name="connsiteY246" fmla="*/ 532674 h 2610137"/>
                <a:gd name="connsiteX247" fmla="*/ 2986777 w 5018777"/>
                <a:gd name="connsiteY247" fmla="*/ 489131 h 2610137"/>
                <a:gd name="connsiteX248" fmla="*/ 3001292 w 5018777"/>
                <a:gd name="connsiteY248" fmla="*/ 438331 h 2610137"/>
                <a:gd name="connsiteX249" fmla="*/ 3015806 w 5018777"/>
                <a:gd name="connsiteY249" fmla="*/ 394788 h 2610137"/>
                <a:gd name="connsiteX250" fmla="*/ 2965006 w 5018777"/>
                <a:gd name="connsiteY250" fmla="*/ 402045 h 2610137"/>
                <a:gd name="connsiteX251" fmla="*/ 2921463 w 5018777"/>
                <a:gd name="connsiteY251" fmla="*/ 416560 h 2610137"/>
                <a:gd name="connsiteX252" fmla="*/ 2892435 w 5018777"/>
                <a:gd name="connsiteY252" fmla="*/ 423817 h 2610137"/>
                <a:gd name="connsiteX253" fmla="*/ 2856149 w 5018777"/>
                <a:gd name="connsiteY253" fmla="*/ 438331 h 2610137"/>
                <a:gd name="connsiteX254" fmla="*/ 2812606 w 5018777"/>
                <a:gd name="connsiteY254" fmla="*/ 445588 h 2610137"/>
                <a:gd name="connsiteX255" fmla="*/ 2783577 w 5018777"/>
                <a:gd name="connsiteY255" fmla="*/ 452845 h 2610137"/>
                <a:gd name="connsiteX256" fmla="*/ 2725520 w 5018777"/>
                <a:gd name="connsiteY256" fmla="*/ 445588 h 2610137"/>
                <a:gd name="connsiteX257" fmla="*/ 2732777 w 5018777"/>
                <a:gd name="connsiteY257" fmla="*/ 380274 h 2610137"/>
                <a:gd name="connsiteX258" fmla="*/ 2725520 w 5018777"/>
                <a:gd name="connsiteY258" fmla="*/ 293188 h 2610137"/>
                <a:gd name="connsiteX259" fmla="*/ 2711006 w 5018777"/>
                <a:gd name="connsiteY259" fmla="*/ 235131 h 2610137"/>
                <a:gd name="connsiteX260" fmla="*/ 2667463 w 5018777"/>
                <a:gd name="connsiteY260" fmla="*/ 213360 h 2610137"/>
                <a:gd name="connsiteX261" fmla="*/ 2660206 w 5018777"/>
                <a:gd name="connsiteY26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2965006 w 5018777"/>
                <a:gd name="connsiteY241" fmla="*/ 663303 h 2610137"/>
                <a:gd name="connsiteX242" fmla="*/ 2892435 w 5018777"/>
                <a:gd name="connsiteY242" fmla="*/ 648788 h 2610137"/>
                <a:gd name="connsiteX243" fmla="*/ 2928720 w 5018777"/>
                <a:gd name="connsiteY243" fmla="*/ 612503 h 2610137"/>
                <a:gd name="connsiteX244" fmla="*/ 2965006 w 5018777"/>
                <a:gd name="connsiteY244" fmla="*/ 576217 h 2610137"/>
                <a:gd name="connsiteX245" fmla="*/ 2972263 w 5018777"/>
                <a:gd name="connsiteY245" fmla="*/ 532674 h 2610137"/>
                <a:gd name="connsiteX246" fmla="*/ 2986777 w 5018777"/>
                <a:gd name="connsiteY246" fmla="*/ 489131 h 2610137"/>
                <a:gd name="connsiteX247" fmla="*/ 3001292 w 5018777"/>
                <a:gd name="connsiteY247" fmla="*/ 438331 h 2610137"/>
                <a:gd name="connsiteX248" fmla="*/ 3015806 w 5018777"/>
                <a:gd name="connsiteY248" fmla="*/ 394788 h 2610137"/>
                <a:gd name="connsiteX249" fmla="*/ 2965006 w 5018777"/>
                <a:gd name="connsiteY249" fmla="*/ 402045 h 2610137"/>
                <a:gd name="connsiteX250" fmla="*/ 2921463 w 5018777"/>
                <a:gd name="connsiteY250" fmla="*/ 416560 h 2610137"/>
                <a:gd name="connsiteX251" fmla="*/ 2892435 w 5018777"/>
                <a:gd name="connsiteY251" fmla="*/ 423817 h 2610137"/>
                <a:gd name="connsiteX252" fmla="*/ 2856149 w 5018777"/>
                <a:gd name="connsiteY252" fmla="*/ 438331 h 2610137"/>
                <a:gd name="connsiteX253" fmla="*/ 2812606 w 5018777"/>
                <a:gd name="connsiteY253" fmla="*/ 445588 h 2610137"/>
                <a:gd name="connsiteX254" fmla="*/ 2783577 w 5018777"/>
                <a:gd name="connsiteY254" fmla="*/ 452845 h 2610137"/>
                <a:gd name="connsiteX255" fmla="*/ 2725520 w 5018777"/>
                <a:gd name="connsiteY255" fmla="*/ 445588 h 2610137"/>
                <a:gd name="connsiteX256" fmla="*/ 2732777 w 5018777"/>
                <a:gd name="connsiteY256" fmla="*/ 380274 h 2610137"/>
                <a:gd name="connsiteX257" fmla="*/ 2725520 w 5018777"/>
                <a:gd name="connsiteY257" fmla="*/ 293188 h 2610137"/>
                <a:gd name="connsiteX258" fmla="*/ 2711006 w 5018777"/>
                <a:gd name="connsiteY258" fmla="*/ 235131 h 2610137"/>
                <a:gd name="connsiteX259" fmla="*/ 2667463 w 5018777"/>
                <a:gd name="connsiteY259" fmla="*/ 213360 h 2610137"/>
                <a:gd name="connsiteX260" fmla="*/ 2660206 w 5018777"/>
                <a:gd name="connsiteY26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814092 w 5018777"/>
                <a:gd name="connsiteY65" fmla="*/ 329474 h 2610137"/>
                <a:gd name="connsiteX66" fmla="*/ 3959235 w 5018777"/>
                <a:gd name="connsiteY66" fmla="*/ 336731 h 2610137"/>
                <a:gd name="connsiteX67" fmla="*/ 4024549 w 5018777"/>
                <a:gd name="connsiteY67" fmla="*/ 380274 h 2610137"/>
                <a:gd name="connsiteX68" fmla="*/ 4060835 w 5018777"/>
                <a:gd name="connsiteY68" fmla="*/ 416560 h 2610137"/>
                <a:gd name="connsiteX69" fmla="*/ 4097120 w 5018777"/>
                <a:gd name="connsiteY69" fmla="*/ 481874 h 2610137"/>
                <a:gd name="connsiteX70" fmla="*/ 4111997 w 5018777"/>
                <a:gd name="connsiteY70" fmla="*/ 623751 h 2610137"/>
                <a:gd name="connsiteX71" fmla="*/ 4089863 w 5018777"/>
                <a:gd name="connsiteY71" fmla="*/ 735874 h 2610137"/>
                <a:gd name="connsiteX72" fmla="*/ 4060835 w 5018777"/>
                <a:gd name="connsiteY72" fmla="*/ 772160 h 2610137"/>
                <a:gd name="connsiteX73" fmla="*/ 3946897 w 5018777"/>
                <a:gd name="connsiteY73" fmla="*/ 854165 h 2610137"/>
                <a:gd name="connsiteX74" fmla="*/ 3843120 w 5018777"/>
                <a:gd name="connsiteY74" fmla="*/ 881017 h 2610137"/>
                <a:gd name="connsiteX75" fmla="*/ 3567349 w 5018777"/>
                <a:gd name="connsiteY75" fmla="*/ 866503 h 2610137"/>
                <a:gd name="connsiteX76" fmla="*/ 3422206 w 5018777"/>
                <a:gd name="connsiteY76" fmla="*/ 838563 h 2610137"/>
                <a:gd name="connsiteX77" fmla="*/ 3349635 w 5018777"/>
                <a:gd name="connsiteY77" fmla="*/ 779417 h 2610137"/>
                <a:gd name="connsiteX78" fmla="*/ 3313349 w 5018777"/>
                <a:gd name="connsiteY78" fmla="*/ 699588 h 2610137"/>
                <a:gd name="connsiteX79" fmla="*/ 3277063 w 5018777"/>
                <a:gd name="connsiteY79" fmla="*/ 590731 h 2610137"/>
                <a:gd name="connsiteX80" fmla="*/ 3233520 w 5018777"/>
                <a:gd name="connsiteY80" fmla="*/ 481874 h 2610137"/>
                <a:gd name="connsiteX81" fmla="*/ 3199412 w 5018777"/>
                <a:gd name="connsiteY81" fmla="*/ 370840 h 2610137"/>
                <a:gd name="connsiteX82" fmla="*/ 3139177 w 5018777"/>
                <a:gd name="connsiteY82" fmla="*/ 285931 h 2610137"/>
                <a:gd name="connsiteX83" fmla="*/ 3081120 w 5018777"/>
                <a:gd name="connsiteY83" fmla="*/ 235131 h 2610137"/>
                <a:gd name="connsiteX84" fmla="*/ 3008549 w 5018777"/>
                <a:gd name="connsiteY84" fmla="*/ 177074 h 2610137"/>
                <a:gd name="connsiteX85" fmla="*/ 2934889 w 5018777"/>
                <a:gd name="connsiteY85" fmla="*/ 127363 h 2610137"/>
                <a:gd name="connsiteX86" fmla="*/ 2827120 w 5018777"/>
                <a:gd name="connsiteY86" fmla="*/ 82731 h 2610137"/>
                <a:gd name="connsiteX87" fmla="*/ 2667463 w 5018777"/>
                <a:gd name="connsiteY87" fmla="*/ 53703 h 2610137"/>
                <a:gd name="connsiteX88" fmla="*/ 2500549 w 5018777"/>
                <a:gd name="connsiteY88" fmla="*/ 46445 h 2610137"/>
                <a:gd name="connsiteX89" fmla="*/ 2275577 w 5018777"/>
                <a:gd name="connsiteY89" fmla="*/ 24674 h 2610137"/>
                <a:gd name="connsiteX90" fmla="*/ 2036092 w 5018777"/>
                <a:gd name="connsiteY90" fmla="*/ 10160 h 2610137"/>
                <a:gd name="connsiteX91" fmla="*/ 1753063 w 5018777"/>
                <a:gd name="connsiteY91" fmla="*/ 31931 h 2610137"/>
                <a:gd name="connsiteX92" fmla="*/ 1519746 w 5018777"/>
                <a:gd name="connsiteY92" fmla="*/ 84908 h 2610137"/>
                <a:gd name="connsiteX93" fmla="*/ 1157977 w 5018777"/>
                <a:gd name="connsiteY93" fmla="*/ 193403 h 2610137"/>
                <a:gd name="connsiteX94" fmla="*/ 969292 w 5018777"/>
                <a:gd name="connsiteY94" fmla="*/ 264160 h 2610137"/>
                <a:gd name="connsiteX95" fmla="*/ 889463 w 5018777"/>
                <a:gd name="connsiteY95" fmla="*/ 322217 h 2610137"/>
                <a:gd name="connsiteX96" fmla="*/ 763189 w 5018777"/>
                <a:gd name="connsiteY96" fmla="*/ 423454 h 2610137"/>
                <a:gd name="connsiteX97" fmla="*/ 693520 w 5018777"/>
                <a:gd name="connsiteY97" fmla="*/ 503645 h 2610137"/>
                <a:gd name="connsiteX98" fmla="*/ 664492 w 5018777"/>
                <a:gd name="connsiteY98" fmla="*/ 547188 h 2610137"/>
                <a:gd name="connsiteX99" fmla="*/ 642720 w 5018777"/>
                <a:gd name="connsiteY99" fmla="*/ 612503 h 2610137"/>
                <a:gd name="connsiteX100" fmla="*/ 651792 w 5018777"/>
                <a:gd name="connsiteY100" fmla="*/ 743857 h 2610137"/>
                <a:gd name="connsiteX101" fmla="*/ 700052 w 5018777"/>
                <a:gd name="connsiteY101" fmla="*/ 807357 h 2610137"/>
                <a:gd name="connsiteX102" fmla="*/ 751577 w 5018777"/>
                <a:gd name="connsiteY102" fmla="*/ 807720 h 2610137"/>
                <a:gd name="connsiteX103" fmla="*/ 775889 w 5018777"/>
                <a:gd name="connsiteY103" fmla="*/ 751840 h 2610137"/>
                <a:gd name="connsiteX104" fmla="*/ 764640 w 5018777"/>
                <a:gd name="connsiteY104" fmla="*/ 682171 h 2610137"/>
                <a:gd name="connsiteX105" fmla="*/ 704769 w 5018777"/>
                <a:gd name="connsiteY105" fmla="*/ 647337 h 2610137"/>
                <a:gd name="connsiteX106" fmla="*/ 567246 w 5018777"/>
                <a:gd name="connsiteY106" fmla="*/ 641894 h 2610137"/>
                <a:gd name="connsiteX107" fmla="*/ 468549 w 5018777"/>
                <a:gd name="connsiteY107" fmla="*/ 685074 h 2610137"/>
                <a:gd name="connsiteX108" fmla="*/ 446777 w 5018777"/>
                <a:gd name="connsiteY108" fmla="*/ 757645 h 2610137"/>
                <a:gd name="connsiteX109" fmla="*/ 475806 w 5018777"/>
                <a:gd name="connsiteY109" fmla="*/ 851988 h 2610137"/>
                <a:gd name="connsiteX110" fmla="*/ 533863 w 5018777"/>
                <a:gd name="connsiteY110" fmla="*/ 844731 h 2610137"/>
                <a:gd name="connsiteX111" fmla="*/ 541120 w 5018777"/>
                <a:gd name="connsiteY111" fmla="*/ 822960 h 2610137"/>
                <a:gd name="connsiteX112" fmla="*/ 519349 w 5018777"/>
                <a:gd name="connsiteY112" fmla="*/ 743131 h 2610137"/>
                <a:gd name="connsiteX113" fmla="*/ 497577 w 5018777"/>
                <a:gd name="connsiteY113" fmla="*/ 728617 h 2610137"/>
                <a:gd name="connsiteX114" fmla="*/ 352435 w 5018777"/>
                <a:gd name="connsiteY114" fmla="*/ 735874 h 2610137"/>
                <a:gd name="connsiteX115" fmla="*/ 252286 w 5018777"/>
                <a:gd name="connsiteY115" fmla="*/ 793931 h 2610137"/>
                <a:gd name="connsiteX116" fmla="*/ 192777 w 5018777"/>
                <a:gd name="connsiteY116" fmla="*/ 895531 h 2610137"/>
                <a:gd name="connsiteX117" fmla="*/ 187335 w 5018777"/>
                <a:gd name="connsiteY117" fmla="*/ 1029425 h 2610137"/>
                <a:gd name="connsiteX118" fmla="*/ 218177 w 5018777"/>
                <a:gd name="connsiteY118" fmla="*/ 1073694 h 2610137"/>
                <a:gd name="connsiteX119" fmla="*/ 278049 w 5018777"/>
                <a:gd name="connsiteY119" fmla="*/ 1066437 h 2610137"/>
                <a:gd name="connsiteX120" fmla="*/ 297643 w 5018777"/>
                <a:gd name="connsiteY120" fmla="*/ 1025434 h 2610137"/>
                <a:gd name="connsiteX121" fmla="*/ 260995 w 5018777"/>
                <a:gd name="connsiteY121" fmla="*/ 960483 h 2610137"/>
                <a:gd name="connsiteX122" fmla="*/ 172095 w 5018777"/>
                <a:gd name="connsiteY122" fmla="*/ 955040 h 2610137"/>
                <a:gd name="connsiteX123" fmla="*/ 108957 w 5018777"/>
                <a:gd name="connsiteY123" fmla="*/ 999308 h 2610137"/>
                <a:gd name="connsiteX124" fmla="*/ 54892 w 5018777"/>
                <a:gd name="connsiteY124" fmla="*/ 1069703 h 2610137"/>
                <a:gd name="connsiteX125" fmla="*/ 14252 w 5018777"/>
                <a:gd name="connsiteY125" fmla="*/ 1159691 h 2610137"/>
                <a:gd name="connsiteX126" fmla="*/ 20783 w 5018777"/>
                <a:gd name="connsiteY126" fmla="*/ 1264920 h 2610137"/>
                <a:gd name="connsiteX127" fmla="*/ 69406 w 5018777"/>
                <a:gd name="connsiteY127" fmla="*/ 1316445 h 2610137"/>
                <a:gd name="connsiteX128" fmla="*/ 112949 w 5018777"/>
                <a:gd name="connsiteY128" fmla="*/ 1345474 h 2610137"/>
                <a:gd name="connsiteX129" fmla="*/ 159032 w 5018777"/>
                <a:gd name="connsiteY129" fmla="*/ 1344748 h 2610137"/>
                <a:gd name="connsiteX130" fmla="*/ 217089 w 5018777"/>
                <a:gd name="connsiteY130" fmla="*/ 1319348 h 2610137"/>
                <a:gd name="connsiteX131" fmla="*/ 199672 w 5018777"/>
                <a:gd name="connsiteY131" fmla="*/ 1246051 h 2610137"/>
                <a:gd name="connsiteX132" fmla="*/ 124197 w 5018777"/>
                <a:gd name="connsiteY132" fmla="*/ 1239157 h 2610137"/>
                <a:gd name="connsiteX133" fmla="*/ 54892 w 5018777"/>
                <a:gd name="connsiteY133" fmla="*/ 1265645 h 2610137"/>
                <a:gd name="connsiteX134" fmla="*/ 33120 w 5018777"/>
                <a:gd name="connsiteY134" fmla="*/ 1301931 h 2610137"/>
                <a:gd name="connsiteX135" fmla="*/ 18606 w 5018777"/>
                <a:gd name="connsiteY135" fmla="*/ 1323703 h 2610137"/>
                <a:gd name="connsiteX136" fmla="*/ 4092 w 5018777"/>
                <a:gd name="connsiteY136" fmla="*/ 1382485 h 2610137"/>
                <a:gd name="connsiteX137" fmla="*/ 3729 w 5018777"/>
                <a:gd name="connsiteY137" fmla="*/ 1439091 h 2610137"/>
                <a:gd name="connsiteX138" fmla="*/ 47635 w 5018777"/>
                <a:gd name="connsiteY138" fmla="*/ 1497874 h 2610137"/>
                <a:gd name="connsiteX139" fmla="*/ 91177 w 5018777"/>
                <a:gd name="connsiteY139" fmla="*/ 1526903 h 2610137"/>
                <a:gd name="connsiteX140" fmla="*/ 127100 w 5018777"/>
                <a:gd name="connsiteY140" fmla="*/ 1571171 h 2610137"/>
                <a:gd name="connsiteX141" fmla="*/ 171006 w 5018777"/>
                <a:gd name="connsiteY141" fmla="*/ 1584960 h 2610137"/>
                <a:gd name="connsiteX142" fmla="*/ 228337 w 5018777"/>
                <a:gd name="connsiteY142" fmla="*/ 1564640 h 2610137"/>
                <a:gd name="connsiteX143" fmla="*/ 236683 w 5018777"/>
                <a:gd name="connsiteY143" fmla="*/ 1486625 h 2610137"/>
                <a:gd name="connsiteX144" fmla="*/ 157217 w 5018777"/>
                <a:gd name="connsiteY144" fmla="*/ 1468483 h 2610137"/>
                <a:gd name="connsiteX145" fmla="*/ 105692 w 5018777"/>
                <a:gd name="connsiteY145" fmla="*/ 1505131 h 2610137"/>
                <a:gd name="connsiteX146" fmla="*/ 105692 w 5018777"/>
                <a:gd name="connsiteY146" fmla="*/ 1701074 h 2610137"/>
                <a:gd name="connsiteX147" fmla="*/ 141615 w 5018777"/>
                <a:gd name="connsiteY147" fmla="*/ 1752237 h 2610137"/>
                <a:gd name="connsiteX148" fmla="*/ 192777 w 5018777"/>
                <a:gd name="connsiteY148" fmla="*/ 1795417 h 2610137"/>
                <a:gd name="connsiteX149" fmla="*/ 250835 w 5018777"/>
                <a:gd name="connsiteY149" fmla="*/ 1831703 h 2610137"/>
                <a:gd name="connsiteX150" fmla="*/ 359692 w 5018777"/>
                <a:gd name="connsiteY150" fmla="*/ 1824445 h 2610137"/>
                <a:gd name="connsiteX151" fmla="*/ 394163 w 5018777"/>
                <a:gd name="connsiteY151" fmla="*/ 1799408 h 2610137"/>
                <a:gd name="connsiteX152" fmla="*/ 410492 w 5018777"/>
                <a:gd name="connsiteY152" fmla="*/ 1701074 h 2610137"/>
                <a:gd name="connsiteX153" fmla="*/ 366949 w 5018777"/>
                <a:gd name="connsiteY153" fmla="*/ 1686560 h 2610137"/>
                <a:gd name="connsiteX154" fmla="*/ 316149 w 5018777"/>
                <a:gd name="connsiteY154" fmla="*/ 1693817 h 2610137"/>
                <a:gd name="connsiteX155" fmla="*/ 279863 w 5018777"/>
                <a:gd name="connsiteY155" fmla="*/ 1722845 h 2610137"/>
                <a:gd name="connsiteX156" fmla="*/ 265349 w 5018777"/>
                <a:gd name="connsiteY156" fmla="*/ 1788160 h 2610137"/>
                <a:gd name="connsiteX157" fmla="*/ 276235 w 5018777"/>
                <a:gd name="connsiteY157" fmla="*/ 1942011 h 2610137"/>
                <a:gd name="connsiteX158" fmla="*/ 331026 w 5018777"/>
                <a:gd name="connsiteY158" fmla="*/ 1987368 h 2610137"/>
                <a:gd name="connsiteX159" fmla="*/ 417749 w 5018777"/>
                <a:gd name="connsiteY159" fmla="*/ 2005874 h 2610137"/>
                <a:gd name="connsiteX160" fmla="*/ 526606 w 5018777"/>
                <a:gd name="connsiteY160" fmla="*/ 1998617 h 2610137"/>
                <a:gd name="connsiteX161" fmla="*/ 555635 w 5018777"/>
                <a:gd name="connsiteY161" fmla="*/ 1976845 h 2610137"/>
                <a:gd name="connsiteX162" fmla="*/ 599177 w 5018777"/>
                <a:gd name="connsiteY162" fmla="*/ 1947817 h 2610137"/>
                <a:gd name="connsiteX163" fmla="*/ 628206 w 5018777"/>
                <a:gd name="connsiteY163" fmla="*/ 1904274 h 2610137"/>
                <a:gd name="connsiteX164" fmla="*/ 613692 w 5018777"/>
                <a:gd name="connsiteY164" fmla="*/ 1838960 h 2610137"/>
                <a:gd name="connsiteX165" fmla="*/ 570149 w 5018777"/>
                <a:gd name="connsiteY165" fmla="*/ 1795417 h 2610137"/>
                <a:gd name="connsiteX166" fmla="*/ 528057 w 5018777"/>
                <a:gd name="connsiteY166" fmla="*/ 1803400 h 2610137"/>
                <a:gd name="connsiteX167" fmla="*/ 481249 w 5018777"/>
                <a:gd name="connsiteY167" fmla="*/ 1901371 h 2610137"/>
                <a:gd name="connsiteX168" fmla="*/ 555635 w 5018777"/>
                <a:gd name="connsiteY168" fmla="*/ 1998617 h 2610137"/>
                <a:gd name="connsiteX169" fmla="*/ 570149 w 5018777"/>
                <a:gd name="connsiteY169" fmla="*/ 2020388 h 2610137"/>
                <a:gd name="connsiteX170" fmla="*/ 700777 w 5018777"/>
                <a:gd name="connsiteY170" fmla="*/ 2071188 h 2610137"/>
                <a:gd name="connsiteX171" fmla="*/ 737063 w 5018777"/>
                <a:gd name="connsiteY171" fmla="*/ 2085703 h 2610137"/>
                <a:gd name="connsiteX172" fmla="*/ 867692 w 5018777"/>
                <a:gd name="connsiteY172" fmla="*/ 2122714 h 2610137"/>
                <a:gd name="connsiteX173" fmla="*/ 969292 w 5018777"/>
                <a:gd name="connsiteY173" fmla="*/ 2151017 h 2610137"/>
                <a:gd name="connsiteX174" fmla="*/ 1078149 w 5018777"/>
                <a:gd name="connsiteY174" fmla="*/ 2136503 h 2610137"/>
                <a:gd name="connsiteX175" fmla="*/ 1128949 w 5018777"/>
                <a:gd name="connsiteY175" fmla="*/ 2107474 h 2610137"/>
                <a:gd name="connsiteX176" fmla="*/ 1247603 w 5018777"/>
                <a:gd name="connsiteY176" fmla="*/ 2016397 h 2610137"/>
                <a:gd name="connsiteX177" fmla="*/ 1291509 w 5018777"/>
                <a:gd name="connsiteY177" fmla="*/ 1960154 h 2610137"/>
                <a:gd name="connsiteX178" fmla="*/ 1278083 w 5018777"/>
                <a:gd name="connsiteY178" fmla="*/ 1842225 h 2610137"/>
                <a:gd name="connsiteX179" fmla="*/ 1223292 w 5018777"/>
                <a:gd name="connsiteY179" fmla="*/ 1817188 h 2610137"/>
                <a:gd name="connsiteX180" fmla="*/ 1129675 w 5018777"/>
                <a:gd name="connsiteY180" fmla="*/ 1836057 h 2610137"/>
                <a:gd name="connsiteX181" fmla="*/ 1107177 w 5018777"/>
                <a:gd name="connsiteY181" fmla="*/ 1897017 h 2610137"/>
                <a:gd name="connsiteX182" fmla="*/ 1085406 w 5018777"/>
                <a:gd name="connsiteY182" fmla="*/ 2005874 h 2610137"/>
                <a:gd name="connsiteX183" fmla="*/ 1020092 w 5018777"/>
                <a:gd name="connsiteY183" fmla="*/ 1998617 h 2610137"/>
                <a:gd name="connsiteX184" fmla="*/ 984532 w 5018777"/>
                <a:gd name="connsiteY184" fmla="*/ 1914434 h 2610137"/>
                <a:gd name="connsiteX185" fmla="*/ 996869 w 5018777"/>
                <a:gd name="connsiteY185" fmla="*/ 1810657 h 2610137"/>
                <a:gd name="connsiteX186" fmla="*/ 1070529 w 5018777"/>
                <a:gd name="connsiteY186" fmla="*/ 1734457 h 2610137"/>
                <a:gd name="connsiteX187" fmla="*/ 1230549 w 5018777"/>
                <a:gd name="connsiteY187" fmla="*/ 1693817 h 2610137"/>
                <a:gd name="connsiteX188" fmla="*/ 1339406 w 5018777"/>
                <a:gd name="connsiteY188" fmla="*/ 1701074 h 2610137"/>
                <a:gd name="connsiteX189" fmla="*/ 1426492 w 5018777"/>
                <a:gd name="connsiteY189" fmla="*/ 1744617 h 2610137"/>
                <a:gd name="connsiteX190" fmla="*/ 1480557 w 5018777"/>
                <a:gd name="connsiteY190" fmla="*/ 1795417 h 2610137"/>
                <a:gd name="connsiteX191" fmla="*/ 1510312 w 5018777"/>
                <a:gd name="connsiteY191" fmla="*/ 1862545 h 2610137"/>
                <a:gd name="connsiteX192" fmla="*/ 1511037 w 5018777"/>
                <a:gd name="connsiteY192" fmla="*/ 1964871 h 2610137"/>
                <a:gd name="connsiteX193" fmla="*/ 1463866 w 5018777"/>
                <a:gd name="connsiteY193" fmla="*/ 2049780 h 2610137"/>
                <a:gd name="connsiteX194" fmla="*/ 1404720 w 5018777"/>
                <a:gd name="connsiteY194" fmla="*/ 2165531 h 2610137"/>
                <a:gd name="connsiteX195" fmla="*/ 1368435 w 5018777"/>
                <a:gd name="connsiteY195" fmla="*/ 2296160 h 2610137"/>
                <a:gd name="connsiteX196" fmla="*/ 1370975 w 5018777"/>
                <a:gd name="connsiteY196" fmla="*/ 2452188 h 2610137"/>
                <a:gd name="connsiteX197" fmla="*/ 1513577 w 5018777"/>
                <a:gd name="connsiteY197" fmla="*/ 2557417 h 2610137"/>
                <a:gd name="connsiteX198" fmla="*/ 1636949 w 5018777"/>
                <a:gd name="connsiteY198" fmla="*/ 2593703 h 2610137"/>
                <a:gd name="connsiteX199" fmla="*/ 1813297 w 5018777"/>
                <a:gd name="connsiteY199" fmla="*/ 2610122 h 2610137"/>
                <a:gd name="connsiteX200" fmla="*/ 1929775 w 5018777"/>
                <a:gd name="connsiteY200" fmla="*/ 2575378 h 2610137"/>
                <a:gd name="connsiteX201" fmla="*/ 1963520 w 5018777"/>
                <a:gd name="connsiteY201" fmla="*/ 2499360 h 2610137"/>
                <a:gd name="connsiteX202" fmla="*/ 2006337 w 5018777"/>
                <a:gd name="connsiteY202" fmla="*/ 2317931 h 2610137"/>
                <a:gd name="connsiteX203" fmla="*/ 2043349 w 5018777"/>
                <a:gd name="connsiteY203" fmla="*/ 2114731 h 2610137"/>
                <a:gd name="connsiteX204" fmla="*/ 2102495 w 5018777"/>
                <a:gd name="connsiteY204" fmla="*/ 1990634 h 2610137"/>
                <a:gd name="connsiteX205" fmla="*/ 2221512 w 5018777"/>
                <a:gd name="connsiteY205" fmla="*/ 1882140 h 2610137"/>
                <a:gd name="connsiteX206" fmla="*/ 2333362 w 5018777"/>
                <a:gd name="connsiteY206" fmla="*/ 1869530 h 2610137"/>
                <a:gd name="connsiteX207" fmla="*/ 2398949 w 5018777"/>
                <a:gd name="connsiteY207" fmla="*/ 1882503 h 2610137"/>
                <a:gd name="connsiteX208" fmla="*/ 2457006 w 5018777"/>
                <a:gd name="connsiteY208" fmla="*/ 1933303 h 2610137"/>
                <a:gd name="connsiteX209" fmla="*/ 2493292 w 5018777"/>
                <a:gd name="connsiteY209" fmla="*/ 1976845 h 2610137"/>
                <a:gd name="connsiteX210" fmla="*/ 2533387 w 5018777"/>
                <a:gd name="connsiteY210" fmla="*/ 2067015 h 2610137"/>
                <a:gd name="connsiteX211" fmla="*/ 2542550 w 5018777"/>
                <a:gd name="connsiteY211" fmla="*/ 2182948 h 2610137"/>
                <a:gd name="connsiteX212" fmla="*/ 2476600 w 5018777"/>
                <a:gd name="connsiteY212" fmla="*/ 2272937 h 2610137"/>
                <a:gd name="connsiteX213" fmla="*/ 2332092 w 5018777"/>
                <a:gd name="connsiteY213" fmla="*/ 2281010 h 2610137"/>
                <a:gd name="connsiteX214" fmla="*/ 2435144 w 5018777"/>
                <a:gd name="connsiteY214" fmla="*/ 2152831 h 2610137"/>
                <a:gd name="connsiteX215" fmla="*/ 2379899 w 5018777"/>
                <a:gd name="connsiteY215" fmla="*/ 2048600 h 2610137"/>
                <a:gd name="connsiteX216" fmla="*/ 2275577 w 5018777"/>
                <a:gd name="connsiteY216" fmla="*/ 2020388 h 2610137"/>
                <a:gd name="connsiteX217" fmla="*/ 2152206 w 5018777"/>
                <a:gd name="connsiteY217" fmla="*/ 2114731 h 2610137"/>
                <a:gd name="connsiteX218" fmla="*/ 2130435 w 5018777"/>
                <a:gd name="connsiteY218" fmla="*/ 2354217 h 2610137"/>
                <a:gd name="connsiteX219" fmla="*/ 2209265 w 5018777"/>
                <a:gd name="connsiteY219" fmla="*/ 2468063 h 2610137"/>
                <a:gd name="connsiteX220" fmla="*/ 2319120 w 5018777"/>
                <a:gd name="connsiteY220" fmla="*/ 2535645 h 2610137"/>
                <a:gd name="connsiteX221" fmla="*/ 2532662 w 5018777"/>
                <a:gd name="connsiteY221" fmla="*/ 2568847 h 2610137"/>
                <a:gd name="connsiteX222" fmla="*/ 2587635 w 5018777"/>
                <a:gd name="connsiteY222" fmla="*/ 2484845 h 2610137"/>
                <a:gd name="connsiteX223" fmla="*/ 2594892 w 5018777"/>
                <a:gd name="connsiteY223" fmla="*/ 2412274 h 2610137"/>
                <a:gd name="connsiteX224" fmla="*/ 2790835 w 5018777"/>
                <a:gd name="connsiteY224" fmla="*/ 2455817 h 2610137"/>
                <a:gd name="connsiteX225" fmla="*/ 2767612 w 5018777"/>
                <a:gd name="connsiteY225" fmla="*/ 2268310 h 2610137"/>
                <a:gd name="connsiteX226" fmla="*/ 2980246 w 5018777"/>
                <a:gd name="connsiteY226" fmla="*/ 2285002 h 2610137"/>
                <a:gd name="connsiteX227" fmla="*/ 2916474 w 5018777"/>
                <a:gd name="connsiteY227" fmla="*/ 2067741 h 2610137"/>
                <a:gd name="connsiteX228" fmla="*/ 3146435 w 5018777"/>
                <a:gd name="connsiteY228" fmla="*/ 2042160 h 2610137"/>
                <a:gd name="connsiteX229" fmla="*/ 3023063 w 5018777"/>
                <a:gd name="connsiteY229" fmla="*/ 1846217 h 2610137"/>
                <a:gd name="connsiteX230" fmla="*/ 3251300 w 5018777"/>
                <a:gd name="connsiteY230" fmla="*/ 1829344 h 2610137"/>
                <a:gd name="connsiteX231" fmla="*/ 3091099 w 5018777"/>
                <a:gd name="connsiteY231" fmla="*/ 1650274 h 2610137"/>
                <a:gd name="connsiteX232" fmla="*/ 3298835 w 5018777"/>
                <a:gd name="connsiteY232" fmla="*/ 1570445 h 2610137"/>
                <a:gd name="connsiteX233" fmla="*/ 3119402 w 5018777"/>
                <a:gd name="connsiteY233" fmla="*/ 1423398 h 2610137"/>
                <a:gd name="connsiteX234" fmla="*/ 3313349 w 5018777"/>
                <a:gd name="connsiteY234" fmla="*/ 1265645 h 2610137"/>
                <a:gd name="connsiteX235" fmla="*/ 3097993 w 5018777"/>
                <a:gd name="connsiteY235" fmla="*/ 1175566 h 2610137"/>
                <a:gd name="connsiteX236" fmla="*/ 3255292 w 5018777"/>
                <a:gd name="connsiteY236" fmla="*/ 997131 h 2610137"/>
                <a:gd name="connsiteX237" fmla="*/ 3028325 w 5018777"/>
                <a:gd name="connsiteY237" fmla="*/ 926102 h 2610137"/>
                <a:gd name="connsiteX238" fmla="*/ 3131920 w 5018777"/>
                <a:gd name="connsiteY238" fmla="*/ 706845 h 2610137"/>
                <a:gd name="connsiteX239" fmla="*/ 2965006 w 5018777"/>
                <a:gd name="connsiteY239" fmla="*/ 663303 h 2610137"/>
                <a:gd name="connsiteX240" fmla="*/ 2892435 w 5018777"/>
                <a:gd name="connsiteY240" fmla="*/ 648788 h 2610137"/>
                <a:gd name="connsiteX241" fmla="*/ 2928720 w 5018777"/>
                <a:gd name="connsiteY241" fmla="*/ 612503 h 2610137"/>
                <a:gd name="connsiteX242" fmla="*/ 2965006 w 5018777"/>
                <a:gd name="connsiteY242" fmla="*/ 576217 h 2610137"/>
                <a:gd name="connsiteX243" fmla="*/ 2972263 w 5018777"/>
                <a:gd name="connsiteY243" fmla="*/ 532674 h 2610137"/>
                <a:gd name="connsiteX244" fmla="*/ 2986777 w 5018777"/>
                <a:gd name="connsiteY244" fmla="*/ 489131 h 2610137"/>
                <a:gd name="connsiteX245" fmla="*/ 3001292 w 5018777"/>
                <a:gd name="connsiteY245" fmla="*/ 438331 h 2610137"/>
                <a:gd name="connsiteX246" fmla="*/ 3015806 w 5018777"/>
                <a:gd name="connsiteY246" fmla="*/ 394788 h 2610137"/>
                <a:gd name="connsiteX247" fmla="*/ 2965006 w 5018777"/>
                <a:gd name="connsiteY247" fmla="*/ 402045 h 2610137"/>
                <a:gd name="connsiteX248" fmla="*/ 2921463 w 5018777"/>
                <a:gd name="connsiteY248" fmla="*/ 416560 h 2610137"/>
                <a:gd name="connsiteX249" fmla="*/ 2892435 w 5018777"/>
                <a:gd name="connsiteY249" fmla="*/ 423817 h 2610137"/>
                <a:gd name="connsiteX250" fmla="*/ 2856149 w 5018777"/>
                <a:gd name="connsiteY250" fmla="*/ 438331 h 2610137"/>
                <a:gd name="connsiteX251" fmla="*/ 2812606 w 5018777"/>
                <a:gd name="connsiteY251" fmla="*/ 445588 h 2610137"/>
                <a:gd name="connsiteX252" fmla="*/ 2783577 w 5018777"/>
                <a:gd name="connsiteY252" fmla="*/ 452845 h 2610137"/>
                <a:gd name="connsiteX253" fmla="*/ 2725520 w 5018777"/>
                <a:gd name="connsiteY253" fmla="*/ 445588 h 2610137"/>
                <a:gd name="connsiteX254" fmla="*/ 2732777 w 5018777"/>
                <a:gd name="connsiteY254" fmla="*/ 380274 h 2610137"/>
                <a:gd name="connsiteX255" fmla="*/ 2725520 w 5018777"/>
                <a:gd name="connsiteY255" fmla="*/ 293188 h 2610137"/>
                <a:gd name="connsiteX256" fmla="*/ 2711006 w 5018777"/>
                <a:gd name="connsiteY256" fmla="*/ 235131 h 2610137"/>
                <a:gd name="connsiteX257" fmla="*/ 2667463 w 5018777"/>
                <a:gd name="connsiteY257" fmla="*/ 213360 h 2610137"/>
                <a:gd name="connsiteX258" fmla="*/ 2660206 w 5018777"/>
                <a:gd name="connsiteY25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770549 w 5018777"/>
                <a:gd name="connsiteY63" fmla="*/ 343988 h 2610137"/>
                <a:gd name="connsiteX64" fmla="*/ 3814092 w 5018777"/>
                <a:gd name="connsiteY64" fmla="*/ 329474 h 2610137"/>
                <a:gd name="connsiteX65" fmla="*/ 3959235 w 5018777"/>
                <a:gd name="connsiteY65" fmla="*/ 336731 h 2610137"/>
                <a:gd name="connsiteX66" fmla="*/ 4024549 w 5018777"/>
                <a:gd name="connsiteY66" fmla="*/ 380274 h 2610137"/>
                <a:gd name="connsiteX67" fmla="*/ 4060835 w 5018777"/>
                <a:gd name="connsiteY67" fmla="*/ 416560 h 2610137"/>
                <a:gd name="connsiteX68" fmla="*/ 4097120 w 5018777"/>
                <a:gd name="connsiteY68" fmla="*/ 481874 h 2610137"/>
                <a:gd name="connsiteX69" fmla="*/ 4111997 w 5018777"/>
                <a:gd name="connsiteY69" fmla="*/ 623751 h 2610137"/>
                <a:gd name="connsiteX70" fmla="*/ 4089863 w 5018777"/>
                <a:gd name="connsiteY70" fmla="*/ 735874 h 2610137"/>
                <a:gd name="connsiteX71" fmla="*/ 4060835 w 5018777"/>
                <a:gd name="connsiteY71" fmla="*/ 772160 h 2610137"/>
                <a:gd name="connsiteX72" fmla="*/ 3946897 w 5018777"/>
                <a:gd name="connsiteY72" fmla="*/ 854165 h 2610137"/>
                <a:gd name="connsiteX73" fmla="*/ 3843120 w 5018777"/>
                <a:gd name="connsiteY73" fmla="*/ 881017 h 2610137"/>
                <a:gd name="connsiteX74" fmla="*/ 3567349 w 5018777"/>
                <a:gd name="connsiteY74" fmla="*/ 866503 h 2610137"/>
                <a:gd name="connsiteX75" fmla="*/ 3422206 w 5018777"/>
                <a:gd name="connsiteY75" fmla="*/ 838563 h 2610137"/>
                <a:gd name="connsiteX76" fmla="*/ 3349635 w 5018777"/>
                <a:gd name="connsiteY76" fmla="*/ 779417 h 2610137"/>
                <a:gd name="connsiteX77" fmla="*/ 3313349 w 5018777"/>
                <a:gd name="connsiteY77" fmla="*/ 699588 h 2610137"/>
                <a:gd name="connsiteX78" fmla="*/ 3277063 w 5018777"/>
                <a:gd name="connsiteY78" fmla="*/ 590731 h 2610137"/>
                <a:gd name="connsiteX79" fmla="*/ 3233520 w 5018777"/>
                <a:gd name="connsiteY79" fmla="*/ 481874 h 2610137"/>
                <a:gd name="connsiteX80" fmla="*/ 3199412 w 5018777"/>
                <a:gd name="connsiteY80" fmla="*/ 370840 h 2610137"/>
                <a:gd name="connsiteX81" fmla="*/ 3139177 w 5018777"/>
                <a:gd name="connsiteY81" fmla="*/ 285931 h 2610137"/>
                <a:gd name="connsiteX82" fmla="*/ 3081120 w 5018777"/>
                <a:gd name="connsiteY82" fmla="*/ 235131 h 2610137"/>
                <a:gd name="connsiteX83" fmla="*/ 3008549 w 5018777"/>
                <a:gd name="connsiteY83" fmla="*/ 177074 h 2610137"/>
                <a:gd name="connsiteX84" fmla="*/ 2934889 w 5018777"/>
                <a:gd name="connsiteY84" fmla="*/ 127363 h 2610137"/>
                <a:gd name="connsiteX85" fmla="*/ 2827120 w 5018777"/>
                <a:gd name="connsiteY85" fmla="*/ 82731 h 2610137"/>
                <a:gd name="connsiteX86" fmla="*/ 2667463 w 5018777"/>
                <a:gd name="connsiteY86" fmla="*/ 53703 h 2610137"/>
                <a:gd name="connsiteX87" fmla="*/ 2500549 w 5018777"/>
                <a:gd name="connsiteY87" fmla="*/ 46445 h 2610137"/>
                <a:gd name="connsiteX88" fmla="*/ 2275577 w 5018777"/>
                <a:gd name="connsiteY88" fmla="*/ 24674 h 2610137"/>
                <a:gd name="connsiteX89" fmla="*/ 2036092 w 5018777"/>
                <a:gd name="connsiteY89" fmla="*/ 10160 h 2610137"/>
                <a:gd name="connsiteX90" fmla="*/ 1753063 w 5018777"/>
                <a:gd name="connsiteY90" fmla="*/ 31931 h 2610137"/>
                <a:gd name="connsiteX91" fmla="*/ 1519746 w 5018777"/>
                <a:gd name="connsiteY91" fmla="*/ 84908 h 2610137"/>
                <a:gd name="connsiteX92" fmla="*/ 1157977 w 5018777"/>
                <a:gd name="connsiteY92" fmla="*/ 193403 h 2610137"/>
                <a:gd name="connsiteX93" fmla="*/ 969292 w 5018777"/>
                <a:gd name="connsiteY93" fmla="*/ 264160 h 2610137"/>
                <a:gd name="connsiteX94" fmla="*/ 889463 w 5018777"/>
                <a:gd name="connsiteY94" fmla="*/ 322217 h 2610137"/>
                <a:gd name="connsiteX95" fmla="*/ 763189 w 5018777"/>
                <a:gd name="connsiteY95" fmla="*/ 423454 h 2610137"/>
                <a:gd name="connsiteX96" fmla="*/ 693520 w 5018777"/>
                <a:gd name="connsiteY96" fmla="*/ 503645 h 2610137"/>
                <a:gd name="connsiteX97" fmla="*/ 664492 w 5018777"/>
                <a:gd name="connsiteY97" fmla="*/ 547188 h 2610137"/>
                <a:gd name="connsiteX98" fmla="*/ 642720 w 5018777"/>
                <a:gd name="connsiteY98" fmla="*/ 612503 h 2610137"/>
                <a:gd name="connsiteX99" fmla="*/ 651792 w 5018777"/>
                <a:gd name="connsiteY99" fmla="*/ 743857 h 2610137"/>
                <a:gd name="connsiteX100" fmla="*/ 700052 w 5018777"/>
                <a:gd name="connsiteY100" fmla="*/ 807357 h 2610137"/>
                <a:gd name="connsiteX101" fmla="*/ 751577 w 5018777"/>
                <a:gd name="connsiteY101" fmla="*/ 807720 h 2610137"/>
                <a:gd name="connsiteX102" fmla="*/ 775889 w 5018777"/>
                <a:gd name="connsiteY102" fmla="*/ 751840 h 2610137"/>
                <a:gd name="connsiteX103" fmla="*/ 764640 w 5018777"/>
                <a:gd name="connsiteY103" fmla="*/ 682171 h 2610137"/>
                <a:gd name="connsiteX104" fmla="*/ 704769 w 5018777"/>
                <a:gd name="connsiteY104" fmla="*/ 647337 h 2610137"/>
                <a:gd name="connsiteX105" fmla="*/ 567246 w 5018777"/>
                <a:gd name="connsiteY105" fmla="*/ 641894 h 2610137"/>
                <a:gd name="connsiteX106" fmla="*/ 468549 w 5018777"/>
                <a:gd name="connsiteY106" fmla="*/ 685074 h 2610137"/>
                <a:gd name="connsiteX107" fmla="*/ 446777 w 5018777"/>
                <a:gd name="connsiteY107" fmla="*/ 757645 h 2610137"/>
                <a:gd name="connsiteX108" fmla="*/ 475806 w 5018777"/>
                <a:gd name="connsiteY108" fmla="*/ 851988 h 2610137"/>
                <a:gd name="connsiteX109" fmla="*/ 533863 w 5018777"/>
                <a:gd name="connsiteY109" fmla="*/ 844731 h 2610137"/>
                <a:gd name="connsiteX110" fmla="*/ 541120 w 5018777"/>
                <a:gd name="connsiteY110" fmla="*/ 822960 h 2610137"/>
                <a:gd name="connsiteX111" fmla="*/ 519349 w 5018777"/>
                <a:gd name="connsiteY111" fmla="*/ 743131 h 2610137"/>
                <a:gd name="connsiteX112" fmla="*/ 497577 w 5018777"/>
                <a:gd name="connsiteY112" fmla="*/ 728617 h 2610137"/>
                <a:gd name="connsiteX113" fmla="*/ 352435 w 5018777"/>
                <a:gd name="connsiteY113" fmla="*/ 735874 h 2610137"/>
                <a:gd name="connsiteX114" fmla="*/ 252286 w 5018777"/>
                <a:gd name="connsiteY114" fmla="*/ 793931 h 2610137"/>
                <a:gd name="connsiteX115" fmla="*/ 192777 w 5018777"/>
                <a:gd name="connsiteY115" fmla="*/ 895531 h 2610137"/>
                <a:gd name="connsiteX116" fmla="*/ 187335 w 5018777"/>
                <a:gd name="connsiteY116" fmla="*/ 1029425 h 2610137"/>
                <a:gd name="connsiteX117" fmla="*/ 218177 w 5018777"/>
                <a:gd name="connsiteY117" fmla="*/ 1073694 h 2610137"/>
                <a:gd name="connsiteX118" fmla="*/ 278049 w 5018777"/>
                <a:gd name="connsiteY118" fmla="*/ 1066437 h 2610137"/>
                <a:gd name="connsiteX119" fmla="*/ 297643 w 5018777"/>
                <a:gd name="connsiteY119" fmla="*/ 1025434 h 2610137"/>
                <a:gd name="connsiteX120" fmla="*/ 260995 w 5018777"/>
                <a:gd name="connsiteY120" fmla="*/ 960483 h 2610137"/>
                <a:gd name="connsiteX121" fmla="*/ 172095 w 5018777"/>
                <a:gd name="connsiteY121" fmla="*/ 955040 h 2610137"/>
                <a:gd name="connsiteX122" fmla="*/ 108957 w 5018777"/>
                <a:gd name="connsiteY122" fmla="*/ 999308 h 2610137"/>
                <a:gd name="connsiteX123" fmla="*/ 54892 w 5018777"/>
                <a:gd name="connsiteY123" fmla="*/ 1069703 h 2610137"/>
                <a:gd name="connsiteX124" fmla="*/ 14252 w 5018777"/>
                <a:gd name="connsiteY124" fmla="*/ 1159691 h 2610137"/>
                <a:gd name="connsiteX125" fmla="*/ 20783 w 5018777"/>
                <a:gd name="connsiteY125" fmla="*/ 1264920 h 2610137"/>
                <a:gd name="connsiteX126" fmla="*/ 69406 w 5018777"/>
                <a:gd name="connsiteY126" fmla="*/ 1316445 h 2610137"/>
                <a:gd name="connsiteX127" fmla="*/ 112949 w 5018777"/>
                <a:gd name="connsiteY127" fmla="*/ 1345474 h 2610137"/>
                <a:gd name="connsiteX128" fmla="*/ 159032 w 5018777"/>
                <a:gd name="connsiteY128" fmla="*/ 1344748 h 2610137"/>
                <a:gd name="connsiteX129" fmla="*/ 217089 w 5018777"/>
                <a:gd name="connsiteY129" fmla="*/ 1319348 h 2610137"/>
                <a:gd name="connsiteX130" fmla="*/ 199672 w 5018777"/>
                <a:gd name="connsiteY130" fmla="*/ 1246051 h 2610137"/>
                <a:gd name="connsiteX131" fmla="*/ 124197 w 5018777"/>
                <a:gd name="connsiteY131" fmla="*/ 1239157 h 2610137"/>
                <a:gd name="connsiteX132" fmla="*/ 54892 w 5018777"/>
                <a:gd name="connsiteY132" fmla="*/ 1265645 h 2610137"/>
                <a:gd name="connsiteX133" fmla="*/ 33120 w 5018777"/>
                <a:gd name="connsiteY133" fmla="*/ 1301931 h 2610137"/>
                <a:gd name="connsiteX134" fmla="*/ 18606 w 5018777"/>
                <a:gd name="connsiteY134" fmla="*/ 1323703 h 2610137"/>
                <a:gd name="connsiteX135" fmla="*/ 4092 w 5018777"/>
                <a:gd name="connsiteY135" fmla="*/ 1382485 h 2610137"/>
                <a:gd name="connsiteX136" fmla="*/ 3729 w 5018777"/>
                <a:gd name="connsiteY136" fmla="*/ 1439091 h 2610137"/>
                <a:gd name="connsiteX137" fmla="*/ 47635 w 5018777"/>
                <a:gd name="connsiteY137" fmla="*/ 1497874 h 2610137"/>
                <a:gd name="connsiteX138" fmla="*/ 91177 w 5018777"/>
                <a:gd name="connsiteY138" fmla="*/ 1526903 h 2610137"/>
                <a:gd name="connsiteX139" fmla="*/ 127100 w 5018777"/>
                <a:gd name="connsiteY139" fmla="*/ 1571171 h 2610137"/>
                <a:gd name="connsiteX140" fmla="*/ 171006 w 5018777"/>
                <a:gd name="connsiteY140" fmla="*/ 1584960 h 2610137"/>
                <a:gd name="connsiteX141" fmla="*/ 228337 w 5018777"/>
                <a:gd name="connsiteY141" fmla="*/ 1564640 h 2610137"/>
                <a:gd name="connsiteX142" fmla="*/ 236683 w 5018777"/>
                <a:gd name="connsiteY142" fmla="*/ 1486625 h 2610137"/>
                <a:gd name="connsiteX143" fmla="*/ 157217 w 5018777"/>
                <a:gd name="connsiteY143" fmla="*/ 1468483 h 2610137"/>
                <a:gd name="connsiteX144" fmla="*/ 105692 w 5018777"/>
                <a:gd name="connsiteY144" fmla="*/ 1505131 h 2610137"/>
                <a:gd name="connsiteX145" fmla="*/ 105692 w 5018777"/>
                <a:gd name="connsiteY145" fmla="*/ 1701074 h 2610137"/>
                <a:gd name="connsiteX146" fmla="*/ 141615 w 5018777"/>
                <a:gd name="connsiteY146" fmla="*/ 1752237 h 2610137"/>
                <a:gd name="connsiteX147" fmla="*/ 192777 w 5018777"/>
                <a:gd name="connsiteY147" fmla="*/ 1795417 h 2610137"/>
                <a:gd name="connsiteX148" fmla="*/ 250835 w 5018777"/>
                <a:gd name="connsiteY148" fmla="*/ 1831703 h 2610137"/>
                <a:gd name="connsiteX149" fmla="*/ 359692 w 5018777"/>
                <a:gd name="connsiteY149" fmla="*/ 1824445 h 2610137"/>
                <a:gd name="connsiteX150" fmla="*/ 394163 w 5018777"/>
                <a:gd name="connsiteY150" fmla="*/ 1799408 h 2610137"/>
                <a:gd name="connsiteX151" fmla="*/ 410492 w 5018777"/>
                <a:gd name="connsiteY151" fmla="*/ 1701074 h 2610137"/>
                <a:gd name="connsiteX152" fmla="*/ 366949 w 5018777"/>
                <a:gd name="connsiteY152" fmla="*/ 1686560 h 2610137"/>
                <a:gd name="connsiteX153" fmla="*/ 316149 w 5018777"/>
                <a:gd name="connsiteY153" fmla="*/ 1693817 h 2610137"/>
                <a:gd name="connsiteX154" fmla="*/ 279863 w 5018777"/>
                <a:gd name="connsiteY154" fmla="*/ 1722845 h 2610137"/>
                <a:gd name="connsiteX155" fmla="*/ 265349 w 5018777"/>
                <a:gd name="connsiteY155" fmla="*/ 1788160 h 2610137"/>
                <a:gd name="connsiteX156" fmla="*/ 276235 w 5018777"/>
                <a:gd name="connsiteY156" fmla="*/ 1942011 h 2610137"/>
                <a:gd name="connsiteX157" fmla="*/ 331026 w 5018777"/>
                <a:gd name="connsiteY157" fmla="*/ 1987368 h 2610137"/>
                <a:gd name="connsiteX158" fmla="*/ 417749 w 5018777"/>
                <a:gd name="connsiteY158" fmla="*/ 2005874 h 2610137"/>
                <a:gd name="connsiteX159" fmla="*/ 526606 w 5018777"/>
                <a:gd name="connsiteY159" fmla="*/ 1998617 h 2610137"/>
                <a:gd name="connsiteX160" fmla="*/ 555635 w 5018777"/>
                <a:gd name="connsiteY160" fmla="*/ 1976845 h 2610137"/>
                <a:gd name="connsiteX161" fmla="*/ 599177 w 5018777"/>
                <a:gd name="connsiteY161" fmla="*/ 1947817 h 2610137"/>
                <a:gd name="connsiteX162" fmla="*/ 628206 w 5018777"/>
                <a:gd name="connsiteY162" fmla="*/ 1904274 h 2610137"/>
                <a:gd name="connsiteX163" fmla="*/ 613692 w 5018777"/>
                <a:gd name="connsiteY163" fmla="*/ 1838960 h 2610137"/>
                <a:gd name="connsiteX164" fmla="*/ 570149 w 5018777"/>
                <a:gd name="connsiteY164" fmla="*/ 1795417 h 2610137"/>
                <a:gd name="connsiteX165" fmla="*/ 528057 w 5018777"/>
                <a:gd name="connsiteY165" fmla="*/ 1803400 h 2610137"/>
                <a:gd name="connsiteX166" fmla="*/ 481249 w 5018777"/>
                <a:gd name="connsiteY166" fmla="*/ 1901371 h 2610137"/>
                <a:gd name="connsiteX167" fmla="*/ 555635 w 5018777"/>
                <a:gd name="connsiteY167" fmla="*/ 1998617 h 2610137"/>
                <a:gd name="connsiteX168" fmla="*/ 570149 w 5018777"/>
                <a:gd name="connsiteY168" fmla="*/ 2020388 h 2610137"/>
                <a:gd name="connsiteX169" fmla="*/ 700777 w 5018777"/>
                <a:gd name="connsiteY169" fmla="*/ 2071188 h 2610137"/>
                <a:gd name="connsiteX170" fmla="*/ 737063 w 5018777"/>
                <a:gd name="connsiteY170" fmla="*/ 2085703 h 2610137"/>
                <a:gd name="connsiteX171" fmla="*/ 867692 w 5018777"/>
                <a:gd name="connsiteY171" fmla="*/ 2122714 h 2610137"/>
                <a:gd name="connsiteX172" fmla="*/ 969292 w 5018777"/>
                <a:gd name="connsiteY172" fmla="*/ 2151017 h 2610137"/>
                <a:gd name="connsiteX173" fmla="*/ 1078149 w 5018777"/>
                <a:gd name="connsiteY173" fmla="*/ 2136503 h 2610137"/>
                <a:gd name="connsiteX174" fmla="*/ 1128949 w 5018777"/>
                <a:gd name="connsiteY174" fmla="*/ 2107474 h 2610137"/>
                <a:gd name="connsiteX175" fmla="*/ 1247603 w 5018777"/>
                <a:gd name="connsiteY175" fmla="*/ 2016397 h 2610137"/>
                <a:gd name="connsiteX176" fmla="*/ 1291509 w 5018777"/>
                <a:gd name="connsiteY176" fmla="*/ 1960154 h 2610137"/>
                <a:gd name="connsiteX177" fmla="*/ 1278083 w 5018777"/>
                <a:gd name="connsiteY177" fmla="*/ 1842225 h 2610137"/>
                <a:gd name="connsiteX178" fmla="*/ 1223292 w 5018777"/>
                <a:gd name="connsiteY178" fmla="*/ 1817188 h 2610137"/>
                <a:gd name="connsiteX179" fmla="*/ 1129675 w 5018777"/>
                <a:gd name="connsiteY179" fmla="*/ 1836057 h 2610137"/>
                <a:gd name="connsiteX180" fmla="*/ 1107177 w 5018777"/>
                <a:gd name="connsiteY180" fmla="*/ 1897017 h 2610137"/>
                <a:gd name="connsiteX181" fmla="*/ 1085406 w 5018777"/>
                <a:gd name="connsiteY181" fmla="*/ 2005874 h 2610137"/>
                <a:gd name="connsiteX182" fmla="*/ 1020092 w 5018777"/>
                <a:gd name="connsiteY182" fmla="*/ 1998617 h 2610137"/>
                <a:gd name="connsiteX183" fmla="*/ 984532 w 5018777"/>
                <a:gd name="connsiteY183" fmla="*/ 1914434 h 2610137"/>
                <a:gd name="connsiteX184" fmla="*/ 996869 w 5018777"/>
                <a:gd name="connsiteY184" fmla="*/ 1810657 h 2610137"/>
                <a:gd name="connsiteX185" fmla="*/ 1070529 w 5018777"/>
                <a:gd name="connsiteY185" fmla="*/ 1734457 h 2610137"/>
                <a:gd name="connsiteX186" fmla="*/ 1230549 w 5018777"/>
                <a:gd name="connsiteY186" fmla="*/ 1693817 h 2610137"/>
                <a:gd name="connsiteX187" fmla="*/ 1339406 w 5018777"/>
                <a:gd name="connsiteY187" fmla="*/ 1701074 h 2610137"/>
                <a:gd name="connsiteX188" fmla="*/ 1426492 w 5018777"/>
                <a:gd name="connsiteY188" fmla="*/ 1744617 h 2610137"/>
                <a:gd name="connsiteX189" fmla="*/ 1480557 w 5018777"/>
                <a:gd name="connsiteY189" fmla="*/ 1795417 h 2610137"/>
                <a:gd name="connsiteX190" fmla="*/ 1510312 w 5018777"/>
                <a:gd name="connsiteY190" fmla="*/ 1862545 h 2610137"/>
                <a:gd name="connsiteX191" fmla="*/ 1511037 w 5018777"/>
                <a:gd name="connsiteY191" fmla="*/ 1964871 h 2610137"/>
                <a:gd name="connsiteX192" fmla="*/ 1463866 w 5018777"/>
                <a:gd name="connsiteY192" fmla="*/ 2049780 h 2610137"/>
                <a:gd name="connsiteX193" fmla="*/ 1404720 w 5018777"/>
                <a:gd name="connsiteY193" fmla="*/ 2165531 h 2610137"/>
                <a:gd name="connsiteX194" fmla="*/ 1368435 w 5018777"/>
                <a:gd name="connsiteY194" fmla="*/ 2296160 h 2610137"/>
                <a:gd name="connsiteX195" fmla="*/ 1370975 w 5018777"/>
                <a:gd name="connsiteY195" fmla="*/ 2452188 h 2610137"/>
                <a:gd name="connsiteX196" fmla="*/ 1513577 w 5018777"/>
                <a:gd name="connsiteY196" fmla="*/ 2557417 h 2610137"/>
                <a:gd name="connsiteX197" fmla="*/ 1636949 w 5018777"/>
                <a:gd name="connsiteY197" fmla="*/ 2593703 h 2610137"/>
                <a:gd name="connsiteX198" fmla="*/ 1813297 w 5018777"/>
                <a:gd name="connsiteY198" fmla="*/ 2610122 h 2610137"/>
                <a:gd name="connsiteX199" fmla="*/ 1929775 w 5018777"/>
                <a:gd name="connsiteY199" fmla="*/ 2575378 h 2610137"/>
                <a:gd name="connsiteX200" fmla="*/ 1963520 w 5018777"/>
                <a:gd name="connsiteY200" fmla="*/ 2499360 h 2610137"/>
                <a:gd name="connsiteX201" fmla="*/ 2006337 w 5018777"/>
                <a:gd name="connsiteY201" fmla="*/ 2317931 h 2610137"/>
                <a:gd name="connsiteX202" fmla="*/ 2043349 w 5018777"/>
                <a:gd name="connsiteY202" fmla="*/ 2114731 h 2610137"/>
                <a:gd name="connsiteX203" fmla="*/ 2102495 w 5018777"/>
                <a:gd name="connsiteY203" fmla="*/ 1990634 h 2610137"/>
                <a:gd name="connsiteX204" fmla="*/ 2221512 w 5018777"/>
                <a:gd name="connsiteY204" fmla="*/ 1882140 h 2610137"/>
                <a:gd name="connsiteX205" fmla="*/ 2333362 w 5018777"/>
                <a:gd name="connsiteY205" fmla="*/ 1869530 h 2610137"/>
                <a:gd name="connsiteX206" fmla="*/ 2398949 w 5018777"/>
                <a:gd name="connsiteY206" fmla="*/ 1882503 h 2610137"/>
                <a:gd name="connsiteX207" fmla="*/ 2457006 w 5018777"/>
                <a:gd name="connsiteY207" fmla="*/ 1933303 h 2610137"/>
                <a:gd name="connsiteX208" fmla="*/ 2493292 w 5018777"/>
                <a:gd name="connsiteY208" fmla="*/ 1976845 h 2610137"/>
                <a:gd name="connsiteX209" fmla="*/ 2533387 w 5018777"/>
                <a:gd name="connsiteY209" fmla="*/ 2067015 h 2610137"/>
                <a:gd name="connsiteX210" fmla="*/ 2542550 w 5018777"/>
                <a:gd name="connsiteY210" fmla="*/ 2182948 h 2610137"/>
                <a:gd name="connsiteX211" fmla="*/ 2476600 w 5018777"/>
                <a:gd name="connsiteY211" fmla="*/ 2272937 h 2610137"/>
                <a:gd name="connsiteX212" fmla="*/ 2332092 w 5018777"/>
                <a:gd name="connsiteY212" fmla="*/ 2281010 h 2610137"/>
                <a:gd name="connsiteX213" fmla="*/ 2435144 w 5018777"/>
                <a:gd name="connsiteY213" fmla="*/ 2152831 h 2610137"/>
                <a:gd name="connsiteX214" fmla="*/ 2379899 w 5018777"/>
                <a:gd name="connsiteY214" fmla="*/ 2048600 h 2610137"/>
                <a:gd name="connsiteX215" fmla="*/ 2275577 w 5018777"/>
                <a:gd name="connsiteY215" fmla="*/ 2020388 h 2610137"/>
                <a:gd name="connsiteX216" fmla="*/ 2152206 w 5018777"/>
                <a:gd name="connsiteY216" fmla="*/ 2114731 h 2610137"/>
                <a:gd name="connsiteX217" fmla="*/ 2130435 w 5018777"/>
                <a:gd name="connsiteY217" fmla="*/ 2354217 h 2610137"/>
                <a:gd name="connsiteX218" fmla="*/ 2209265 w 5018777"/>
                <a:gd name="connsiteY218" fmla="*/ 2468063 h 2610137"/>
                <a:gd name="connsiteX219" fmla="*/ 2319120 w 5018777"/>
                <a:gd name="connsiteY219" fmla="*/ 2535645 h 2610137"/>
                <a:gd name="connsiteX220" fmla="*/ 2532662 w 5018777"/>
                <a:gd name="connsiteY220" fmla="*/ 2568847 h 2610137"/>
                <a:gd name="connsiteX221" fmla="*/ 2587635 w 5018777"/>
                <a:gd name="connsiteY221" fmla="*/ 2484845 h 2610137"/>
                <a:gd name="connsiteX222" fmla="*/ 2594892 w 5018777"/>
                <a:gd name="connsiteY222" fmla="*/ 2412274 h 2610137"/>
                <a:gd name="connsiteX223" fmla="*/ 2790835 w 5018777"/>
                <a:gd name="connsiteY223" fmla="*/ 2455817 h 2610137"/>
                <a:gd name="connsiteX224" fmla="*/ 2767612 w 5018777"/>
                <a:gd name="connsiteY224" fmla="*/ 2268310 h 2610137"/>
                <a:gd name="connsiteX225" fmla="*/ 2980246 w 5018777"/>
                <a:gd name="connsiteY225" fmla="*/ 2285002 h 2610137"/>
                <a:gd name="connsiteX226" fmla="*/ 2916474 w 5018777"/>
                <a:gd name="connsiteY226" fmla="*/ 2067741 h 2610137"/>
                <a:gd name="connsiteX227" fmla="*/ 3146435 w 5018777"/>
                <a:gd name="connsiteY227" fmla="*/ 2042160 h 2610137"/>
                <a:gd name="connsiteX228" fmla="*/ 3023063 w 5018777"/>
                <a:gd name="connsiteY228" fmla="*/ 1846217 h 2610137"/>
                <a:gd name="connsiteX229" fmla="*/ 3251300 w 5018777"/>
                <a:gd name="connsiteY229" fmla="*/ 1829344 h 2610137"/>
                <a:gd name="connsiteX230" fmla="*/ 3091099 w 5018777"/>
                <a:gd name="connsiteY230" fmla="*/ 1650274 h 2610137"/>
                <a:gd name="connsiteX231" fmla="*/ 3298835 w 5018777"/>
                <a:gd name="connsiteY231" fmla="*/ 1570445 h 2610137"/>
                <a:gd name="connsiteX232" fmla="*/ 3119402 w 5018777"/>
                <a:gd name="connsiteY232" fmla="*/ 1423398 h 2610137"/>
                <a:gd name="connsiteX233" fmla="*/ 3313349 w 5018777"/>
                <a:gd name="connsiteY233" fmla="*/ 1265645 h 2610137"/>
                <a:gd name="connsiteX234" fmla="*/ 3097993 w 5018777"/>
                <a:gd name="connsiteY234" fmla="*/ 1175566 h 2610137"/>
                <a:gd name="connsiteX235" fmla="*/ 3255292 w 5018777"/>
                <a:gd name="connsiteY235" fmla="*/ 997131 h 2610137"/>
                <a:gd name="connsiteX236" fmla="*/ 3028325 w 5018777"/>
                <a:gd name="connsiteY236" fmla="*/ 926102 h 2610137"/>
                <a:gd name="connsiteX237" fmla="*/ 3131920 w 5018777"/>
                <a:gd name="connsiteY237" fmla="*/ 706845 h 2610137"/>
                <a:gd name="connsiteX238" fmla="*/ 2965006 w 5018777"/>
                <a:gd name="connsiteY238" fmla="*/ 663303 h 2610137"/>
                <a:gd name="connsiteX239" fmla="*/ 2892435 w 5018777"/>
                <a:gd name="connsiteY239" fmla="*/ 648788 h 2610137"/>
                <a:gd name="connsiteX240" fmla="*/ 2928720 w 5018777"/>
                <a:gd name="connsiteY240" fmla="*/ 612503 h 2610137"/>
                <a:gd name="connsiteX241" fmla="*/ 2965006 w 5018777"/>
                <a:gd name="connsiteY241" fmla="*/ 576217 h 2610137"/>
                <a:gd name="connsiteX242" fmla="*/ 2972263 w 5018777"/>
                <a:gd name="connsiteY242" fmla="*/ 532674 h 2610137"/>
                <a:gd name="connsiteX243" fmla="*/ 2986777 w 5018777"/>
                <a:gd name="connsiteY243" fmla="*/ 489131 h 2610137"/>
                <a:gd name="connsiteX244" fmla="*/ 3001292 w 5018777"/>
                <a:gd name="connsiteY244" fmla="*/ 438331 h 2610137"/>
                <a:gd name="connsiteX245" fmla="*/ 3015806 w 5018777"/>
                <a:gd name="connsiteY245" fmla="*/ 394788 h 2610137"/>
                <a:gd name="connsiteX246" fmla="*/ 2965006 w 5018777"/>
                <a:gd name="connsiteY246" fmla="*/ 402045 h 2610137"/>
                <a:gd name="connsiteX247" fmla="*/ 2921463 w 5018777"/>
                <a:gd name="connsiteY247" fmla="*/ 416560 h 2610137"/>
                <a:gd name="connsiteX248" fmla="*/ 2892435 w 5018777"/>
                <a:gd name="connsiteY248" fmla="*/ 423817 h 2610137"/>
                <a:gd name="connsiteX249" fmla="*/ 2856149 w 5018777"/>
                <a:gd name="connsiteY249" fmla="*/ 438331 h 2610137"/>
                <a:gd name="connsiteX250" fmla="*/ 2812606 w 5018777"/>
                <a:gd name="connsiteY250" fmla="*/ 445588 h 2610137"/>
                <a:gd name="connsiteX251" fmla="*/ 2783577 w 5018777"/>
                <a:gd name="connsiteY251" fmla="*/ 452845 h 2610137"/>
                <a:gd name="connsiteX252" fmla="*/ 2725520 w 5018777"/>
                <a:gd name="connsiteY252" fmla="*/ 445588 h 2610137"/>
                <a:gd name="connsiteX253" fmla="*/ 2732777 w 5018777"/>
                <a:gd name="connsiteY253" fmla="*/ 380274 h 2610137"/>
                <a:gd name="connsiteX254" fmla="*/ 2725520 w 5018777"/>
                <a:gd name="connsiteY254" fmla="*/ 293188 h 2610137"/>
                <a:gd name="connsiteX255" fmla="*/ 2711006 w 5018777"/>
                <a:gd name="connsiteY255" fmla="*/ 235131 h 2610137"/>
                <a:gd name="connsiteX256" fmla="*/ 2667463 w 5018777"/>
                <a:gd name="connsiteY256" fmla="*/ 213360 h 2610137"/>
                <a:gd name="connsiteX257" fmla="*/ 2660206 w 5018777"/>
                <a:gd name="connsiteY25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3015806 w 5018777"/>
                <a:gd name="connsiteY244" fmla="*/ 394788 h 2610137"/>
                <a:gd name="connsiteX245" fmla="*/ 2965006 w 5018777"/>
                <a:gd name="connsiteY245" fmla="*/ 402045 h 2610137"/>
                <a:gd name="connsiteX246" fmla="*/ 2921463 w 5018777"/>
                <a:gd name="connsiteY246" fmla="*/ 416560 h 2610137"/>
                <a:gd name="connsiteX247" fmla="*/ 2892435 w 5018777"/>
                <a:gd name="connsiteY247" fmla="*/ 423817 h 2610137"/>
                <a:gd name="connsiteX248" fmla="*/ 2856149 w 5018777"/>
                <a:gd name="connsiteY248" fmla="*/ 438331 h 2610137"/>
                <a:gd name="connsiteX249" fmla="*/ 2812606 w 5018777"/>
                <a:gd name="connsiteY249" fmla="*/ 445588 h 2610137"/>
                <a:gd name="connsiteX250" fmla="*/ 2783577 w 5018777"/>
                <a:gd name="connsiteY250" fmla="*/ 452845 h 2610137"/>
                <a:gd name="connsiteX251" fmla="*/ 2725520 w 5018777"/>
                <a:gd name="connsiteY251" fmla="*/ 445588 h 2610137"/>
                <a:gd name="connsiteX252" fmla="*/ 2732777 w 5018777"/>
                <a:gd name="connsiteY252" fmla="*/ 380274 h 2610137"/>
                <a:gd name="connsiteX253" fmla="*/ 2725520 w 5018777"/>
                <a:gd name="connsiteY253" fmla="*/ 293188 h 2610137"/>
                <a:gd name="connsiteX254" fmla="*/ 2711006 w 5018777"/>
                <a:gd name="connsiteY254" fmla="*/ 235131 h 2610137"/>
                <a:gd name="connsiteX255" fmla="*/ 2667463 w 5018777"/>
                <a:gd name="connsiteY255" fmla="*/ 213360 h 2610137"/>
                <a:gd name="connsiteX256" fmla="*/ 2660206 w 5018777"/>
                <a:gd name="connsiteY25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65006 w 5018777"/>
                <a:gd name="connsiteY244" fmla="*/ 402045 h 2610137"/>
                <a:gd name="connsiteX245" fmla="*/ 2921463 w 5018777"/>
                <a:gd name="connsiteY245" fmla="*/ 416560 h 2610137"/>
                <a:gd name="connsiteX246" fmla="*/ 2892435 w 5018777"/>
                <a:gd name="connsiteY246" fmla="*/ 423817 h 2610137"/>
                <a:gd name="connsiteX247" fmla="*/ 2856149 w 5018777"/>
                <a:gd name="connsiteY247" fmla="*/ 438331 h 2610137"/>
                <a:gd name="connsiteX248" fmla="*/ 2812606 w 5018777"/>
                <a:gd name="connsiteY248" fmla="*/ 445588 h 2610137"/>
                <a:gd name="connsiteX249" fmla="*/ 2783577 w 5018777"/>
                <a:gd name="connsiteY249" fmla="*/ 452845 h 2610137"/>
                <a:gd name="connsiteX250" fmla="*/ 2725520 w 5018777"/>
                <a:gd name="connsiteY250" fmla="*/ 445588 h 2610137"/>
                <a:gd name="connsiteX251" fmla="*/ 2732777 w 5018777"/>
                <a:gd name="connsiteY251" fmla="*/ 380274 h 2610137"/>
                <a:gd name="connsiteX252" fmla="*/ 2725520 w 5018777"/>
                <a:gd name="connsiteY252" fmla="*/ 293188 h 2610137"/>
                <a:gd name="connsiteX253" fmla="*/ 2711006 w 5018777"/>
                <a:gd name="connsiteY253" fmla="*/ 235131 h 2610137"/>
                <a:gd name="connsiteX254" fmla="*/ 2667463 w 5018777"/>
                <a:gd name="connsiteY254" fmla="*/ 213360 h 2610137"/>
                <a:gd name="connsiteX255" fmla="*/ 2660206 w 5018777"/>
                <a:gd name="connsiteY25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21463 w 5018777"/>
                <a:gd name="connsiteY244" fmla="*/ 416560 h 2610137"/>
                <a:gd name="connsiteX245" fmla="*/ 2892435 w 5018777"/>
                <a:gd name="connsiteY245" fmla="*/ 423817 h 2610137"/>
                <a:gd name="connsiteX246" fmla="*/ 2856149 w 5018777"/>
                <a:gd name="connsiteY246" fmla="*/ 438331 h 2610137"/>
                <a:gd name="connsiteX247" fmla="*/ 2812606 w 5018777"/>
                <a:gd name="connsiteY247" fmla="*/ 445588 h 2610137"/>
                <a:gd name="connsiteX248" fmla="*/ 2783577 w 5018777"/>
                <a:gd name="connsiteY248" fmla="*/ 452845 h 2610137"/>
                <a:gd name="connsiteX249" fmla="*/ 2725520 w 5018777"/>
                <a:gd name="connsiteY249" fmla="*/ 445588 h 2610137"/>
                <a:gd name="connsiteX250" fmla="*/ 2732777 w 5018777"/>
                <a:gd name="connsiteY250" fmla="*/ 380274 h 2610137"/>
                <a:gd name="connsiteX251" fmla="*/ 2725520 w 5018777"/>
                <a:gd name="connsiteY251" fmla="*/ 293188 h 2610137"/>
                <a:gd name="connsiteX252" fmla="*/ 2711006 w 5018777"/>
                <a:gd name="connsiteY252" fmla="*/ 235131 h 2610137"/>
                <a:gd name="connsiteX253" fmla="*/ 2667463 w 5018777"/>
                <a:gd name="connsiteY253" fmla="*/ 213360 h 2610137"/>
                <a:gd name="connsiteX254" fmla="*/ 2660206 w 5018777"/>
                <a:gd name="connsiteY25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3001292 w 5018777"/>
                <a:gd name="connsiteY242" fmla="*/ 438331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76527 w 5018777"/>
                <a:gd name="connsiteY242" fmla="*/ 466906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6527 w 5018777"/>
                <a:gd name="connsiteY241" fmla="*/ 466906 h 2610137"/>
                <a:gd name="connsiteX242" fmla="*/ 2921463 w 5018777"/>
                <a:gd name="connsiteY242" fmla="*/ 416560 h 2610137"/>
                <a:gd name="connsiteX243" fmla="*/ 2892435 w 5018777"/>
                <a:gd name="connsiteY243" fmla="*/ 423817 h 2610137"/>
                <a:gd name="connsiteX244" fmla="*/ 2856149 w 5018777"/>
                <a:gd name="connsiteY244" fmla="*/ 438331 h 2610137"/>
                <a:gd name="connsiteX245" fmla="*/ 2812606 w 5018777"/>
                <a:gd name="connsiteY245" fmla="*/ 445588 h 2610137"/>
                <a:gd name="connsiteX246" fmla="*/ 2783577 w 5018777"/>
                <a:gd name="connsiteY246" fmla="*/ 452845 h 2610137"/>
                <a:gd name="connsiteX247" fmla="*/ 2725520 w 5018777"/>
                <a:gd name="connsiteY247" fmla="*/ 445588 h 2610137"/>
                <a:gd name="connsiteX248" fmla="*/ 2732777 w 5018777"/>
                <a:gd name="connsiteY248" fmla="*/ 380274 h 2610137"/>
                <a:gd name="connsiteX249" fmla="*/ 2725520 w 5018777"/>
                <a:gd name="connsiteY249" fmla="*/ 293188 h 2610137"/>
                <a:gd name="connsiteX250" fmla="*/ 2711006 w 5018777"/>
                <a:gd name="connsiteY250" fmla="*/ 235131 h 2610137"/>
                <a:gd name="connsiteX251" fmla="*/ 2667463 w 5018777"/>
                <a:gd name="connsiteY251" fmla="*/ 213360 h 2610137"/>
                <a:gd name="connsiteX252" fmla="*/ 2660206 w 5018777"/>
                <a:gd name="connsiteY25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76527 w 5018777"/>
                <a:gd name="connsiteY240" fmla="*/ 466906 h 2610137"/>
                <a:gd name="connsiteX241" fmla="*/ 2921463 w 5018777"/>
                <a:gd name="connsiteY241" fmla="*/ 416560 h 2610137"/>
                <a:gd name="connsiteX242" fmla="*/ 2892435 w 5018777"/>
                <a:gd name="connsiteY242" fmla="*/ 423817 h 2610137"/>
                <a:gd name="connsiteX243" fmla="*/ 2856149 w 5018777"/>
                <a:gd name="connsiteY243" fmla="*/ 438331 h 2610137"/>
                <a:gd name="connsiteX244" fmla="*/ 2812606 w 5018777"/>
                <a:gd name="connsiteY244" fmla="*/ 445588 h 2610137"/>
                <a:gd name="connsiteX245" fmla="*/ 2783577 w 5018777"/>
                <a:gd name="connsiteY245" fmla="*/ 452845 h 2610137"/>
                <a:gd name="connsiteX246" fmla="*/ 2725520 w 5018777"/>
                <a:gd name="connsiteY246" fmla="*/ 445588 h 2610137"/>
                <a:gd name="connsiteX247" fmla="*/ 2732777 w 5018777"/>
                <a:gd name="connsiteY247" fmla="*/ 380274 h 2610137"/>
                <a:gd name="connsiteX248" fmla="*/ 2725520 w 5018777"/>
                <a:gd name="connsiteY248" fmla="*/ 293188 h 2610137"/>
                <a:gd name="connsiteX249" fmla="*/ 2711006 w 5018777"/>
                <a:gd name="connsiteY249" fmla="*/ 235131 h 2610137"/>
                <a:gd name="connsiteX250" fmla="*/ 2667463 w 5018777"/>
                <a:gd name="connsiteY250" fmla="*/ 213360 h 2610137"/>
                <a:gd name="connsiteX251" fmla="*/ 2660206 w 5018777"/>
                <a:gd name="connsiteY25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76527 w 5018777"/>
                <a:gd name="connsiteY239" fmla="*/ 466906 h 2610137"/>
                <a:gd name="connsiteX240" fmla="*/ 2921463 w 5018777"/>
                <a:gd name="connsiteY240" fmla="*/ 416560 h 2610137"/>
                <a:gd name="connsiteX241" fmla="*/ 2892435 w 5018777"/>
                <a:gd name="connsiteY241" fmla="*/ 423817 h 2610137"/>
                <a:gd name="connsiteX242" fmla="*/ 2856149 w 5018777"/>
                <a:gd name="connsiteY242" fmla="*/ 438331 h 2610137"/>
                <a:gd name="connsiteX243" fmla="*/ 2812606 w 5018777"/>
                <a:gd name="connsiteY243" fmla="*/ 445588 h 2610137"/>
                <a:gd name="connsiteX244" fmla="*/ 2783577 w 5018777"/>
                <a:gd name="connsiteY244" fmla="*/ 452845 h 2610137"/>
                <a:gd name="connsiteX245" fmla="*/ 2725520 w 5018777"/>
                <a:gd name="connsiteY245" fmla="*/ 445588 h 2610137"/>
                <a:gd name="connsiteX246" fmla="*/ 2732777 w 5018777"/>
                <a:gd name="connsiteY246" fmla="*/ 380274 h 2610137"/>
                <a:gd name="connsiteX247" fmla="*/ 2725520 w 5018777"/>
                <a:gd name="connsiteY247" fmla="*/ 293188 h 2610137"/>
                <a:gd name="connsiteX248" fmla="*/ 2711006 w 5018777"/>
                <a:gd name="connsiteY248" fmla="*/ 235131 h 2610137"/>
                <a:gd name="connsiteX249" fmla="*/ 2667463 w 5018777"/>
                <a:gd name="connsiteY249" fmla="*/ 213360 h 2610137"/>
                <a:gd name="connsiteX250" fmla="*/ 2660206 w 5018777"/>
                <a:gd name="connsiteY25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892435 w 5018777"/>
                <a:gd name="connsiteY237" fmla="*/ 648788 h 2610137"/>
                <a:gd name="connsiteX238" fmla="*/ 2976527 w 5018777"/>
                <a:gd name="connsiteY238" fmla="*/ 466906 h 2610137"/>
                <a:gd name="connsiteX239" fmla="*/ 2921463 w 5018777"/>
                <a:gd name="connsiteY239" fmla="*/ 416560 h 2610137"/>
                <a:gd name="connsiteX240" fmla="*/ 2892435 w 5018777"/>
                <a:gd name="connsiteY240" fmla="*/ 423817 h 2610137"/>
                <a:gd name="connsiteX241" fmla="*/ 2856149 w 5018777"/>
                <a:gd name="connsiteY241" fmla="*/ 438331 h 2610137"/>
                <a:gd name="connsiteX242" fmla="*/ 2812606 w 5018777"/>
                <a:gd name="connsiteY242" fmla="*/ 445588 h 2610137"/>
                <a:gd name="connsiteX243" fmla="*/ 2783577 w 5018777"/>
                <a:gd name="connsiteY243" fmla="*/ 452845 h 2610137"/>
                <a:gd name="connsiteX244" fmla="*/ 2725520 w 5018777"/>
                <a:gd name="connsiteY244" fmla="*/ 445588 h 2610137"/>
                <a:gd name="connsiteX245" fmla="*/ 2732777 w 5018777"/>
                <a:gd name="connsiteY245" fmla="*/ 380274 h 2610137"/>
                <a:gd name="connsiteX246" fmla="*/ 2725520 w 5018777"/>
                <a:gd name="connsiteY246" fmla="*/ 293188 h 2610137"/>
                <a:gd name="connsiteX247" fmla="*/ 2711006 w 5018777"/>
                <a:gd name="connsiteY247" fmla="*/ 235131 h 2610137"/>
                <a:gd name="connsiteX248" fmla="*/ 2667463 w 5018777"/>
                <a:gd name="connsiteY248" fmla="*/ 213360 h 2610137"/>
                <a:gd name="connsiteX249" fmla="*/ 2660206 w 5018777"/>
                <a:gd name="connsiteY24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921463 w 5018777"/>
                <a:gd name="connsiteY238" fmla="*/ 416560 h 2610137"/>
                <a:gd name="connsiteX239" fmla="*/ 2892435 w 5018777"/>
                <a:gd name="connsiteY239" fmla="*/ 423817 h 2610137"/>
                <a:gd name="connsiteX240" fmla="*/ 2856149 w 5018777"/>
                <a:gd name="connsiteY240" fmla="*/ 438331 h 2610137"/>
                <a:gd name="connsiteX241" fmla="*/ 2812606 w 5018777"/>
                <a:gd name="connsiteY241" fmla="*/ 445588 h 2610137"/>
                <a:gd name="connsiteX242" fmla="*/ 2783577 w 5018777"/>
                <a:gd name="connsiteY242" fmla="*/ 452845 h 2610137"/>
                <a:gd name="connsiteX243" fmla="*/ 2725520 w 5018777"/>
                <a:gd name="connsiteY243" fmla="*/ 445588 h 2610137"/>
                <a:gd name="connsiteX244" fmla="*/ 2732777 w 5018777"/>
                <a:gd name="connsiteY244" fmla="*/ 380274 h 2610137"/>
                <a:gd name="connsiteX245" fmla="*/ 2725520 w 5018777"/>
                <a:gd name="connsiteY245" fmla="*/ 293188 h 2610137"/>
                <a:gd name="connsiteX246" fmla="*/ 2711006 w 5018777"/>
                <a:gd name="connsiteY246" fmla="*/ 235131 h 2610137"/>
                <a:gd name="connsiteX247" fmla="*/ 2667463 w 5018777"/>
                <a:gd name="connsiteY247" fmla="*/ 213360 h 2610137"/>
                <a:gd name="connsiteX248" fmla="*/ 2660206 w 5018777"/>
                <a:gd name="connsiteY24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92435 w 5018777"/>
                <a:gd name="connsiteY237" fmla="*/ 423817 h 2610137"/>
                <a:gd name="connsiteX238" fmla="*/ 2856149 w 5018777"/>
                <a:gd name="connsiteY238" fmla="*/ 438331 h 2610137"/>
                <a:gd name="connsiteX239" fmla="*/ 2812606 w 5018777"/>
                <a:gd name="connsiteY239" fmla="*/ 445588 h 2610137"/>
                <a:gd name="connsiteX240" fmla="*/ 2783577 w 5018777"/>
                <a:gd name="connsiteY240" fmla="*/ 452845 h 2610137"/>
                <a:gd name="connsiteX241" fmla="*/ 2725520 w 5018777"/>
                <a:gd name="connsiteY241" fmla="*/ 445588 h 2610137"/>
                <a:gd name="connsiteX242" fmla="*/ 2732777 w 5018777"/>
                <a:gd name="connsiteY242" fmla="*/ 380274 h 2610137"/>
                <a:gd name="connsiteX243" fmla="*/ 2725520 w 5018777"/>
                <a:gd name="connsiteY243" fmla="*/ 293188 h 2610137"/>
                <a:gd name="connsiteX244" fmla="*/ 2711006 w 5018777"/>
                <a:gd name="connsiteY244" fmla="*/ 235131 h 2610137"/>
                <a:gd name="connsiteX245" fmla="*/ 2667463 w 5018777"/>
                <a:gd name="connsiteY245" fmla="*/ 213360 h 2610137"/>
                <a:gd name="connsiteX246" fmla="*/ 2660206 w 5018777"/>
                <a:gd name="connsiteY24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25520 w 5018777"/>
                <a:gd name="connsiteY239" fmla="*/ 44558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36950 w 5018777"/>
                <a:gd name="connsiteY239" fmla="*/ 44939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83577 w 5018777"/>
                <a:gd name="connsiteY237" fmla="*/ 452845 h 2610137"/>
                <a:gd name="connsiteX238" fmla="*/ 2736950 w 5018777"/>
                <a:gd name="connsiteY238" fmla="*/ 449398 h 2610137"/>
                <a:gd name="connsiteX239" fmla="*/ 2732777 w 5018777"/>
                <a:gd name="connsiteY239" fmla="*/ 380274 h 2610137"/>
                <a:gd name="connsiteX240" fmla="*/ 2725520 w 5018777"/>
                <a:gd name="connsiteY240" fmla="*/ 293188 h 2610137"/>
                <a:gd name="connsiteX241" fmla="*/ 2711006 w 5018777"/>
                <a:gd name="connsiteY241" fmla="*/ 235131 h 2610137"/>
                <a:gd name="connsiteX242" fmla="*/ 2667463 w 5018777"/>
                <a:gd name="connsiteY242" fmla="*/ 213360 h 2610137"/>
                <a:gd name="connsiteX243" fmla="*/ 2660206 w 5018777"/>
                <a:gd name="connsiteY24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2817 w 5018777"/>
                <a:gd name="connsiteY58" fmla="*/ 589552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05235 w 5018777"/>
                <a:gd name="connsiteY58" fmla="*/ 605245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68949 w 5018777"/>
                <a:gd name="connsiteY59" fmla="*/ 438331 h 2610137"/>
                <a:gd name="connsiteX60" fmla="*/ 3705235 w 5018777"/>
                <a:gd name="connsiteY60" fmla="*/ 373017 h 2610137"/>
                <a:gd name="connsiteX61" fmla="*/ 3814092 w 5018777"/>
                <a:gd name="connsiteY61" fmla="*/ 329474 h 2610137"/>
                <a:gd name="connsiteX62" fmla="*/ 3959235 w 5018777"/>
                <a:gd name="connsiteY62" fmla="*/ 336731 h 2610137"/>
                <a:gd name="connsiteX63" fmla="*/ 4024549 w 5018777"/>
                <a:gd name="connsiteY63" fmla="*/ 380274 h 2610137"/>
                <a:gd name="connsiteX64" fmla="*/ 4060835 w 5018777"/>
                <a:gd name="connsiteY64" fmla="*/ 416560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707956 w 5018777"/>
                <a:gd name="connsiteY59" fmla="*/ 51997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60835 w 5018777"/>
                <a:gd name="connsiteY67" fmla="*/ 772160 h 2610137"/>
                <a:gd name="connsiteX68" fmla="*/ 3946897 w 5018777"/>
                <a:gd name="connsiteY68" fmla="*/ 854165 h 2610137"/>
                <a:gd name="connsiteX69" fmla="*/ 3843120 w 5018777"/>
                <a:gd name="connsiteY69" fmla="*/ 881017 h 2610137"/>
                <a:gd name="connsiteX70" fmla="*/ 3567349 w 5018777"/>
                <a:gd name="connsiteY70" fmla="*/ 866503 h 2610137"/>
                <a:gd name="connsiteX71" fmla="*/ 3414586 w 5018777"/>
                <a:gd name="connsiteY71" fmla="*/ 813798 h 2610137"/>
                <a:gd name="connsiteX72" fmla="*/ 3324870 w 5018777"/>
                <a:gd name="connsiteY72" fmla="*/ 695597 h 2610137"/>
                <a:gd name="connsiteX73" fmla="*/ 3267538 w 5018777"/>
                <a:gd name="connsiteY73" fmla="*/ 543106 h 2610137"/>
                <a:gd name="connsiteX74" fmla="*/ 3199412 w 5018777"/>
                <a:gd name="connsiteY74" fmla="*/ 370840 h 2610137"/>
                <a:gd name="connsiteX75" fmla="*/ 3139177 w 5018777"/>
                <a:gd name="connsiteY75" fmla="*/ 285931 h 2610137"/>
                <a:gd name="connsiteX76" fmla="*/ 3081120 w 5018777"/>
                <a:gd name="connsiteY76" fmla="*/ 235131 h 2610137"/>
                <a:gd name="connsiteX77" fmla="*/ 3008549 w 5018777"/>
                <a:gd name="connsiteY77" fmla="*/ 177074 h 2610137"/>
                <a:gd name="connsiteX78" fmla="*/ 2934889 w 5018777"/>
                <a:gd name="connsiteY78" fmla="*/ 127363 h 2610137"/>
                <a:gd name="connsiteX79" fmla="*/ 2827120 w 5018777"/>
                <a:gd name="connsiteY79" fmla="*/ 82731 h 2610137"/>
                <a:gd name="connsiteX80" fmla="*/ 2667463 w 5018777"/>
                <a:gd name="connsiteY80" fmla="*/ 53703 h 2610137"/>
                <a:gd name="connsiteX81" fmla="*/ 2500549 w 5018777"/>
                <a:gd name="connsiteY81" fmla="*/ 46445 h 2610137"/>
                <a:gd name="connsiteX82" fmla="*/ 2275577 w 5018777"/>
                <a:gd name="connsiteY82" fmla="*/ 24674 h 2610137"/>
                <a:gd name="connsiteX83" fmla="*/ 2036092 w 5018777"/>
                <a:gd name="connsiteY83" fmla="*/ 10160 h 2610137"/>
                <a:gd name="connsiteX84" fmla="*/ 1753063 w 5018777"/>
                <a:gd name="connsiteY84" fmla="*/ 31931 h 2610137"/>
                <a:gd name="connsiteX85" fmla="*/ 1519746 w 5018777"/>
                <a:gd name="connsiteY85" fmla="*/ 84908 h 2610137"/>
                <a:gd name="connsiteX86" fmla="*/ 1157977 w 5018777"/>
                <a:gd name="connsiteY86" fmla="*/ 193403 h 2610137"/>
                <a:gd name="connsiteX87" fmla="*/ 969292 w 5018777"/>
                <a:gd name="connsiteY87" fmla="*/ 264160 h 2610137"/>
                <a:gd name="connsiteX88" fmla="*/ 889463 w 5018777"/>
                <a:gd name="connsiteY88" fmla="*/ 322217 h 2610137"/>
                <a:gd name="connsiteX89" fmla="*/ 763189 w 5018777"/>
                <a:gd name="connsiteY89" fmla="*/ 423454 h 2610137"/>
                <a:gd name="connsiteX90" fmla="*/ 693520 w 5018777"/>
                <a:gd name="connsiteY90" fmla="*/ 503645 h 2610137"/>
                <a:gd name="connsiteX91" fmla="*/ 664492 w 5018777"/>
                <a:gd name="connsiteY91" fmla="*/ 547188 h 2610137"/>
                <a:gd name="connsiteX92" fmla="*/ 642720 w 5018777"/>
                <a:gd name="connsiteY92" fmla="*/ 612503 h 2610137"/>
                <a:gd name="connsiteX93" fmla="*/ 651792 w 5018777"/>
                <a:gd name="connsiteY93" fmla="*/ 743857 h 2610137"/>
                <a:gd name="connsiteX94" fmla="*/ 700052 w 5018777"/>
                <a:gd name="connsiteY94" fmla="*/ 807357 h 2610137"/>
                <a:gd name="connsiteX95" fmla="*/ 751577 w 5018777"/>
                <a:gd name="connsiteY95" fmla="*/ 807720 h 2610137"/>
                <a:gd name="connsiteX96" fmla="*/ 775889 w 5018777"/>
                <a:gd name="connsiteY96" fmla="*/ 751840 h 2610137"/>
                <a:gd name="connsiteX97" fmla="*/ 764640 w 5018777"/>
                <a:gd name="connsiteY97" fmla="*/ 682171 h 2610137"/>
                <a:gd name="connsiteX98" fmla="*/ 704769 w 5018777"/>
                <a:gd name="connsiteY98" fmla="*/ 647337 h 2610137"/>
                <a:gd name="connsiteX99" fmla="*/ 567246 w 5018777"/>
                <a:gd name="connsiteY99" fmla="*/ 641894 h 2610137"/>
                <a:gd name="connsiteX100" fmla="*/ 468549 w 5018777"/>
                <a:gd name="connsiteY100" fmla="*/ 685074 h 2610137"/>
                <a:gd name="connsiteX101" fmla="*/ 446777 w 5018777"/>
                <a:gd name="connsiteY101" fmla="*/ 757645 h 2610137"/>
                <a:gd name="connsiteX102" fmla="*/ 475806 w 5018777"/>
                <a:gd name="connsiteY102" fmla="*/ 851988 h 2610137"/>
                <a:gd name="connsiteX103" fmla="*/ 533863 w 5018777"/>
                <a:gd name="connsiteY103" fmla="*/ 844731 h 2610137"/>
                <a:gd name="connsiteX104" fmla="*/ 541120 w 5018777"/>
                <a:gd name="connsiteY104" fmla="*/ 822960 h 2610137"/>
                <a:gd name="connsiteX105" fmla="*/ 519349 w 5018777"/>
                <a:gd name="connsiteY105" fmla="*/ 743131 h 2610137"/>
                <a:gd name="connsiteX106" fmla="*/ 497577 w 5018777"/>
                <a:gd name="connsiteY106" fmla="*/ 728617 h 2610137"/>
                <a:gd name="connsiteX107" fmla="*/ 352435 w 5018777"/>
                <a:gd name="connsiteY107" fmla="*/ 735874 h 2610137"/>
                <a:gd name="connsiteX108" fmla="*/ 252286 w 5018777"/>
                <a:gd name="connsiteY108" fmla="*/ 793931 h 2610137"/>
                <a:gd name="connsiteX109" fmla="*/ 192777 w 5018777"/>
                <a:gd name="connsiteY109" fmla="*/ 895531 h 2610137"/>
                <a:gd name="connsiteX110" fmla="*/ 187335 w 5018777"/>
                <a:gd name="connsiteY110" fmla="*/ 1029425 h 2610137"/>
                <a:gd name="connsiteX111" fmla="*/ 218177 w 5018777"/>
                <a:gd name="connsiteY111" fmla="*/ 1073694 h 2610137"/>
                <a:gd name="connsiteX112" fmla="*/ 278049 w 5018777"/>
                <a:gd name="connsiteY112" fmla="*/ 1066437 h 2610137"/>
                <a:gd name="connsiteX113" fmla="*/ 297643 w 5018777"/>
                <a:gd name="connsiteY113" fmla="*/ 1025434 h 2610137"/>
                <a:gd name="connsiteX114" fmla="*/ 260995 w 5018777"/>
                <a:gd name="connsiteY114" fmla="*/ 960483 h 2610137"/>
                <a:gd name="connsiteX115" fmla="*/ 172095 w 5018777"/>
                <a:gd name="connsiteY115" fmla="*/ 955040 h 2610137"/>
                <a:gd name="connsiteX116" fmla="*/ 108957 w 5018777"/>
                <a:gd name="connsiteY116" fmla="*/ 999308 h 2610137"/>
                <a:gd name="connsiteX117" fmla="*/ 54892 w 5018777"/>
                <a:gd name="connsiteY117" fmla="*/ 1069703 h 2610137"/>
                <a:gd name="connsiteX118" fmla="*/ 14252 w 5018777"/>
                <a:gd name="connsiteY118" fmla="*/ 1159691 h 2610137"/>
                <a:gd name="connsiteX119" fmla="*/ 20783 w 5018777"/>
                <a:gd name="connsiteY119" fmla="*/ 1264920 h 2610137"/>
                <a:gd name="connsiteX120" fmla="*/ 69406 w 5018777"/>
                <a:gd name="connsiteY120" fmla="*/ 1316445 h 2610137"/>
                <a:gd name="connsiteX121" fmla="*/ 112949 w 5018777"/>
                <a:gd name="connsiteY121" fmla="*/ 1345474 h 2610137"/>
                <a:gd name="connsiteX122" fmla="*/ 159032 w 5018777"/>
                <a:gd name="connsiteY122" fmla="*/ 1344748 h 2610137"/>
                <a:gd name="connsiteX123" fmla="*/ 217089 w 5018777"/>
                <a:gd name="connsiteY123" fmla="*/ 1319348 h 2610137"/>
                <a:gd name="connsiteX124" fmla="*/ 199672 w 5018777"/>
                <a:gd name="connsiteY124" fmla="*/ 1246051 h 2610137"/>
                <a:gd name="connsiteX125" fmla="*/ 124197 w 5018777"/>
                <a:gd name="connsiteY125" fmla="*/ 1239157 h 2610137"/>
                <a:gd name="connsiteX126" fmla="*/ 54892 w 5018777"/>
                <a:gd name="connsiteY126" fmla="*/ 1265645 h 2610137"/>
                <a:gd name="connsiteX127" fmla="*/ 33120 w 5018777"/>
                <a:gd name="connsiteY127" fmla="*/ 1301931 h 2610137"/>
                <a:gd name="connsiteX128" fmla="*/ 18606 w 5018777"/>
                <a:gd name="connsiteY128" fmla="*/ 1323703 h 2610137"/>
                <a:gd name="connsiteX129" fmla="*/ 4092 w 5018777"/>
                <a:gd name="connsiteY129" fmla="*/ 1382485 h 2610137"/>
                <a:gd name="connsiteX130" fmla="*/ 3729 w 5018777"/>
                <a:gd name="connsiteY130" fmla="*/ 1439091 h 2610137"/>
                <a:gd name="connsiteX131" fmla="*/ 47635 w 5018777"/>
                <a:gd name="connsiteY131" fmla="*/ 1497874 h 2610137"/>
                <a:gd name="connsiteX132" fmla="*/ 91177 w 5018777"/>
                <a:gd name="connsiteY132" fmla="*/ 1526903 h 2610137"/>
                <a:gd name="connsiteX133" fmla="*/ 127100 w 5018777"/>
                <a:gd name="connsiteY133" fmla="*/ 1571171 h 2610137"/>
                <a:gd name="connsiteX134" fmla="*/ 171006 w 5018777"/>
                <a:gd name="connsiteY134" fmla="*/ 1584960 h 2610137"/>
                <a:gd name="connsiteX135" fmla="*/ 228337 w 5018777"/>
                <a:gd name="connsiteY135" fmla="*/ 1564640 h 2610137"/>
                <a:gd name="connsiteX136" fmla="*/ 236683 w 5018777"/>
                <a:gd name="connsiteY136" fmla="*/ 1486625 h 2610137"/>
                <a:gd name="connsiteX137" fmla="*/ 157217 w 5018777"/>
                <a:gd name="connsiteY137" fmla="*/ 1468483 h 2610137"/>
                <a:gd name="connsiteX138" fmla="*/ 105692 w 5018777"/>
                <a:gd name="connsiteY138" fmla="*/ 1505131 h 2610137"/>
                <a:gd name="connsiteX139" fmla="*/ 105692 w 5018777"/>
                <a:gd name="connsiteY139" fmla="*/ 1701074 h 2610137"/>
                <a:gd name="connsiteX140" fmla="*/ 141615 w 5018777"/>
                <a:gd name="connsiteY140" fmla="*/ 1752237 h 2610137"/>
                <a:gd name="connsiteX141" fmla="*/ 192777 w 5018777"/>
                <a:gd name="connsiteY141" fmla="*/ 1795417 h 2610137"/>
                <a:gd name="connsiteX142" fmla="*/ 250835 w 5018777"/>
                <a:gd name="connsiteY142" fmla="*/ 1831703 h 2610137"/>
                <a:gd name="connsiteX143" fmla="*/ 359692 w 5018777"/>
                <a:gd name="connsiteY143" fmla="*/ 1824445 h 2610137"/>
                <a:gd name="connsiteX144" fmla="*/ 394163 w 5018777"/>
                <a:gd name="connsiteY144" fmla="*/ 1799408 h 2610137"/>
                <a:gd name="connsiteX145" fmla="*/ 410492 w 5018777"/>
                <a:gd name="connsiteY145" fmla="*/ 1701074 h 2610137"/>
                <a:gd name="connsiteX146" fmla="*/ 366949 w 5018777"/>
                <a:gd name="connsiteY146" fmla="*/ 1686560 h 2610137"/>
                <a:gd name="connsiteX147" fmla="*/ 316149 w 5018777"/>
                <a:gd name="connsiteY147" fmla="*/ 1693817 h 2610137"/>
                <a:gd name="connsiteX148" fmla="*/ 279863 w 5018777"/>
                <a:gd name="connsiteY148" fmla="*/ 1722845 h 2610137"/>
                <a:gd name="connsiteX149" fmla="*/ 265349 w 5018777"/>
                <a:gd name="connsiteY149" fmla="*/ 1788160 h 2610137"/>
                <a:gd name="connsiteX150" fmla="*/ 276235 w 5018777"/>
                <a:gd name="connsiteY150" fmla="*/ 1942011 h 2610137"/>
                <a:gd name="connsiteX151" fmla="*/ 331026 w 5018777"/>
                <a:gd name="connsiteY151" fmla="*/ 1987368 h 2610137"/>
                <a:gd name="connsiteX152" fmla="*/ 417749 w 5018777"/>
                <a:gd name="connsiteY152" fmla="*/ 2005874 h 2610137"/>
                <a:gd name="connsiteX153" fmla="*/ 526606 w 5018777"/>
                <a:gd name="connsiteY153" fmla="*/ 1998617 h 2610137"/>
                <a:gd name="connsiteX154" fmla="*/ 555635 w 5018777"/>
                <a:gd name="connsiteY154" fmla="*/ 1976845 h 2610137"/>
                <a:gd name="connsiteX155" fmla="*/ 599177 w 5018777"/>
                <a:gd name="connsiteY155" fmla="*/ 1947817 h 2610137"/>
                <a:gd name="connsiteX156" fmla="*/ 628206 w 5018777"/>
                <a:gd name="connsiteY156" fmla="*/ 1904274 h 2610137"/>
                <a:gd name="connsiteX157" fmla="*/ 613692 w 5018777"/>
                <a:gd name="connsiteY157" fmla="*/ 1838960 h 2610137"/>
                <a:gd name="connsiteX158" fmla="*/ 570149 w 5018777"/>
                <a:gd name="connsiteY158" fmla="*/ 1795417 h 2610137"/>
                <a:gd name="connsiteX159" fmla="*/ 528057 w 5018777"/>
                <a:gd name="connsiteY159" fmla="*/ 1803400 h 2610137"/>
                <a:gd name="connsiteX160" fmla="*/ 481249 w 5018777"/>
                <a:gd name="connsiteY160" fmla="*/ 1901371 h 2610137"/>
                <a:gd name="connsiteX161" fmla="*/ 555635 w 5018777"/>
                <a:gd name="connsiteY161" fmla="*/ 1998617 h 2610137"/>
                <a:gd name="connsiteX162" fmla="*/ 570149 w 5018777"/>
                <a:gd name="connsiteY162" fmla="*/ 2020388 h 2610137"/>
                <a:gd name="connsiteX163" fmla="*/ 700777 w 5018777"/>
                <a:gd name="connsiteY163" fmla="*/ 2071188 h 2610137"/>
                <a:gd name="connsiteX164" fmla="*/ 737063 w 5018777"/>
                <a:gd name="connsiteY164" fmla="*/ 2085703 h 2610137"/>
                <a:gd name="connsiteX165" fmla="*/ 867692 w 5018777"/>
                <a:gd name="connsiteY165" fmla="*/ 2122714 h 2610137"/>
                <a:gd name="connsiteX166" fmla="*/ 969292 w 5018777"/>
                <a:gd name="connsiteY166" fmla="*/ 2151017 h 2610137"/>
                <a:gd name="connsiteX167" fmla="*/ 1078149 w 5018777"/>
                <a:gd name="connsiteY167" fmla="*/ 2136503 h 2610137"/>
                <a:gd name="connsiteX168" fmla="*/ 1128949 w 5018777"/>
                <a:gd name="connsiteY168" fmla="*/ 2107474 h 2610137"/>
                <a:gd name="connsiteX169" fmla="*/ 1247603 w 5018777"/>
                <a:gd name="connsiteY169" fmla="*/ 2016397 h 2610137"/>
                <a:gd name="connsiteX170" fmla="*/ 1291509 w 5018777"/>
                <a:gd name="connsiteY170" fmla="*/ 1960154 h 2610137"/>
                <a:gd name="connsiteX171" fmla="*/ 1278083 w 5018777"/>
                <a:gd name="connsiteY171" fmla="*/ 1842225 h 2610137"/>
                <a:gd name="connsiteX172" fmla="*/ 1223292 w 5018777"/>
                <a:gd name="connsiteY172" fmla="*/ 1817188 h 2610137"/>
                <a:gd name="connsiteX173" fmla="*/ 1129675 w 5018777"/>
                <a:gd name="connsiteY173" fmla="*/ 1836057 h 2610137"/>
                <a:gd name="connsiteX174" fmla="*/ 1107177 w 5018777"/>
                <a:gd name="connsiteY174" fmla="*/ 1897017 h 2610137"/>
                <a:gd name="connsiteX175" fmla="*/ 1085406 w 5018777"/>
                <a:gd name="connsiteY175" fmla="*/ 2005874 h 2610137"/>
                <a:gd name="connsiteX176" fmla="*/ 1020092 w 5018777"/>
                <a:gd name="connsiteY176" fmla="*/ 1998617 h 2610137"/>
                <a:gd name="connsiteX177" fmla="*/ 984532 w 5018777"/>
                <a:gd name="connsiteY177" fmla="*/ 1914434 h 2610137"/>
                <a:gd name="connsiteX178" fmla="*/ 996869 w 5018777"/>
                <a:gd name="connsiteY178" fmla="*/ 1810657 h 2610137"/>
                <a:gd name="connsiteX179" fmla="*/ 1070529 w 5018777"/>
                <a:gd name="connsiteY179" fmla="*/ 1734457 h 2610137"/>
                <a:gd name="connsiteX180" fmla="*/ 1230549 w 5018777"/>
                <a:gd name="connsiteY180" fmla="*/ 1693817 h 2610137"/>
                <a:gd name="connsiteX181" fmla="*/ 1339406 w 5018777"/>
                <a:gd name="connsiteY181" fmla="*/ 1701074 h 2610137"/>
                <a:gd name="connsiteX182" fmla="*/ 1426492 w 5018777"/>
                <a:gd name="connsiteY182" fmla="*/ 1744617 h 2610137"/>
                <a:gd name="connsiteX183" fmla="*/ 1480557 w 5018777"/>
                <a:gd name="connsiteY183" fmla="*/ 1795417 h 2610137"/>
                <a:gd name="connsiteX184" fmla="*/ 1510312 w 5018777"/>
                <a:gd name="connsiteY184" fmla="*/ 1862545 h 2610137"/>
                <a:gd name="connsiteX185" fmla="*/ 1511037 w 5018777"/>
                <a:gd name="connsiteY185" fmla="*/ 1964871 h 2610137"/>
                <a:gd name="connsiteX186" fmla="*/ 1463866 w 5018777"/>
                <a:gd name="connsiteY186" fmla="*/ 2049780 h 2610137"/>
                <a:gd name="connsiteX187" fmla="*/ 1404720 w 5018777"/>
                <a:gd name="connsiteY187" fmla="*/ 2165531 h 2610137"/>
                <a:gd name="connsiteX188" fmla="*/ 1368435 w 5018777"/>
                <a:gd name="connsiteY188" fmla="*/ 2296160 h 2610137"/>
                <a:gd name="connsiteX189" fmla="*/ 1370975 w 5018777"/>
                <a:gd name="connsiteY189" fmla="*/ 2452188 h 2610137"/>
                <a:gd name="connsiteX190" fmla="*/ 1513577 w 5018777"/>
                <a:gd name="connsiteY190" fmla="*/ 2557417 h 2610137"/>
                <a:gd name="connsiteX191" fmla="*/ 1636949 w 5018777"/>
                <a:gd name="connsiteY191" fmla="*/ 2593703 h 2610137"/>
                <a:gd name="connsiteX192" fmla="*/ 1813297 w 5018777"/>
                <a:gd name="connsiteY192" fmla="*/ 2610122 h 2610137"/>
                <a:gd name="connsiteX193" fmla="*/ 1929775 w 5018777"/>
                <a:gd name="connsiteY193" fmla="*/ 2575378 h 2610137"/>
                <a:gd name="connsiteX194" fmla="*/ 1963520 w 5018777"/>
                <a:gd name="connsiteY194" fmla="*/ 2499360 h 2610137"/>
                <a:gd name="connsiteX195" fmla="*/ 2006337 w 5018777"/>
                <a:gd name="connsiteY195" fmla="*/ 2317931 h 2610137"/>
                <a:gd name="connsiteX196" fmla="*/ 2043349 w 5018777"/>
                <a:gd name="connsiteY196" fmla="*/ 2114731 h 2610137"/>
                <a:gd name="connsiteX197" fmla="*/ 2102495 w 5018777"/>
                <a:gd name="connsiteY197" fmla="*/ 1990634 h 2610137"/>
                <a:gd name="connsiteX198" fmla="*/ 2221512 w 5018777"/>
                <a:gd name="connsiteY198" fmla="*/ 1882140 h 2610137"/>
                <a:gd name="connsiteX199" fmla="*/ 2333362 w 5018777"/>
                <a:gd name="connsiteY199" fmla="*/ 1869530 h 2610137"/>
                <a:gd name="connsiteX200" fmla="*/ 2398949 w 5018777"/>
                <a:gd name="connsiteY200" fmla="*/ 1882503 h 2610137"/>
                <a:gd name="connsiteX201" fmla="*/ 2457006 w 5018777"/>
                <a:gd name="connsiteY201" fmla="*/ 1933303 h 2610137"/>
                <a:gd name="connsiteX202" fmla="*/ 2493292 w 5018777"/>
                <a:gd name="connsiteY202" fmla="*/ 1976845 h 2610137"/>
                <a:gd name="connsiteX203" fmla="*/ 2533387 w 5018777"/>
                <a:gd name="connsiteY203" fmla="*/ 2067015 h 2610137"/>
                <a:gd name="connsiteX204" fmla="*/ 2542550 w 5018777"/>
                <a:gd name="connsiteY204" fmla="*/ 2182948 h 2610137"/>
                <a:gd name="connsiteX205" fmla="*/ 2476600 w 5018777"/>
                <a:gd name="connsiteY205" fmla="*/ 2272937 h 2610137"/>
                <a:gd name="connsiteX206" fmla="*/ 2332092 w 5018777"/>
                <a:gd name="connsiteY206" fmla="*/ 2281010 h 2610137"/>
                <a:gd name="connsiteX207" fmla="*/ 2435144 w 5018777"/>
                <a:gd name="connsiteY207" fmla="*/ 2152831 h 2610137"/>
                <a:gd name="connsiteX208" fmla="*/ 2379899 w 5018777"/>
                <a:gd name="connsiteY208" fmla="*/ 2048600 h 2610137"/>
                <a:gd name="connsiteX209" fmla="*/ 2275577 w 5018777"/>
                <a:gd name="connsiteY209" fmla="*/ 2020388 h 2610137"/>
                <a:gd name="connsiteX210" fmla="*/ 2152206 w 5018777"/>
                <a:gd name="connsiteY210" fmla="*/ 2114731 h 2610137"/>
                <a:gd name="connsiteX211" fmla="*/ 2130435 w 5018777"/>
                <a:gd name="connsiteY211" fmla="*/ 2354217 h 2610137"/>
                <a:gd name="connsiteX212" fmla="*/ 2209265 w 5018777"/>
                <a:gd name="connsiteY212" fmla="*/ 2468063 h 2610137"/>
                <a:gd name="connsiteX213" fmla="*/ 2319120 w 5018777"/>
                <a:gd name="connsiteY213" fmla="*/ 2535645 h 2610137"/>
                <a:gd name="connsiteX214" fmla="*/ 2532662 w 5018777"/>
                <a:gd name="connsiteY214" fmla="*/ 2568847 h 2610137"/>
                <a:gd name="connsiteX215" fmla="*/ 2587635 w 5018777"/>
                <a:gd name="connsiteY215" fmla="*/ 2484845 h 2610137"/>
                <a:gd name="connsiteX216" fmla="*/ 2594892 w 5018777"/>
                <a:gd name="connsiteY216" fmla="*/ 2412274 h 2610137"/>
                <a:gd name="connsiteX217" fmla="*/ 2790835 w 5018777"/>
                <a:gd name="connsiteY217" fmla="*/ 2455817 h 2610137"/>
                <a:gd name="connsiteX218" fmla="*/ 2767612 w 5018777"/>
                <a:gd name="connsiteY218" fmla="*/ 2268310 h 2610137"/>
                <a:gd name="connsiteX219" fmla="*/ 2980246 w 5018777"/>
                <a:gd name="connsiteY219" fmla="*/ 2285002 h 2610137"/>
                <a:gd name="connsiteX220" fmla="*/ 2916474 w 5018777"/>
                <a:gd name="connsiteY220" fmla="*/ 2067741 h 2610137"/>
                <a:gd name="connsiteX221" fmla="*/ 3146435 w 5018777"/>
                <a:gd name="connsiteY221" fmla="*/ 2042160 h 2610137"/>
                <a:gd name="connsiteX222" fmla="*/ 3023063 w 5018777"/>
                <a:gd name="connsiteY222" fmla="*/ 1846217 h 2610137"/>
                <a:gd name="connsiteX223" fmla="*/ 3251300 w 5018777"/>
                <a:gd name="connsiteY223" fmla="*/ 1829344 h 2610137"/>
                <a:gd name="connsiteX224" fmla="*/ 3091099 w 5018777"/>
                <a:gd name="connsiteY224" fmla="*/ 1650274 h 2610137"/>
                <a:gd name="connsiteX225" fmla="*/ 3298835 w 5018777"/>
                <a:gd name="connsiteY225" fmla="*/ 1570445 h 2610137"/>
                <a:gd name="connsiteX226" fmla="*/ 3119402 w 5018777"/>
                <a:gd name="connsiteY226" fmla="*/ 1423398 h 2610137"/>
                <a:gd name="connsiteX227" fmla="*/ 3313349 w 5018777"/>
                <a:gd name="connsiteY227" fmla="*/ 1265645 h 2610137"/>
                <a:gd name="connsiteX228" fmla="*/ 3097993 w 5018777"/>
                <a:gd name="connsiteY228" fmla="*/ 1175566 h 2610137"/>
                <a:gd name="connsiteX229" fmla="*/ 3255292 w 5018777"/>
                <a:gd name="connsiteY229" fmla="*/ 997131 h 2610137"/>
                <a:gd name="connsiteX230" fmla="*/ 3028325 w 5018777"/>
                <a:gd name="connsiteY230" fmla="*/ 926102 h 2610137"/>
                <a:gd name="connsiteX231" fmla="*/ 3131920 w 5018777"/>
                <a:gd name="connsiteY231" fmla="*/ 706845 h 2610137"/>
                <a:gd name="connsiteX232" fmla="*/ 2892435 w 5018777"/>
                <a:gd name="connsiteY232" fmla="*/ 648788 h 2610137"/>
                <a:gd name="connsiteX233" fmla="*/ 2976527 w 5018777"/>
                <a:gd name="connsiteY233" fmla="*/ 466906 h 2610137"/>
                <a:gd name="connsiteX234" fmla="*/ 2736950 w 5018777"/>
                <a:gd name="connsiteY234" fmla="*/ 449398 h 2610137"/>
                <a:gd name="connsiteX235" fmla="*/ 2732777 w 5018777"/>
                <a:gd name="connsiteY235" fmla="*/ 380274 h 2610137"/>
                <a:gd name="connsiteX236" fmla="*/ 2725520 w 5018777"/>
                <a:gd name="connsiteY236" fmla="*/ 293188 h 2610137"/>
                <a:gd name="connsiteX237" fmla="*/ 2711006 w 5018777"/>
                <a:gd name="connsiteY237" fmla="*/ 235131 h 2610137"/>
                <a:gd name="connsiteX238" fmla="*/ 2667463 w 5018777"/>
                <a:gd name="connsiteY238" fmla="*/ 213360 h 2610137"/>
                <a:gd name="connsiteX239" fmla="*/ 2660206 w 5018777"/>
                <a:gd name="connsiteY2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32777 w 5018777"/>
                <a:gd name="connsiteY234" fmla="*/ 380274 h 2610137"/>
                <a:gd name="connsiteX235" fmla="*/ 2725520 w 5018777"/>
                <a:gd name="connsiteY235" fmla="*/ 293188 h 2610137"/>
                <a:gd name="connsiteX236" fmla="*/ 2711006 w 5018777"/>
                <a:gd name="connsiteY236" fmla="*/ 235131 h 2610137"/>
                <a:gd name="connsiteX237" fmla="*/ 2667463 w 5018777"/>
                <a:gd name="connsiteY237" fmla="*/ 213360 h 2610137"/>
                <a:gd name="connsiteX238" fmla="*/ 2660206 w 5018777"/>
                <a:gd name="connsiteY2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237" fmla="*/ 2660206 w 5018777"/>
                <a:gd name="connsiteY2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27427 w 5018777"/>
                <a:gd name="connsiteY62" fmla="*/ 314234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10892 w 5018777"/>
                <a:gd name="connsiteY43" fmla="*/ 155303 h 2610137"/>
                <a:gd name="connsiteX44" fmla="*/ 3547755 w 5018777"/>
                <a:gd name="connsiteY44" fmla="*/ 251097 h 2610137"/>
                <a:gd name="connsiteX45" fmla="*/ 3502035 w 5018777"/>
                <a:gd name="connsiteY45" fmla="*/ 423817 h 2610137"/>
                <a:gd name="connsiteX46" fmla="*/ 3501672 w 5018777"/>
                <a:gd name="connsiteY46" fmla="*/ 556260 h 2610137"/>
                <a:gd name="connsiteX47" fmla="*/ 3554649 w 5018777"/>
                <a:gd name="connsiteY47" fmla="*/ 670560 h 2610137"/>
                <a:gd name="connsiteX48" fmla="*/ 3638106 w 5018777"/>
                <a:gd name="connsiteY48" fmla="*/ 732971 h 2610137"/>
                <a:gd name="connsiteX49" fmla="*/ 3756397 w 5018777"/>
                <a:gd name="connsiteY49" fmla="*/ 755468 h 2610137"/>
                <a:gd name="connsiteX50" fmla="*/ 3886663 w 5018777"/>
                <a:gd name="connsiteY50" fmla="*/ 743131 h 2610137"/>
                <a:gd name="connsiteX51" fmla="*/ 3980643 w 5018777"/>
                <a:gd name="connsiteY51" fmla="*/ 661851 h 2610137"/>
                <a:gd name="connsiteX52" fmla="*/ 4000237 w 5018777"/>
                <a:gd name="connsiteY52" fmla="*/ 580208 h 2610137"/>
                <a:gd name="connsiteX53" fmla="*/ 3943450 w 5018777"/>
                <a:gd name="connsiteY53" fmla="*/ 483325 h 2610137"/>
                <a:gd name="connsiteX54" fmla="*/ 3866706 w 5018777"/>
                <a:gd name="connsiteY54" fmla="*/ 451394 h 2610137"/>
                <a:gd name="connsiteX55" fmla="*/ 3801120 w 5018777"/>
                <a:gd name="connsiteY55" fmla="*/ 462824 h 2610137"/>
                <a:gd name="connsiteX56" fmla="*/ 3763292 w 5018777"/>
                <a:gd name="connsiteY56" fmla="*/ 532674 h 2610137"/>
                <a:gd name="connsiteX57" fmla="*/ 3770005 w 5018777"/>
                <a:gd name="connsiteY57" fmla="*/ 630010 h 2610137"/>
                <a:gd name="connsiteX58" fmla="*/ 3681286 w 5018777"/>
                <a:gd name="connsiteY58" fmla="*/ 542834 h 2610137"/>
                <a:gd name="connsiteX59" fmla="*/ 3668949 w 5018777"/>
                <a:gd name="connsiteY59" fmla="*/ 438331 h 2610137"/>
                <a:gd name="connsiteX60" fmla="*/ 3724285 w 5018777"/>
                <a:gd name="connsiteY60" fmla="*/ 350157 h 2610137"/>
                <a:gd name="connsiteX61" fmla="*/ 3827427 w 5018777"/>
                <a:gd name="connsiteY61" fmla="*/ 314234 h 2610137"/>
                <a:gd name="connsiteX62" fmla="*/ 3959235 w 5018777"/>
                <a:gd name="connsiteY62" fmla="*/ 336731 h 2610137"/>
                <a:gd name="connsiteX63" fmla="*/ 4097120 w 5018777"/>
                <a:gd name="connsiteY63" fmla="*/ 481874 h 2610137"/>
                <a:gd name="connsiteX64" fmla="*/ 4111997 w 5018777"/>
                <a:gd name="connsiteY64" fmla="*/ 623751 h 2610137"/>
                <a:gd name="connsiteX65" fmla="*/ 4060835 w 5018777"/>
                <a:gd name="connsiteY65" fmla="*/ 772160 h 2610137"/>
                <a:gd name="connsiteX66" fmla="*/ 3946897 w 5018777"/>
                <a:gd name="connsiteY66" fmla="*/ 854165 h 2610137"/>
                <a:gd name="connsiteX67" fmla="*/ 3780255 w 5018777"/>
                <a:gd name="connsiteY67" fmla="*/ 888637 h 2610137"/>
                <a:gd name="connsiteX68" fmla="*/ 3567349 w 5018777"/>
                <a:gd name="connsiteY68" fmla="*/ 866503 h 2610137"/>
                <a:gd name="connsiteX69" fmla="*/ 3414586 w 5018777"/>
                <a:gd name="connsiteY69" fmla="*/ 813798 h 2610137"/>
                <a:gd name="connsiteX70" fmla="*/ 3324870 w 5018777"/>
                <a:gd name="connsiteY70" fmla="*/ 695597 h 2610137"/>
                <a:gd name="connsiteX71" fmla="*/ 3267538 w 5018777"/>
                <a:gd name="connsiteY71" fmla="*/ 543106 h 2610137"/>
                <a:gd name="connsiteX72" fmla="*/ 3199412 w 5018777"/>
                <a:gd name="connsiteY72" fmla="*/ 370840 h 2610137"/>
                <a:gd name="connsiteX73" fmla="*/ 3139177 w 5018777"/>
                <a:gd name="connsiteY73" fmla="*/ 285931 h 2610137"/>
                <a:gd name="connsiteX74" fmla="*/ 3081120 w 5018777"/>
                <a:gd name="connsiteY74" fmla="*/ 235131 h 2610137"/>
                <a:gd name="connsiteX75" fmla="*/ 3008549 w 5018777"/>
                <a:gd name="connsiteY75" fmla="*/ 177074 h 2610137"/>
                <a:gd name="connsiteX76" fmla="*/ 2934889 w 5018777"/>
                <a:gd name="connsiteY76" fmla="*/ 127363 h 2610137"/>
                <a:gd name="connsiteX77" fmla="*/ 2827120 w 5018777"/>
                <a:gd name="connsiteY77" fmla="*/ 82731 h 2610137"/>
                <a:gd name="connsiteX78" fmla="*/ 2667463 w 5018777"/>
                <a:gd name="connsiteY78" fmla="*/ 53703 h 2610137"/>
                <a:gd name="connsiteX79" fmla="*/ 2500549 w 5018777"/>
                <a:gd name="connsiteY79" fmla="*/ 46445 h 2610137"/>
                <a:gd name="connsiteX80" fmla="*/ 2275577 w 5018777"/>
                <a:gd name="connsiteY80" fmla="*/ 24674 h 2610137"/>
                <a:gd name="connsiteX81" fmla="*/ 2036092 w 5018777"/>
                <a:gd name="connsiteY81" fmla="*/ 10160 h 2610137"/>
                <a:gd name="connsiteX82" fmla="*/ 1753063 w 5018777"/>
                <a:gd name="connsiteY82" fmla="*/ 31931 h 2610137"/>
                <a:gd name="connsiteX83" fmla="*/ 1519746 w 5018777"/>
                <a:gd name="connsiteY83" fmla="*/ 84908 h 2610137"/>
                <a:gd name="connsiteX84" fmla="*/ 1157977 w 5018777"/>
                <a:gd name="connsiteY84" fmla="*/ 193403 h 2610137"/>
                <a:gd name="connsiteX85" fmla="*/ 969292 w 5018777"/>
                <a:gd name="connsiteY85" fmla="*/ 264160 h 2610137"/>
                <a:gd name="connsiteX86" fmla="*/ 889463 w 5018777"/>
                <a:gd name="connsiteY86" fmla="*/ 322217 h 2610137"/>
                <a:gd name="connsiteX87" fmla="*/ 763189 w 5018777"/>
                <a:gd name="connsiteY87" fmla="*/ 423454 h 2610137"/>
                <a:gd name="connsiteX88" fmla="*/ 693520 w 5018777"/>
                <a:gd name="connsiteY88" fmla="*/ 503645 h 2610137"/>
                <a:gd name="connsiteX89" fmla="*/ 664492 w 5018777"/>
                <a:gd name="connsiteY89" fmla="*/ 547188 h 2610137"/>
                <a:gd name="connsiteX90" fmla="*/ 642720 w 5018777"/>
                <a:gd name="connsiteY90" fmla="*/ 612503 h 2610137"/>
                <a:gd name="connsiteX91" fmla="*/ 651792 w 5018777"/>
                <a:gd name="connsiteY91" fmla="*/ 743857 h 2610137"/>
                <a:gd name="connsiteX92" fmla="*/ 700052 w 5018777"/>
                <a:gd name="connsiteY92" fmla="*/ 807357 h 2610137"/>
                <a:gd name="connsiteX93" fmla="*/ 751577 w 5018777"/>
                <a:gd name="connsiteY93" fmla="*/ 807720 h 2610137"/>
                <a:gd name="connsiteX94" fmla="*/ 775889 w 5018777"/>
                <a:gd name="connsiteY94" fmla="*/ 751840 h 2610137"/>
                <a:gd name="connsiteX95" fmla="*/ 764640 w 5018777"/>
                <a:gd name="connsiteY95" fmla="*/ 682171 h 2610137"/>
                <a:gd name="connsiteX96" fmla="*/ 704769 w 5018777"/>
                <a:gd name="connsiteY96" fmla="*/ 647337 h 2610137"/>
                <a:gd name="connsiteX97" fmla="*/ 567246 w 5018777"/>
                <a:gd name="connsiteY97" fmla="*/ 641894 h 2610137"/>
                <a:gd name="connsiteX98" fmla="*/ 468549 w 5018777"/>
                <a:gd name="connsiteY98" fmla="*/ 685074 h 2610137"/>
                <a:gd name="connsiteX99" fmla="*/ 446777 w 5018777"/>
                <a:gd name="connsiteY99" fmla="*/ 757645 h 2610137"/>
                <a:gd name="connsiteX100" fmla="*/ 475806 w 5018777"/>
                <a:gd name="connsiteY100" fmla="*/ 851988 h 2610137"/>
                <a:gd name="connsiteX101" fmla="*/ 533863 w 5018777"/>
                <a:gd name="connsiteY101" fmla="*/ 844731 h 2610137"/>
                <a:gd name="connsiteX102" fmla="*/ 541120 w 5018777"/>
                <a:gd name="connsiteY102" fmla="*/ 822960 h 2610137"/>
                <a:gd name="connsiteX103" fmla="*/ 519349 w 5018777"/>
                <a:gd name="connsiteY103" fmla="*/ 743131 h 2610137"/>
                <a:gd name="connsiteX104" fmla="*/ 497577 w 5018777"/>
                <a:gd name="connsiteY104" fmla="*/ 728617 h 2610137"/>
                <a:gd name="connsiteX105" fmla="*/ 352435 w 5018777"/>
                <a:gd name="connsiteY105" fmla="*/ 735874 h 2610137"/>
                <a:gd name="connsiteX106" fmla="*/ 252286 w 5018777"/>
                <a:gd name="connsiteY106" fmla="*/ 793931 h 2610137"/>
                <a:gd name="connsiteX107" fmla="*/ 192777 w 5018777"/>
                <a:gd name="connsiteY107" fmla="*/ 895531 h 2610137"/>
                <a:gd name="connsiteX108" fmla="*/ 187335 w 5018777"/>
                <a:gd name="connsiteY108" fmla="*/ 1029425 h 2610137"/>
                <a:gd name="connsiteX109" fmla="*/ 218177 w 5018777"/>
                <a:gd name="connsiteY109" fmla="*/ 1073694 h 2610137"/>
                <a:gd name="connsiteX110" fmla="*/ 278049 w 5018777"/>
                <a:gd name="connsiteY110" fmla="*/ 1066437 h 2610137"/>
                <a:gd name="connsiteX111" fmla="*/ 297643 w 5018777"/>
                <a:gd name="connsiteY111" fmla="*/ 1025434 h 2610137"/>
                <a:gd name="connsiteX112" fmla="*/ 260995 w 5018777"/>
                <a:gd name="connsiteY112" fmla="*/ 960483 h 2610137"/>
                <a:gd name="connsiteX113" fmla="*/ 172095 w 5018777"/>
                <a:gd name="connsiteY113" fmla="*/ 955040 h 2610137"/>
                <a:gd name="connsiteX114" fmla="*/ 108957 w 5018777"/>
                <a:gd name="connsiteY114" fmla="*/ 999308 h 2610137"/>
                <a:gd name="connsiteX115" fmla="*/ 54892 w 5018777"/>
                <a:gd name="connsiteY115" fmla="*/ 1069703 h 2610137"/>
                <a:gd name="connsiteX116" fmla="*/ 14252 w 5018777"/>
                <a:gd name="connsiteY116" fmla="*/ 1159691 h 2610137"/>
                <a:gd name="connsiteX117" fmla="*/ 20783 w 5018777"/>
                <a:gd name="connsiteY117" fmla="*/ 1264920 h 2610137"/>
                <a:gd name="connsiteX118" fmla="*/ 69406 w 5018777"/>
                <a:gd name="connsiteY118" fmla="*/ 1316445 h 2610137"/>
                <a:gd name="connsiteX119" fmla="*/ 112949 w 5018777"/>
                <a:gd name="connsiteY119" fmla="*/ 1345474 h 2610137"/>
                <a:gd name="connsiteX120" fmla="*/ 159032 w 5018777"/>
                <a:gd name="connsiteY120" fmla="*/ 1344748 h 2610137"/>
                <a:gd name="connsiteX121" fmla="*/ 217089 w 5018777"/>
                <a:gd name="connsiteY121" fmla="*/ 1319348 h 2610137"/>
                <a:gd name="connsiteX122" fmla="*/ 199672 w 5018777"/>
                <a:gd name="connsiteY122" fmla="*/ 1246051 h 2610137"/>
                <a:gd name="connsiteX123" fmla="*/ 124197 w 5018777"/>
                <a:gd name="connsiteY123" fmla="*/ 1239157 h 2610137"/>
                <a:gd name="connsiteX124" fmla="*/ 54892 w 5018777"/>
                <a:gd name="connsiteY124" fmla="*/ 1265645 h 2610137"/>
                <a:gd name="connsiteX125" fmla="*/ 33120 w 5018777"/>
                <a:gd name="connsiteY125" fmla="*/ 1301931 h 2610137"/>
                <a:gd name="connsiteX126" fmla="*/ 18606 w 5018777"/>
                <a:gd name="connsiteY126" fmla="*/ 1323703 h 2610137"/>
                <a:gd name="connsiteX127" fmla="*/ 4092 w 5018777"/>
                <a:gd name="connsiteY127" fmla="*/ 1382485 h 2610137"/>
                <a:gd name="connsiteX128" fmla="*/ 3729 w 5018777"/>
                <a:gd name="connsiteY128" fmla="*/ 1439091 h 2610137"/>
                <a:gd name="connsiteX129" fmla="*/ 47635 w 5018777"/>
                <a:gd name="connsiteY129" fmla="*/ 1497874 h 2610137"/>
                <a:gd name="connsiteX130" fmla="*/ 91177 w 5018777"/>
                <a:gd name="connsiteY130" fmla="*/ 1526903 h 2610137"/>
                <a:gd name="connsiteX131" fmla="*/ 127100 w 5018777"/>
                <a:gd name="connsiteY131" fmla="*/ 1571171 h 2610137"/>
                <a:gd name="connsiteX132" fmla="*/ 171006 w 5018777"/>
                <a:gd name="connsiteY132" fmla="*/ 1584960 h 2610137"/>
                <a:gd name="connsiteX133" fmla="*/ 228337 w 5018777"/>
                <a:gd name="connsiteY133" fmla="*/ 1564640 h 2610137"/>
                <a:gd name="connsiteX134" fmla="*/ 236683 w 5018777"/>
                <a:gd name="connsiteY134" fmla="*/ 1486625 h 2610137"/>
                <a:gd name="connsiteX135" fmla="*/ 157217 w 5018777"/>
                <a:gd name="connsiteY135" fmla="*/ 1468483 h 2610137"/>
                <a:gd name="connsiteX136" fmla="*/ 105692 w 5018777"/>
                <a:gd name="connsiteY136" fmla="*/ 1505131 h 2610137"/>
                <a:gd name="connsiteX137" fmla="*/ 105692 w 5018777"/>
                <a:gd name="connsiteY137" fmla="*/ 1701074 h 2610137"/>
                <a:gd name="connsiteX138" fmla="*/ 141615 w 5018777"/>
                <a:gd name="connsiteY138" fmla="*/ 1752237 h 2610137"/>
                <a:gd name="connsiteX139" fmla="*/ 192777 w 5018777"/>
                <a:gd name="connsiteY139" fmla="*/ 1795417 h 2610137"/>
                <a:gd name="connsiteX140" fmla="*/ 250835 w 5018777"/>
                <a:gd name="connsiteY140" fmla="*/ 1831703 h 2610137"/>
                <a:gd name="connsiteX141" fmla="*/ 359692 w 5018777"/>
                <a:gd name="connsiteY141" fmla="*/ 1824445 h 2610137"/>
                <a:gd name="connsiteX142" fmla="*/ 394163 w 5018777"/>
                <a:gd name="connsiteY142" fmla="*/ 1799408 h 2610137"/>
                <a:gd name="connsiteX143" fmla="*/ 410492 w 5018777"/>
                <a:gd name="connsiteY143" fmla="*/ 1701074 h 2610137"/>
                <a:gd name="connsiteX144" fmla="*/ 366949 w 5018777"/>
                <a:gd name="connsiteY144" fmla="*/ 1686560 h 2610137"/>
                <a:gd name="connsiteX145" fmla="*/ 316149 w 5018777"/>
                <a:gd name="connsiteY145" fmla="*/ 1693817 h 2610137"/>
                <a:gd name="connsiteX146" fmla="*/ 279863 w 5018777"/>
                <a:gd name="connsiteY146" fmla="*/ 1722845 h 2610137"/>
                <a:gd name="connsiteX147" fmla="*/ 265349 w 5018777"/>
                <a:gd name="connsiteY147" fmla="*/ 1788160 h 2610137"/>
                <a:gd name="connsiteX148" fmla="*/ 276235 w 5018777"/>
                <a:gd name="connsiteY148" fmla="*/ 1942011 h 2610137"/>
                <a:gd name="connsiteX149" fmla="*/ 331026 w 5018777"/>
                <a:gd name="connsiteY149" fmla="*/ 1987368 h 2610137"/>
                <a:gd name="connsiteX150" fmla="*/ 417749 w 5018777"/>
                <a:gd name="connsiteY150" fmla="*/ 2005874 h 2610137"/>
                <a:gd name="connsiteX151" fmla="*/ 526606 w 5018777"/>
                <a:gd name="connsiteY151" fmla="*/ 1998617 h 2610137"/>
                <a:gd name="connsiteX152" fmla="*/ 555635 w 5018777"/>
                <a:gd name="connsiteY152" fmla="*/ 1976845 h 2610137"/>
                <a:gd name="connsiteX153" fmla="*/ 599177 w 5018777"/>
                <a:gd name="connsiteY153" fmla="*/ 1947817 h 2610137"/>
                <a:gd name="connsiteX154" fmla="*/ 628206 w 5018777"/>
                <a:gd name="connsiteY154" fmla="*/ 1904274 h 2610137"/>
                <a:gd name="connsiteX155" fmla="*/ 613692 w 5018777"/>
                <a:gd name="connsiteY155" fmla="*/ 1838960 h 2610137"/>
                <a:gd name="connsiteX156" fmla="*/ 570149 w 5018777"/>
                <a:gd name="connsiteY156" fmla="*/ 1795417 h 2610137"/>
                <a:gd name="connsiteX157" fmla="*/ 528057 w 5018777"/>
                <a:gd name="connsiteY157" fmla="*/ 1803400 h 2610137"/>
                <a:gd name="connsiteX158" fmla="*/ 481249 w 5018777"/>
                <a:gd name="connsiteY158" fmla="*/ 1901371 h 2610137"/>
                <a:gd name="connsiteX159" fmla="*/ 555635 w 5018777"/>
                <a:gd name="connsiteY159" fmla="*/ 1998617 h 2610137"/>
                <a:gd name="connsiteX160" fmla="*/ 570149 w 5018777"/>
                <a:gd name="connsiteY160" fmla="*/ 2020388 h 2610137"/>
                <a:gd name="connsiteX161" fmla="*/ 700777 w 5018777"/>
                <a:gd name="connsiteY161" fmla="*/ 2071188 h 2610137"/>
                <a:gd name="connsiteX162" fmla="*/ 737063 w 5018777"/>
                <a:gd name="connsiteY162" fmla="*/ 2085703 h 2610137"/>
                <a:gd name="connsiteX163" fmla="*/ 867692 w 5018777"/>
                <a:gd name="connsiteY163" fmla="*/ 2122714 h 2610137"/>
                <a:gd name="connsiteX164" fmla="*/ 969292 w 5018777"/>
                <a:gd name="connsiteY164" fmla="*/ 2151017 h 2610137"/>
                <a:gd name="connsiteX165" fmla="*/ 1078149 w 5018777"/>
                <a:gd name="connsiteY165" fmla="*/ 2136503 h 2610137"/>
                <a:gd name="connsiteX166" fmla="*/ 1128949 w 5018777"/>
                <a:gd name="connsiteY166" fmla="*/ 2107474 h 2610137"/>
                <a:gd name="connsiteX167" fmla="*/ 1247603 w 5018777"/>
                <a:gd name="connsiteY167" fmla="*/ 2016397 h 2610137"/>
                <a:gd name="connsiteX168" fmla="*/ 1291509 w 5018777"/>
                <a:gd name="connsiteY168" fmla="*/ 1960154 h 2610137"/>
                <a:gd name="connsiteX169" fmla="*/ 1278083 w 5018777"/>
                <a:gd name="connsiteY169" fmla="*/ 1842225 h 2610137"/>
                <a:gd name="connsiteX170" fmla="*/ 1223292 w 5018777"/>
                <a:gd name="connsiteY170" fmla="*/ 1817188 h 2610137"/>
                <a:gd name="connsiteX171" fmla="*/ 1129675 w 5018777"/>
                <a:gd name="connsiteY171" fmla="*/ 1836057 h 2610137"/>
                <a:gd name="connsiteX172" fmla="*/ 1107177 w 5018777"/>
                <a:gd name="connsiteY172" fmla="*/ 1897017 h 2610137"/>
                <a:gd name="connsiteX173" fmla="*/ 1085406 w 5018777"/>
                <a:gd name="connsiteY173" fmla="*/ 2005874 h 2610137"/>
                <a:gd name="connsiteX174" fmla="*/ 1020092 w 5018777"/>
                <a:gd name="connsiteY174" fmla="*/ 1998617 h 2610137"/>
                <a:gd name="connsiteX175" fmla="*/ 984532 w 5018777"/>
                <a:gd name="connsiteY175" fmla="*/ 1914434 h 2610137"/>
                <a:gd name="connsiteX176" fmla="*/ 996869 w 5018777"/>
                <a:gd name="connsiteY176" fmla="*/ 1810657 h 2610137"/>
                <a:gd name="connsiteX177" fmla="*/ 1070529 w 5018777"/>
                <a:gd name="connsiteY177" fmla="*/ 1734457 h 2610137"/>
                <a:gd name="connsiteX178" fmla="*/ 1230549 w 5018777"/>
                <a:gd name="connsiteY178" fmla="*/ 1693817 h 2610137"/>
                <a:gd name="connsiteX179" fmla="*/ 1339406 w 5018777"/>
                <a:gd name="connsiteY179" fmla="*/ 1701074 h 2610137"/>
                <a:gd name="connsiteX180" fmla="*/ 1426492 w 5018777"/>
                <a:gd name="connsiteY180" fmla="*/ 1744617 h 2610137"/>
                <a:gd name="connsiteX181" fmla="*/ 1480557 w 5018777"/>
                <a:gd name="connsiteY181" fmla="*/ 1795417 h 2610137"/>
                <a:gd name="connsiteX182" fmla="*/ 1510312 w 5018777"/>
                <a:gd name="connsiteY182" fmla="*/ 1862545 h 2610137"/>
                <a:gd name="connsiteX183" fmla="*/ 1511037 w 5018777"/>
                <a:gd name="connsiteY183" fmla="*/ 1964871 h 2610137"/>
                <a:gd name="connsiteX184" fmla="*/ 1463866 w 5018777"/>
                <a:gd name="connsiteY184" fmla="*/ 2049780 h 2610137"/>
                <a:gd name="connsiteX185" fmla="*/ 1404720 w 5018777"/>
                <a:gd name="connsiteY185" fmla="*/ 2165531 h 2610137"/>
                <a:gd name="connsiteX186" fmla="*/ 1368435 w 5018777"/>
                <a:gd name="connsiteY186" fmla="*/ 2296160 h 2610137"/>
                <a:gd name="connsiteX187" fmla="*/ 1370975 w 5018777"/>
                <a:gd name="connsiteY187" fmla="*/ 2452188 h 2610137"/>
                <a:gd name="connsiteX188" fmla="*/ 1513577 w 5018777"/>
                <a:gd name="connsiteY188" fmla="*/ 2557417 h 2610137"/>
                <a:gd name="connsiteX189" fmla="*/ 1636949 w 5018777"/>
                <a:gd name="connsiteY189" fmla="*/ 2593703 h 2610137"/>
                <a:gd name="connsiteX190" fmla="*/ 1813297 w 5018777"/>
                <a:gd name="connsiteY190" fmla="*/ 2610122 h 2610137"/>
                <a:gd name="connsiteX191" fmla="*/ 1929775 w 5018777"/>
                <a:gd name="connsiteY191" fmla="*/ 2575378 h 2610137"/>
                <a:gd name="connsiteX192" fmla="*/ 1963520 w 5018777"/>
                <a:gd name="connsiteY192" fmla="*/ 2499360 h 2610137"/>
                <a:gd name="connsiteX193" fmla="*/ 2006337 w 5018777"/>
                <a:gd name="connsiteY193" fmla="*/ 2317931 h 2610137"/>
                <a:gd name="connsiteX194" fmla="*/ 2043349 w 5018777"/>
                <a:gd name="connsiteY194" fmla="*/ 2114731 h 2610137"/>
                <a:gd name="connsiteX195" fmla="*/ 2102495 w 5018777"/>
                <a:gd name="connsiteY195" fmla="*/ 1990634 h 2610137"/>
                <a:gd name="connsiteX196" fmla="*/ 2221512 w 5018777"/>
                <a:gd name="connsiteY196" fmla="*/ 1882140 h 2610137"/>
                <a:gd name="connsiteX197" fmla="*/ 2333362 w 5018777"/>
                <a:gd name="connsiteY197" fmla="*/ 1869530 h 2610137"/>
                <a:gd name="connsiteX198" fmla="*/ 2398949 w 5018777"/>
                <a:gd name="connsiteY198" fmla="*/ 1882503 h 2610137"/>
                <a:gd name="connsiteX199" fmla="*/ 2457006 w 5018777"/>
                <a:gd name="connsiteY199" fmla="*/ 1933303 h 2610137"/>
                <a:gd name="connsiteX200" fmla="*/ 2493292 w 5018777"/>
                <a:gd name="connsiteY200" fmla="*/ 1976845 h 2610137"/>
                <a:gd name="connsiteX201" fmla="*/ 2533387 w 5018777"/>
                <a:gd name="connsiteY201" fmla="*/ 2067015 h 2610137"/>
                <a:gd name="connsiteX202" fmla="*/ 2542550 w 5018777"/>
                <a:gd name="connsiteY202" fmla="*/ 2182948 h 2610137"/>
                <a:gd name="connsiteX203" fmla="*/ 2476600 w 5018777"/>
                <a:gd name="connsiteY203" fmla="*/ 2272937 h 2610137"/>
                <a:gd name="connsiteX204" fmla="*/ 2332092 w 5018777"/>
                <a:gd name="connsiteY204" fmla="*/ 2281010 h 2610137"/>
                <a:gd name="connsiteX205" fmla="*/ 2435144 w 5018777"/>
                <a:gd name="connsiteY205" fmla="*/ 2152831 h 2610137"/>
                <a:gd name="connsiteX206" fmla="*/ 2379899 w 5018777"/>
                <a:gd name="connsiteY206" fmla="*/ 2048600 h 2610137"/>
                <a:gd name="connsiteX207" fmla="*/ 2275577 w 5018777"/>
                <a:gd name="connsiteY207" fmla="*/ 2020388 h 2610137"/>
                <a:gd name="connsiteX208" fmla="*/ 2152206 w 5018777"/>
                <a:gd name="connsiteY208" fmla="*/ 2114731 h 2610137"/>
                <a:gd name="connsiteX209" fmla="*/ 2130435 w 5018777"/>
                <a:gd name="connsiteY209" fmla="*/ 2354217 h 2610137"/>
                <a:gd name="connsiteX210" fmla="*/ 2209265 w 5018777"/>
                <a:gd name="connsiteY210" fmla="*/ 2468063 h 2610137"/>
                <a:gd name="connsiteX211" fmla="*/ 2319120 w 5018777"/>
                <a:gd name="connsiteY211" fmla="*/ 2535645 h 2610137"/>
                <a:gd name="connsiteX212" fmla="*/ 2532662 w 5018777"/>
                <a:gd name="connsiteY212" fmla="*/ 2568847 h 2610137"/>
                <a:gd name="connsiteX213" fmla="*/ 2587635 w 5018777"/>
                <a:gd name="connsiteY213" fmla="*/ 2484845 h 2610137"/>
                <a:gd name="connsiteX214" fmla="*/ 2594892 w 5018777"/>
                <a:gd name="connsiteY214" fmla="*/ 2412274 h 2610137"/>
                <a:gd name="connsiteX215" fmla="*/ 2790835 w 5018777"/>
                <a:gd name="connsiteY215" fmla="*/ 2455817 h 2610137"/>
                <a:gd name="connsiteX216" fmla="*/ 2767612 w 5018777"/>
                <a:gd name="connsiteY216" fmla="*/ 2268310 h 2610137"/>
                <a:gd name="connsiteX217" fmla="*/ 2980246 w 5018777"/>
                <a:gd name="connsiteY217" fmla="*/ 2285002 h 2610137"/>
                <a:gd name="connsiteX218" fmla="*/ 2916474 w 5018777"/>
                <a:gd name="connsiteY218" fmla="*/ 2067741 h 2610137"/>
                <a:gd name="connsiteX219" fmla="*/ 3146435 w 5018777"/>
                <a:gd name="connsiteY219" fmla="*/ 2042160 h 2610137"/>
                <a:gd name="connsiteX220" fmla="*/ 3023063 w 5018777"/>
                <a:gd name="connsiteY220" fmla="*/ 1846217 h 2610137"/>
                <a:gd name="connsiteX221" fmla="*/ 3251300 w 5018777"/>
                <a:gd name="connsiteY221" fmla="*/ 1829344 h 2610137"/>
                <a:gd name="connsiteX222" fmla="*/ 3091099 w 5018777"/>
                <a:gd name="connsiteY222" fmla="*/ 1650274 h 2610137"/>
                <a:gd name="connsiteX223" fmla="*/ 3298835 w 5018777"/>
                <a:gd name="connsiteY223" fmla="*/ 1570445 h 2610137"/>
                <a:gd name="connsiteX224" fmla="*/ 3119402 w 5018777"/>
                <a:gd name="connsiteY224" fmla="*/ 1423398 h 2610137"/>
                <a:gd name="connsiteX225" fmla="*/ 3313349 w 5018777"/>
                <a:gd name="connsiteY225" fmla="*/ 1265645 h 2610137"/>
                <a:gd name="connsiteX226" fmla="*/ 3097993 w 5018777"/>
                <a:gd name="connsiteY226" fmla="*/ 1175566 h 2610137"/>
                <a:gd name="connsiteX227" fmla="*/ 3255292 w 5018777"/>
                <a:gd name="connsiteY227" fmla="*/ 997131 h 2610137"/>
                <a:gd name="connsiteX228" fmla="*/ 3028325 w 5018777"/>
                <a:gd name="connsiteY228" fmla="*/ 926102 h 2610137"/>
                <a:gd name="connsiteX229" fmla="*/ 3131920 w 5018777"/>
                <a:gd name="connsiteY229" fmla="*/ 706845 h 2610137"/>
                <a:gd name="connsiteX230" fmla="*/ 2892435 w 5018777"/>
                <a:gd name="connsiteY230" fmla="*/ 648788 h 2610137"/>
                <a:gd name="connsiteX231" fmla="*/ 2976527 w 5018777"/>
                <a:gd name="connsiteY231" fmla="*/ 466906 h 2610137"/>
                <a:gd name="connsiteX232" fmla="*/ 2736950 w 5018777"/>
                <a:gd name="connsiteY232" fmla="*/ 449398 h 2610137"/>
                <a:gd name="connsiteX233" fmla="*/ 2725520 w 5018777"/>
                <a:gd name="connsiteY233" fmla="*/ 293188 h 2610137"/>
                <a:gd name="connsiteX234" fmla="*/ 2711006 w 5018777"/>
                <a:gd name="connsiteY234" fmla="*/ 235131 h 2610137"/>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610892 w 5018777"/>
                <a:gd name="connsiteY42" fmla="*/ 158599 h 2613433"/>
                <a:gd name="connsiteX43" fmla="*/ 3547755 w 5018777"/>
                <a:gd name="connsiteY43" fmla="*/ 254393 h 2613433"/>
                <a:gd name="connsiteX44" fmla="*/ 3502035 w 5018777"/>
                <a:gd name="connsiteY44" fmla="*/ 427113 h 2613433"/>
                <a:gd name="connsiteX45" fmla="*/ 3501672 w 5018777"/>
                <a:gd name="connsiteY45" fmla="*/ 559556 h 2613433"/>
                <a:gd name="connsiteX46" fmla="*/ 3554649 w 5018777"/>
                <a:gd name="connsiteY46" fmla="*/ 673856 h 2613433"/>
                <a:gd name="connsiteX47" fmla="*/ 3638106 w 5018777"/>
                <a:gd name="connsiteY47" fmla="*/ 736267 h 2613433"/>
                <a:gd name="connsiteX48" fmla="*/ 3756397 w 5018777"/>
                <a:gd name="connsiteY48" fmla="*/ 758764 h 2613433"/>
                <a:gd name="connsiteX49" fmla="*/ 3886663 w 5018777"/>
                <a:gd name="connsiteY49" fmla="*/ 746427 h 2613433"/>
                <a:gd name="connsiteX50" fmla="*/ 3980643 w 5018777"/>
                <a:gd name="connsiteY50" fmla="*/ 665147 h 2613433"/>
                <a:gd name="connsiteX51" fmla="*/ 4000237 w 5018777"/>
                <a:gd name="connsiteY51" fmla="*/ 583504 h 2613433"/>
                <a:gd name="connsiteX52" fmla="*/ 3943450 w 5018777"/>
                <a:gd name="connsiteY52" fmla="*/ 486621 h 2613433"/>
                <a:gd name="connsiteX53" fmla="*/ 3866706 w 5018777"/>
                <a:gd name="connsiteY53" fmla="*/ 454690 h 2613433"/>
                <a:gd name="connsiteX54" fmla="*/ 3801120 w 5018777"/>
                <a:gd name="connsiteY54" fmla="*/ 466120 h 2613433"/>
                <a:gd name="connsiteX55" fmla="*/ 3763292 w 5018777"/>
                <a:gd name="connsiteY55" fmla="*/ 535970 h 2613433"/>
                <a:gd name="connsiteX56" fmla="*/ 3770005 w 5018777"/>
                <a:gd name="connsiteY56" fmla="*/ 633306 h 2613433"/>
                <a:gd name="connsiteX57" fmla="*/ 3681286 w 5018777"/>
                <a:gd name="connsiteY57" fmla="*/ 546130 h 2613433"/>
                <a:gd name="connsiteX58" fmla="*/ 3668949 w 5018777"/>
                <a:gd name="connsiteY58" fmla="*/ 441627 h 2613433"/>
                <a:gd name="connsiteX59" fmla="*/ 3724285 w 5018777"/>
                <a:gd name="connsiteY59" fmla="*/ 353453 h 2613433"/>
                <a:gd name="connsiteX60" fmla="*/ 3827427 w 5018777"/>
                <a:gd name="connsiteY60" fmla="*/ 317530 h 2613433"/>
                <a:gd name="connsiteX61" fmla="*/ 3959235 w 5018777"/>
                <a:gd name="connsiteY61" fmla="*/ 340027 h 2613433"/>
                <a:gd name="connsiteX62" fmla="*/ 4097120 w 5018777"/>
                <a:gd name="connsiteY62" fmla="*/ 485170 h 2613433"/>
                <a:gd name="connsiteX63" fmla="*/ 4111997 w 5018777"/>
                <a:gd name="connsiteY63" fmla="*/ 627047 h 2613433"/>
                <a:gd name="connsiteX64" fmla="*/ 4060835 w 5018777"/>
                <a:gd name="connsiteY64" fmla="*/ 775456 h 2613433"/>
                <a:gd name="connsiteX65" fmla="*/ 3946897 w 5018777"/>
                <a:gd name="connsiteY65" fmla="*/ 857461 h 2613433"/>
                <a:gd name="connsiteX66" fmla="*/ 3780255 w 5018777"/>
                <a:gd name="connsiteY66" fmla="*/ 891933 h 2613433"/>
                <a:gd name="connsiteX67" fmla="*/ 3567349 w 5018777"/>
                <a:gd name="connsiteY67" fmla="*/ 869799 h 2613433"/>
                <a:gd name="connsiteX68" fmla="*/ 3414586 w 5018777"/>
                <a:gd name="connsiteY68" fmla="*/ 817094 h 2613433"/>
                <a:gd name="connsiteX69" fmla="*/ 3324870 w 5018777"/>
                <a:gd name="connsiteY69" fmla="*/ 698893 h 2613433"/>
                <a:gd name="connsiteX70" fmla="*/ 3267538 w 5018777"/>
                <a:gd name="connsiteY70" fmla="*/ 546402 h 2613433"/>
                <a:gd name="connsiteX71" fmla="*/ 3199412 w 5018777"/>
                <a:gd name="connsiteY71" fmla="*/ 374136 h 2613433"/>
                <a:gd name="connsiteX72" fmla="*/ 3139177 w 5018777"/>
                <a:gd name="connsiteY72" fmla="*/ 289227 h 2613433"/>
                <a:gd name="connsiteX73" fmla="*/ 3081120 w 5018777"/>
                <a:gd name="connsiteY73" fmla="*/ 238427 h 2613433"/>
                <a:gd name="connsiteX74" fmla="*/ 3008549 w 5018777"/>
                <a:gd name="connsiteY74" fmla="*/ 180370 h 2613433"/>
                <a:gd name="connsiteX75" fmla="*/ 2934889 w 5018777"/>
                <a:gd name="connsiteY75" fmla="*/ 130659 h 2613433"/>
                <a:gd name="connsiteX76" fmla="*/ 2827120 w 5018777"/>
                <a:gd name="connsiteY76" fmla="*/ 86027 h 2613433"/>
                <a:gd name="connsiteX77" fmla="*/ 2667463 w 5018777"/>
                <a:gd name="connsiteY77" fmla="*/ 56999 h 2613433"/>
                <a:gd name="connsiteX78" fmla="*/ 2500549 w 5018777"/>
                <a:gd name="connsiteY78" fmla="*/ 49741 h 2613433"/>
                <a:gd name="connsiteX79" fmla="*/ 2275577 w 5018777"/>
                <a:gd name="connsiteY79" fmla="*/ 27970 h 2613433"/>
                <a:gd name="connsiteX80" fmla="*/ 2036092 w 5018777"/>
                <a:gd name="connsiteY80" fmla="*/ 13456 h 2613433"/>
                <a:gd name="connsiteX81" fmla="*/ 1753063 w 5018777"/>
                <a:gd name="connsiteY81" fmla="*/ 35227 h 2613433"/>
                <a:gd name="connsiteX82" fmla="*/ 1519746 w 5018777"/>
                <a:gd name="connsiteY82" fmla="*/ 88204 h 2613433"/>
                <a:gd name="connsiteX83" fmla="*/ 1157977 w 5018777"/>
                <a:gd name="connsiteY83" fmla="*/ 196699 h 2613433"/>
                <a:gd name="connsiteX84" fmla="*/ 969292 w 5018777"/>
                <a:gd name="connsiteY84" fmla="*/ 267456 h 2613433"/>
                <a:gd name="connsiteX85" fmla="*/ 889463 w 5018777"/>
                <a:gd name="connsiteY85" fmla="*/ 325513 h 2613433"/>
                <a:gd name="connsiteX86" fmla="*/ 763189 w 5018777"/>
                <a:gd name="connsiteY86" fmla="*/ 426750 h 2613433"/>
                <a:gd name="connsiteX87" fmla="*/ 693520 w 5018777"/>
                <a:gd name="connsiteY87" fmla="*/ 506941 h 2613433"/>
                <a:gd name="connsiteX88" fmla="*/ 664492 w 5018777"/>
                <a:gd name="connsiteY88" fmla="*/ 550484 h 2613433"/>
                <a:gd name="connsiteX89" fmla="*/ 642720 w 5018777"/>
                <a:gd name="connsiteY89" fmla="*/ 615799 h 2613433"/>
                <a:gd name="connsiteX90" fmla="*/ 651792 w 5018777"/>
                <a:gd name="connsiteY90" fmla="*/ 747153 h 2613433"/>
                <a:gd name="connsiteX91" fmla="*/ 700052 w 5018777"/>
                <a:gd name="connsiteY91" fmla="*/ 810653 h 2613433"/>
                <a:gd name="connsiteX92" fmla="*/ 751577 w 5018777"/>
                <a:gd name="connsiteY92" fmla="*/ 811016 h 2613433"/>
                <a:gd name="connsiteX93" fmla="*/ 775889 w 5018777"/>
                <a:gd name="connsiteY93" fmla="*/ 755136 h 2613433"/>
                <a:gd name="connsiteX94" fmla="*/ 764640 w 5018777"/>
                <a:gd name="connsiteY94" fmla="*/ 685467 h 2613433"/>
                <a:gd name="connsiteX95" fmla="*/ 704769 w 5018777"/>
                <a:gd name="connsiteY95" fmla="*/ 650633 h 2613433"/>
                <a:gd name="connsiteX96" fmla="*/ 567246 w 5018777"/>
                <a:gd name="connsiteY96" fmla="*/ 645190 h 2613433"/>
                <a:gd name="connsiteX97" fmla="*/ 468549 w 5018777"/>
                <a:gd name="connsiteY97" fmla="*/ 688370 h 2613433"/>
                <a:gd name="connsiteX98" fmla="*/ 446777 w 5018777"/>
                <a:gd name="connsiteY98" fmla="*/ 760941 h 2613433"/>
                <a:gd name="connsiteX99" fmla="*/ 475806 w 5018777"/>
                <a:gd name="connsiteY99" fmla="*/ 855284 h 2613433"/>
                <a:gd name="connsiteX100" fmla="*/ 533863 w 5018777"/>
                <a:gd name="connsiteY100" fmla="*/ 848027 h 2613433"/>
                <a:gd name="connsiteX101" fmla="*/ 541120 w 5018777"/>
                <a:gd name="connsiteY101" fmla="*/ 826256 h 2613433"/>
                <a:gd name="connsiteX102" fmla="*/ 519349 w 5018777"/>
                <a:gd name="connsiteY102" fmla="*/ 746427 h 2613433"/>
                <a:gd name="connsiteX103" fmla="*/ 497577 w 5018777"/>
                <a:gd name="connsiteY103" fmla="*/ 731913 h 2613433"/>
                <a:gd name="connsiteX104" fmla="*/ 352435 w 5018777"/>
                <a:gd name="connsiteY104" fmla="*/ 739170 h 2613433"/>
                <a:gd name="connsiteX105" fmla="*/ 252286 w 5018777"/>
                <a:gd name="connsiteY105" fmla="*/ 797227 h 2613433"/>
                <a:gd name="connsiteX106" fmla="*/ 192777 w 5018777"/>
                <a:gd name="connsiteY106" fmla="*/ 898827 h 2613433"/>
                <a:gd name="connsiteX107" fmla="*/ 187335 w 5018777"/>
                <a:gd name="connsiteY107" fmla="*/ 1032721 h 2613433"/>
                <a:gd name="connsiteX108" fmla="*/ 218177 w 5018777"/>
                <a:gd name="connsiteY108" fmla="*/ 1076990 h 2613433"/>
                <a:gd name="connsiteX109" fmla="*/ 278049 w 5018777"/>
                <a:gd name="connsiteY109" fmla="*/ 1069733 h 2613433"/>
                <a:gd name="connsiteX110" fmla="*/ 297643 w 5018777"/>
                <a:gd name="connsiteY110" fmla="*/ 1028730 h 2613433"/>
                <a:gd name="connsiteX111" fmla="*/ 260995 w 5018777"/>
                <a:gd name="connsiteY111" fmla="*/ 963779 h 2613433"/>
                <a:gd name="connsiteX112" fmla="*/ 172095 w 5018777"/>
                <a:gd name="connsiteY112" fmla="*/ 958336 h 2613433"/>
                <a:gd name="connsiteX113" fmla="*/ 108957 w 5018777"/>
                <a:gd name="connsiteY113" fmla="*/ 1002604 h 2613433"/>
                <a:gd name="connsiteX114" fmla="*/ 54892 w 5018777"/>
                <a:gd name="connsiteY114" fmla="*/ 1072999 h 2613433"/>
                <a:gd name="connsiteX115" fmla="*/ 14252 w 5018777"/>
                <a:gd name="connsiteY115" fmla="*/ 1162987 h 2613433"/>
                <a:gd name="connsiteX116" fmla="*/ 20783 w 5018777"/>
                <a:gd name="connsiteY116" fmla="*/ 1268216 h 2613433"/>
                <a:gd name="connsiteX117" fmla="*/ 69406 w 5018777"/>
                <a:gd name="connsiteY117" fmla="*/ 1319741 h 2613433"/>
                <a:gd name="connsiteX118" fmla="*/ 112949 w 5018777"/>
                <a:gd name="connsiteY118" fmla="*/ 1348770 h 2613433"/>
                <a:gd name="connsiteX119" fmla="*/ 159032 w 5018777"/>
                <a:gd name="connsiteY119" fmla="*/ 1348044 h 2613433"/>
                <a:gd name="connsiteX120" fmla="*/ 217089 w 5018777"/>
                <a:gd name="connsiteY120" fmla="*/ 1322644 h 2613433"/>
                <a:gd name="connsiteX121" fmla="*/ 199672 w 5018777"/>
                <a:gd name="connsiteY121" fmla="*/ 1249347 h 2613433"/>
                <a:gd name="connsiteX122" fmla="*/ 124197 w 5018777"/>
                <a:gd name="connsiteY122" fmla="*/ 1242453 h 2613433"/>
                <a:gd name="connsiteX123" fmla="*/ 54892 w 5018777"/>
                <a:gd name="connsiteY123" fmla="*/ 1268941 h 2613433"/>
                <a:gd name="connsiteX124" fmla="*/ 33120 w 5018777"/>
                <a:gd name="connsiteY124" fmla="*/ 1305227 h 2613433"/>
                <a:gd name="connsiteX125" fmla="*/ 18606 w 5018777"/>
                <a:gd name="connsiteY125" fmla="*/ 1326999 h 2613433"/>
                <a:gd name="connsiteX126" fmla="*/ 4092 w 5018777"/>
                <a:gd name="connsiteY126" fmla="*/ 1385781 h 2613433"/>
                <a:gd name="connsiteX127" fmla="*/ 3729 w 5018777"/>
                <a:gd name="connsiteY127" fmla="*/ 1442387 h 2613433"/>
                <a:gd name="connsiteX128" fmla="*/ 47635 w 5018777"/>
                <a:gd name="connsiteY128" fmla="*/ 1501170 h 2613433"/>
                <a:gd name="connsiteX129" fmla="*/ 91177 w 5018777"/>
                <a:gd name="connsiteY129" fmla="*/ 1530199 h 2613433"/>
                <a:gd name="connsiteX130" fmla="*/ 127100 w 5018777"/>
                <a:gd name="connsiteY130" fmla="*/ 1574467 h 2613433"/>
                <a:gd name="connsiteX131" fmla="*/ 171006 w 5018777"/>
                <a:gd name="connsiteY131" fmla="*/ 1588256 h 2613433"/>
                <a:gd name="connsiteX132" fmla="*/ 228337 w 5018777"/>
                <a:gd name="connsiteY132" fmla="*/ 1567936 h 2613433"/>
                <a:gd name="connsiteX133" fmla="*/ 236683 w 5018777"/>
                <a:gd name="connsiteY133" fmla="*/ 1489921 h 2613433"/>
                <a:gd name="connsiteX134" fmla="*/ 157217 w 5018777"/>
                <a:gd name="connsiteY134" fmla="*/ 1471779 h 2613433"/>
                <a:gd name="connsiteX135" fmla="*/ 105692 w 5018777"/>
                <a:gd name="connsiteY135" fmla="*/ 1508427 h 2613433"/>
                <a:gd name="connsiteX136" fmla="*/ 105692 w 5018777"/>
                <a:gd name="connsiteY136" fmla="*/ 1704370 h 2613433"/>
                <a:gd name="connsiteX137" fmla="*/ 141615 w 5018777"/>
                <a:gd name="connsiteY137" fmla="*/ 1755533 h 2613433"/>
                <a:gd name="connsiteX138" fmla="*/ 192777 w 5018777"/>
                <a:gd name="connsiteY138" fmla="*/ 1798713 h 2613433"/>
                <a:gd name="connsiteX139" fmla="*/ 250835 w 5018777"/>
                <a:gd name="connsiteY139" fmla="*/ 1834999 h 2613433"/>
                <a:gd name="connsiteX140" fmla="*/ 359692 w 5018777"/>
                <a:gd name="connsiteY140" fmla="*/ 1827741 h 2613433"/>
                <a:gd name="connsiteX141" fmla="*/ 394163 w 5018777"/>
                <a:gd name="connsiteY141" fmla="*/ 1802704 h 2613433"/>
                <a:gd name="connsiteX142" fmla="*/ 410492 w 5018777"/>
                <a:gd name="connsiteY142" fmla="*/ 1704370 h 2613433"/>
                <a:gd name="connsiteX143" fmla="*/ 366949 w 5018777"/>
                <a:gd name="connsiteY143" fmla="*/ 1689856 h 2613433"/>
                <a:gd name="connsiteX144" fmla="*/ 316149 w 5018777"/>
                <a:gd name="connsiteY144" fmla="*/ 1697113 h 2613433"/>
                <a:gd name="connsiteX145" fmla="*/ 279863 w 5018777"/>
                <a:gd name="connsiteY145" fmla="*/ 1726141 h 2613433"/>
                <a:gd name="connsiteX146" fmla="*/ 265349 w 5018777"/>
                <a:gd name="connsiteY146" fmla="*/ 1791456 h 2613433"/>
                <a:gd name="connsiteX147" fmla="*/ 276235 w 5018777"/>
                <a:gd name="connsiteY147" fmla="*/ 1945307 h 2613433"/>
                <a:gd name="connsiteX148" fmla="*/ 331026 w 5018777"/>
                <a:gd name="connsiteY148" fmla="*/ 1990664 h 2613433"/>
                <a:gd name="connsiteX149" fmla="*/ 417749 w 5018777"/>
                <a:gd name="connsiteY149" fmla="*/ 2009170 h 2613433"/>
                <a:gd name="connsiteX150" fmla="*/ 526606 w 5018777"/>
                <a:gd name="connsiteY150" fmla="*/ 2001913 h 2613433"/>
                <a:gd name="connsiteX151" fmla="*/ 555635 w 5018777"/>
                <a:gd name="connsiteY151" fmla="*/ 1980141 h 2613433"/>
                <a:gd name="connsiteX152" fmla="*/ 599177 w 5018777"/>
                <a:gd name="connsiteY152" fmla="*/ 1951113 h 2613433"/>
                <a:gd name="connsiteX153" fmla="*/ 628206 w 5018777"/>
                <a:gd name="connsiteY153" fmla="*/ 1907570 h 2613433"/>
                <a:gd name="connsiteX154" fmla="*/ 613692 w 5018777"/>
                <a:gd name="connsiteY154" fmla="*/ 1842256 h 2613433"/>
                <a:gd name="connsiteX155" fmla="*/ 570149 w 5018777"/>
                <a:gd name="connsiteY155" fmla="*/ 1798713 h 2613433"/>
                <a:gd name="connsiteX156" fmla="*/ 528057 w 5018777"/>
                <a:gd name="connsiteY156" fmla="*/ 1806696 h 2613433"/>
                <a:gd name="connsiteX157" fmla="*/ 481249 w 5018777"/>
                <a:gd name="connsiteY157" fmla="*/ 1904667 h 2613433"/>
                <a:gd name="connsiteX158" fmla="*/ 555635 w 5018777"/>
                <a:gd name="connsiteY158" fmla="*/ 2001913 h 2613433"/>
                <a:gd name="connsiteX159" fmla="*/ 570149 w 5018777"/>
                <a:gd name="connsiteY159" fmla="*/ 2023684 h 2613433"/>
                <a:gd name="connsiteX160" fmla="*/ 700777 w 5018777"/>
                <a:gd name="connsiteY160" fmla="*/ 2074484 h 2613433"/>
                <a:gd name="connsiteX161" fmla="*/ 737063 w 5018777"/>
                <a:gd name="connsiteY161" fmla="*/ 2088999 h 2613433"/>
                <a:gd name="connsiteX162" fmla="*/ 867692 w 5018777"/>
                <a:gd name="connsiteY162" fmla="*/ 2126010 h 2613433"/>
                <a:gd name="connsiteX163" fmla="*/ 969292 w 5018777"/>
                <a:gd name="connsiteY163" fmla="*/ 2154313 h 2613433"/>
                <a:gd name="connsiteX164" fmla="*/ 1078149 w 5018777"/>
                <a:gd name="connsiteY164" fmla="*/ 2139799 h 2613433"/>
                <a:gd name="connsiteX165" fmla="*/ 1128949 w 5018777"/>
                <a:gd name="connsiteY165" fmla="*/ 2110770 h 2613433"/>
                <a:gd name="connsiteX166" fmla="*/ 1247603 w 5018777"/>
                <a:gd name="connsiteY166" fmla="*/ 2019693 h 2613433"/>
                <a:gd name="connsiteX167" fmla="*/ 1291509 w 5018777"/>
                <a:gd name="connsiteY167" fmla="*/ 1963450 h 2613433"/>
                <a:gd name="connsiteX168" fmla="*/ 1278083 w 5018777"/>
                <a:gd name="connsiteY168" fmla="*/ 1845521 h 2613433"/>
                <a:gd name="connsiteX169" fmla="*/ 1223292 w 5018777"/>
                <a:gd name="connsiteY169" fmla="*/ 1820484 h 2613433"/>
                <a:gd name="connsiteX170" fmla="*/ 1129675 w 5018777"/>
                <a:gd name="connsiteY170" fmla="*/ 1839353 h 2613433"/>
                <a:gd name="connsiteX171" fmla="*/ 1107177 w 5018777"/>
                <a:gd name="connsiteY171" fmla="*/ 1900313 h 2613433"/>
                <a:gd name="connsiteX172" fmla="*/ 1085406 w 5018777"/>
                <a:gd name="connsiteY172" fmla="*/ 2009170 h 2613433"/>
                <a:gd name="connsiteX173" fmla="*/ 1020092 w 5018777"/>
                <a:gd name="connsiteY173" fmla="*/ 2001913 h 2613433"/>
                <a:gd name="connsiteX174" fmla="*/ 984532 w 5018777"/>
                <a:gd name="connsiteY174" fmla="*/ 1917730 h 2613433"/>
                <a:gd name="connsiteX175" fmla="*/ 996869 w 5018777"/>
                <a:gd name="connsiteY175" fmla="*/ 1813953 h 2613433"/>
                <a:gd name="connsiteX176" fmla="*/ 1070529 w 5018777"/>
                <a:gd name="connsiteY176" fmla="*/ 1737753 h 2613433"/>
                <a:gd name="connsiteX177" fmla="*/ 1230549 w 5018777"/>
                <a:gd name="connsiteY177" fmla="*/ 1697113 h 2613433"/>
                <a:gd name="connsiteX178" fmla="*/ 1339406 w 5018777"/>
                <a:gd name="connsiteY178" fmla="*/ 1704370 h 2613433"/>
                <a:gd name="connsiteX179" fmla="*/ 1426492 w 5018777"/>
                <a:gd name="connsiteY179" fmla="*/ 1747913 h 2613433"/>
                <a:gd name="connsiteX180" fmla="*/ 1480557 w 5018777"/>
                <a:gd name="connsiteY180" fmla="*/ 1798713 h 2613433"/>
                <a:gd name="connsiteX181" fmla="*/ 1510312 w 5018777"/>
                <a:gd name="connsiteY181" fmla="*/ 1865841 h 2613433"/>
                <a:gd name="connsiteX182" fmla="*/ 1511037 w 5018777"/>
                <a:gd name="connsiteY182" fmla="*/ 1968167 h 2613433"/>
                <a:gd name="connsiteX183" fmla="*/ 1463866 w 5018777"/>
                <a:gd name="connsiteY183" fmla="*/ 2053076 h 2613433"/>
                <a:gd name="connsiteX184" fmla="*/ 1404720 w 5018777"/>
                <a:gd name="connsiteY184" fmla="*/ 2168827 h 2613433"/>
                <a:gd name="connsiteX185" fmla="*/ 1368435 w 5018777"/>
                <a:gd name="connsiteY185" fmla="*/ 2299456 h 2613433"/>
                <a:gd name="connsiteX186" fmla="*/ 1370975 w 5018777"/>
                <a:gd name="connsiteY186" fmla="*/ 2455484 h 2613433"/>
                <a:gd name="connsiteX187" fmla="*/ 1513577 w 5018777"/>
                <a:gd name="connsiteY187" fmla="*/ 2560713 h 2613433"/>
                <a:gd name="connsiteX188" fmla="*/ 1636949 w 5018777"/>
                <a:gd name="connsiteY188" fmla="*/ 2596999 h 2613433"/>
                <a:gd name="connsiteX189" fmla="*/ 1813297 w 5018777"/>
                <a:gd name="connsiteY189" fmla="*/ 2613418 h 2613433"/>
                <a:gd name="connsiteX190" fmla="*/ 1929775 w 5018777"/>
                <a:gd name="connsiteY190" fmla="*/ 2578674 h 2613433"/>
                <a:gd name="connsiteX191" fmla="*/ 1963520 w 5018777"/>
                <a:gd name="connsiteY191" fmla="*/ 2502656 h 2613433"/>
                <a:gd name="connsiteX192" fmla="*/ 2006337 w 5018777"/>
                <a:gd name="connsiteY192" fmla="*/ 2321227 h 2613433"/>
                <a:gd name="connsiteX193" fmla="*/ 2043349 w 5018777"/>
                <a:gd name="connsiteY193" fmla="*/ 2118027 h 2613433"/>
                <a:gd name="connsiteX194" fmla="*/ 2102495 w 5018777"/>
                <a:gd name="connsiteY194" fmla="*/ 1993930 h 2613433"/>
                <a:gd name="connsiteX195" fmla="*/ 2221512 w 5018777"/>
                <a:gd name="connsiteY195" fmla="*/ 1885436 h 2613433"/>
                <a:gd name="connsiteX196" fmla="*/ 2333362 w 5018777"/>
                <a:gd name="connsiteY196" fmla="*/ 1872826 h 2613433"/>
                <a:gd name="connsiteX197" fmla="*/ 2398949 w 5018777"/>
                <a:gd name="connsiteY197" fmla="*/ 1885799 h 2613433"/>
                <a:gd name="connsiteX198" fmla="*/ 2457006 w 5018777"/>
                <a:gd name="connsiteY198" fmla="*/ 1936599 h 2613433"/>
                <a:gd name="connsiteX199" fmla="*/ 2493292 w 5018777"/>
                <a:gd name="connsiteY199" fmla="*/ 1980141 h 2613433"/>
                <a:gd name="connsiteX200" fmla="*/ 2533387 w 5018777"/>
                <a:gd name="connsiteY200" fmla="*/ 2070311 h 2613433"/>
                <a:gd name="connsiteX201" fmla="*/ 2542550 w 5018777"/>
                <a:gd name="connsiteY201" fmla="*/ 2186244 h 2613433"/>
                <a:gd name="connsiteX202" fmla="*/ 2476600 w 5018777"/>
                <a:gd name="connsiteY202" fmla="*/ 2276233 h 2613433"/>
                <a:gd name="connsiteX203" fmla="*/ 2332092 w 5018777"/>
                <a:gd name="connsiteY203" fmla="*/ 2284306 h 2613433"/>
                <a:gd name="connsiteX204" fmla="*/ 2435144 w 5018777"/>
                <a:gd name="connsiteY204" fmla="*/ 2156127 h 2613433"/>
                <a:gd name="connsiteX205" fmla="*/ 2379899 w 5018777"/>
                <a:gd name="connsiteY205" fmla="*/ 2051896 h 2613433"/>
                <a:gd name="connsiteX206" fmla="*/ 2275577 w 5018777"/>
                <a:gd name="connsiteY206" fmla="*/ 2023684 h 2613433"/>
                <a:gd name="connsiteX207" fmla="*/ 2152206 w 5018777"/>
                <a:gd name="connsiteY207" fmla="*/ 2118027 h 2613433"/>
                <a:gd name="connsiteX208" fmla="*/ 2130435 w 5018777"/>
                <a:gd name="connsiteY208" fmla="*/ 2357513 h 2613433"/>
                <a:gd name="connsiteX209" fmla="*/ 2209265 w 5018777"/>
                <a:gd name="connsiteY209" fmla="*/ 2471359 h 2613433"/>
                <a:gd name="connsiteX210" fmla="*/ 2319120 w 5018777"/>
                <a:gd name="connsiteY210" fmla="*/ 2538941 h 2613433"/>
                <a:gd name="connsiteX211" fmla="*/ 2532662 w 5018777"/>
                <a:gd name="connsiteY211" fmla="*/ 2572143 h 2613433"/>
                <a:gd name="connsiteX212" fmla="*/ 2587635 w 5018777"/>
                <a:gd name="connsiteY212" fmla="*/ 2488141 h 2613433"/>
                <a:gd name="connsiteX213" fmla="*/ 2594892 w 5018777"/>
                <a:gd name="connsiteY213" fmla="*/ 2415570 h 2613433"/>
                <a:gd name="connsiteX214" fmla="*/ 2790835 w 5018777"/>
                <a:gd name="connsiteY214" fmla="*/ 2459113 h 2613433"/>
                <a:gd name="connsiteX215" fmla="*/ 2767612 w 5018777"/>
                <a:gd name="connsiteY215" fmla="*/ 2271606 h 2613433"/>
                <a:gd name="connsiteX216" fmla="*/ 2980246 w 5018777"/>
                <a:gd name="connsiteY216" fmla="*/ 2288298 h 2613433"/>
                <a:gd name="connsiteX217" fmla="*/ 2916474 w 5018777"/>
                <a:gd name="connsiteY217" fmla="*/ 2071037 h 2613433"/>
                <a:gd name="connsiteX218" fmla="*/ 3146435 w 5018777"/>
                <a:gd name="connsiteY218" fmla="*/ 2045456 h 2613433"/>
                <a:gd name="connsiteX219" fmla="*/ 3023063 w 5018777"/>
                <a:gd name="connsiteY219" fmla="*/ 1849513 h 2613433"/>
                <a:gd name="connsiteX220" fmla="*/ 3251300 w 5018777"/>
                <a:gd name="connsiteY220" fmla="*/ 1832640 h 2613433"/>
                <a:gd name="connsiteX221" fmla="*/ 3091099 w 5018777"/>
                <a:gd name="connsiteY221" fmla="*/ 1653570 h 2613433"/>
                <a:gd name="connsiteX222" fmla="*/ 3298835 w 5018777"/>
                <a:gd name="connsiteY222" fmla="*/ 1573741 h 2613433"/>
                <a:gd name="connsiteX223" fmla="*/ 3119402 w 5018777"/>
                <a:gd name="connsiteY223" fmla="*/ 1426694 h 2613433"/>
                <a:gd name="connsiteX224" fmla="*/ 3313349 w 5018777"/>
                <a:gd name="connsiteY224" fmla="*/ 1268941 h 2613433"/>
                <a:gd name="connsiteX225" fmla="*/ 3097993 w 5018777"/>
                <a:gd name="connsiteY225" fmla="*/ 1178862 h 2613433"/>
                <a:gd name="connsiteX226" fmla="*/ 3255292 w 5018777"/>
                <a:gd name="connsiteY226" fmla="*/ 1000427 h 2613433"/>
                <a:gd name="connsiteX227" fmla="*/ 3028325 w 5018777"/>
                <a:gd name="connsiteY227" fmla="*/ 929398 h 2613433"/>
                <a:gd name="connsiteX228" fmla="*/ 3131920 w 5018777"/>
                <a:gd name="connsiteY228" fmla="*/ 710141 h 2613433"/>
                <a:gd name="connsiteX229" fmla="*/ 2892435 w 5018777"/>
                <a:gd name="connsiteY229" fmla="*/ 652084 h 2613433"/>
                <a:gd name="connsiteX230" fmla="*/ 2976527 w 5018777"/>
                <a:gd name="connsiteY230" fmla="*/ 470202 h 2613433"/>
                <a:gd name="connsiteX231" fmla="*/ 2736950 w 5018777"/>
                <a:gd name="connsiteY231" fmla="*/ 452694 h 2613433"/>
                <a:gd name="connsiteX232" fmla="*/ 2725520 w 5018777"/>
                <a:gd name="connsiteY232" fmla="*/ 296484 h 2613433"/>
                <a:gd name="connsiteX233" fmla="*/ 2711006 w 5018777"/>
                <a:gd name="connsiteY233"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547755 w 5018777"/>
                <a:gd name="connsiteY42" fmla="*/ 254393 h 2613433"/>
                <a:gd name="connsiteX43" fmla="*/ 3502035 w 5018777"/>
                <a:gd name="connsiteY43" fmla="*/ 427113 h 2613433"/>
                <a:gd name="connsiteX44" fmla="*/ 3501672 w 5018777"/>
                <a:gd name="connsiteY44" fmla="*/ 559556 h 2613433"/>
                <a:gd name="connsiteX45" fmla="*/ 3554649 w 5018777"/>
                <a:gd name="connsiteY45" fmla="*/ 673856 h 2613433"/>
                <a:gd name="connsiteX46" fmla="*/ 3638106 w 5018777"/>
                <a:gd name="connsiteY46" fmla="*/ 736267 h 2613433"/>
                <a:gd name="connsiteX47" fmla="*/ 3756397 w 5018777"/>
                <a:gd name="connsiteY47" fmla="*/ 758764 h 2613433"/>
                <a:gd name="connsiteX48" fmla="*/ 3886663 w 5018777"/>
                <a:gd name="connsiteY48" fmla="*/ 746427 h 2613433"/>
                <a:gd name="connsiteX49" fmla="*/ 3980643 w 5018777"/>
                <a:gd name="connsiteY49" fmla="*/ 665147 h 2613433"/>
                <a:gd name="connsiteX50" fmla="*/ 4000237 w 5018777"/>
                <a:gd name="connsiteY50" fmla="*/ 583504 h 2613433"/>
                <a:gd name="connsiteX51" fmla="*/ 3943450 w 5018777"/>
                <a:gd name="connsiteY51" fmla="*/ 486621 h 2613433"/>
                <a:gd name="connsiteX52" fmla="*/ 3866706 w 5018777"/>
                <a:gd name="connsiteY52" fmla="*/ 454690 h 2613433"/>
                <a:gd name="connsiteX53" fmla="*/ 3801120 w 5018777"/>
                <a:gd name="connsiteY53" fmla="*/ 466120 h 2613433"/>
                <a:gd name="connsiteX54" fmla="*/ 3763292 w 5018777"/>
                <a:gd name="connsiteY54" fmla="*/ 535970 h 2613433"/>
                <a:gd name="connsiteX55" fmla="*/ 3770005 w 5018777"/>
                <a:gd name="connsiteY55" fmla="*/ 633306 h 2613433"/>
                <a:gd name="connsiteX56" fmla="*/ 3681286 w 5018777"/>
                <a:gd name="connsiteY56" fmla="*/ 546130 h 2613433"/>
                <a:gd name="connsiteX57" fmla="*/ 3668949 w 5018777"/>
                <a:gd name="connsiteY57" fmla="*/ 441627 h 2613433"/>
                <a:gd name="connsiteX58" fmla="*/ 3724285 w 5018777"/>
                <a:gd name="connsiteY58" fmla="*/ 353453 h 2613433"/>
                <a:gd name="connsiteX59" fmla="*/ 3827427 w 5018777"/>
                <a:gd name="connsiteY59" fmla="*/ 317530 h 2613433"/>
                <a:gd name="connsiteX60" fmla="*/ 3959235 w 5018777"/>
                <a:gd name="connsiteY60" fmla="*/ 340027 h 2613433"/>
                <a:gd name="connsiteX61" fmla="*/ 4097120 w 5018777"/>
                <a:gd name="connsiteY61" fmla="*/ 485170 h 2613433"/>
                <a:gd name="connsiteX62" fmla="*/ 4111997 w 5018777"/>
                <a:gd name="connsiteY62" fmla="*/ 627047 h 2613433"/>
                <a:gd name="connsiteX63" fmla="*/ 4060835 w 5018777"/>
                <a:gd name="connsiteY63" fmla="*/ 775456 h 2613433"/>
                <a:gd name="connsiteX64" fmla="*/ 3946897 w 5018777"/>
                <a:gd name="connsiteY64" fmla="*/ 857461 h 2613433"/>
                <a:gd name="connsiteX65" fmla="*/ 3780255 w 5018777"/>
                <a:gd name="connsiteY65" fmla="*/ 891933 h 2613433"/>
                <a:gd name="connsiteX66" fmla="*/ 3567349 w 5018777"/>
                <a:gd name="connsiteY66" fmla="*/ 869799 h 2613433"/>
                <a:gd name="connsiteX67" fmla="*/ 3414586 w 5018777"/>
                <a:gd name="connsiteY67" fmla="*/ 817094 h 2613433"/>
                <a:gd name="connsiteX68" fmla="*/ 3324870 w 5018777"/>
                <a:gd name="connsiteY68" fmla="*/ 698893 h 2613433"/>
                <a:gd name="connsiteX69" fmla="*/ 3267538 w 5018777"/>
                <a:gd name="connsiteY69" fmla="*/ 546402 h 2613433"/>
                <a:gd name="connsiteX70" fmla="*/ 3199412 w 5018777"/>
                <a:gd name="connsiteY70" fmla="*/ 374136 h 2613433"/>
                <a:gd name="connsiteX71" fmla="*/ 3139177 w 5018777"/>
                <a:gd name="connsiteY71" fmla="*/ 289227 h 2613433"/>
                <a:gd name="connsiteX72" fmla="*/ 3081120 w 5018777"/>
                <a:gd name="connsiteY72" fmla="*/ 238427 h 2613433"/>
                <a:gd name="connsiteX73" fmla="*/ 3008549 w 5018777"/>
                <a:gd name="connsiteY73" fmla="*/ 180370 h 2613433"/>
                <a:gd name="connsiteX74" fmla="*/ 2934889 w 5018777"/>
                <a:gd name="connsiteY74" fmla="*/ 130659 h 2613433"/>
                <a:gd name="connsiteX75" fmla="*/ 2827120 w 5018777"/>
                <a:gd name="connsiteY75" fmla="*/ 86027 h 2613433"/>
                <a:gd name="connsiteX76" fmla="*/ 2667463 w 5018777"/>
                <a:gd name="connsiteY76" fmla="*/ 56999 h 2613433"/>
                <a:gd name="connsiteX77" fmla="*/ 2500549 w 5018777"/>
                <a:gd name="connsiteY77" fmla="*/ 49741 h 2613433"/>
                <a:gd name="connsiteX78" fmla="*/ 2275577 w 5018777"/>
                <a:gd name="connsiteY78" fmla="*/ 27970 h 2613433"/>
                <a:gd name="connsiteX79" fmla="*/ 2036092 w 5018777"/>
                <a:gd name="connsiteY79" fmla="*/ 13456 h 2613433"/>
                <a:gd name="connsiteX80" fmla="*/ 1753063 w 5018777"/>
                <a:gd name="connsiteY80" fmla="*/ 35227 h 2613433"/>
                <a:gd name="connsiteX81" fmla="*/ 1519746 w 5018777"/>
                <a:gd name="connsiteY81" fmla="*/ 88204 h 2613433"/>
                <a:gd name="connsiteX82" fmla="*/ 1157977 w 5018777"/>
                <a:gd name="connsiteY82" fmla="*/ 196699 h 2613433"/>
                <a:gd name="connsiteX83" fmla="*/ 969292 w 5018777"/>
                <a:gd name="connsiteY83" fmla="*/ 267456 h 2613433"/>
                <a:gd name="connsiteX84" fmla="*/ 889463 w 5018777"/>
                <a:gd name="connsiteY84" fmla="*/ 325513 h 2613433"/>
                <a:gd name="connsiteX85" fmla="*/ 763189 w 5018777"/>
                <a:gd name="connsiteY85" fmla="*/ 426750 h 2613433"/>
                <a:gd name="connsiteX86" fmla="*/ 693520 w 5018777"/>
                <a:gd name="connsiteY86" fmla="*/ 506941 h 2613433"/>
                <a:gd name="connsiteX87" fmla="*/ 664492 w 5018777"/>
                <a:gd name="connsiteY87" fmla="*/ 550484 h 2613433"/>
                <a:gd name="connsiteX88" fmla="*/ 642720 w 5018777"/>
                <a:gd name="connsiteY88" fmla="*/ 615799 h 2613433"/>
                <a:gd name="connsiteX89" fmla="*/ 651792 w 5018777"/>
                <a:gd name="connsiteY89" fmla="*/ 747153 h 2613433"/>
                <a:gd name="connsiteX90" fmla="*/ 700052 w 5018777"/>
                <a:gd name="connsiteY90" fmla="*/ 810653 h 2613433"/>
                <a:gd name="connsiteX91" fmla="*/ 751577 w 5018777"/>
                <a:gd name="connsiteY91" fmla="*/ 811016 h 2613433"/>
                <a:gd name="connsiteX92" fmla="*/ 775889 w 5018777"/>
                <a:gd name="connsiteY92" fmla="*/ 755136 h 2613433"/>
                <a:gd name="connsiteX93" fmla="*/ 764640 w 5018777"/>
                <a:gd name="connsiteY93" fmla="*/ 685467 h 2613433"/>
                <a:gd name="connsiteX94" fmla="*/ 704769 w 5018777"/>
                <a:gd name="connsiteY94" fmla="*/ 650633 h 2613433"/>
                <a:gd name="connsiteX95" fmla="*/ 567246 w 5018777"/>
                <a:gd name="connsiteY95" fmla="*/ 645190 h 2613433"/>
                <a:gd name="connsiteX96" fmla="*/ 468549 w 5018777"/>
                <a:gd name="connsiteY96" fmla="*/ 688370 h 2613433"/>
                <a:gd name="connsiteX97" fmla="*/ 446777 w 5018777"/>
                <a:gd name="connsiteY97" fmla="*/ 760941 h 2613433"/>
                <a:gd name="connsiteX98" fmla="*/ 475806 w 5018777"/>
                <a:gd name="connsiteY98" fmla="*/ 855284 h 2613433"/>
                <a:gd name="connsiteX99" fmla="*/ 533863 w 5018777"/>
                <a:gd name="connsiteY99" fmla="*/ 848027 h 2613433"/>
                <a:gd name="connsiteX100" fmla="*/ 541120 w 5018777"/>
                <a:gd name="connsiteY100" fmla="*/ 826256 h 2613433"/>
                <a:gd name="connsiteX101" fmla="*/ 519349 w 5018777"/>
                <a:gd name="connsiteY101" fmla="*/ 746427 h 2613433"/>
                <a:gd name="connsiteX102" fmla="*/ 497577 w 5018777"/>
                <a:gd name="connsiteY102" fmla="*/ 731913 h 2613433"/>
                <a:gd name="connsiteX103" fmla="*/ 352435 w 5018777"/>
                <a:gd name="connsiteY103" fmla="*/ 739170 h 2613433"/>
                <a:gd name="connsiteX104" fmla="*/ 252286 w 5018777"/>
                <a:gd name="connsiteY104" fmla="*/ 797227 h 2613433"/>
                <a:gd name="connsiteX105" fmla="*/ 192777 w 5018777"/>
                <a:gd name="connsiteY105" fmla="*/ 898827 h 2613433"/>
                <a:gd name="connsiteX106" fmla="*/ 187335 w 5018777"/>
                <a:gd name="connsiteY106" fmla="*/ 1032721 h 2613433"/>
                <a:gd name="connsiteX107" fmla="*/ 218177 w 5018777"/>
                <a:gd name="connsiteY107" fmla="*/ 1076990 h 2613433"/>
                <a:gd name="connsiteX108" fmla="*/ 278049 w 5018777"/>
                <a:gd name="connsiteY108" fmla="*/ 1069733 h 2613433"/>
                <a:gd name="connsiteX109" fmla="*/ 297643 w 5018777"/>
                <a:gd name="connsiteY109" fmla="*/ 1028730 h 2613433"/>
                <a:gd name="connsiteX110" fmla="*/ 260995 w 5018777"/>
                <a:gd name="connsiteY110" fmla="*/ 963779 h 2613433"/>
                <a:gd name="connsiteX111" fmla="*/ 172095 w 5018777"/>
                <a:gd name="connsiteY111" fmla="*/ 958336 h 2613433"/>
                <a:gd name="connsiteX112" fmla="*/ 108957 w 5018777"/>
                <a:gd name="connsiteY112" fmla="*/ 1002604 h 2613433"/>
                <a:gd name="connsiteX113" fmla="*/ 54892 w 5018777"/>
                <a:gd name="connsiteY113" fmla="*/ 1072999 h 2613433"/>
                <a:gd name="connsiteX114" fmla="*/ 14252 w 5018777"/>
                <a:gd name="connsiteY114" fmla="*/ 1162987 h 2613433"/>
                <a:gd name="connsiteX115" fmla="*/ 20783 w 5018777"/>
                <a:gd name="connsiteY115" fmla="*/ 1268216 h 2613433"/>
                <a:gd name="connsiteX116" fmla="*/ 69406 w 5018777"/>
                <a:gd name="connsiteY116" fmla="*/ 1319741 h 2613433"/>
                <a:gd name="connsiteX117" fmla="*/ 112949 w 5018777"/>
                <a:gd name="connsiteY117" fmla="*/ 1348770 h 2613433"/>
                <a:gd name="connsiteX118" fmla="*/ 159032 w 5018777"/>
                <a:gd name="connsiteY118" fmla="*/ 1348044 h 2613433"/>
                <a:gd name="connsiteX119" fmla="*/ 217089 w 5018777"/>
                <a:gd name="connsiteY119" fmla="*/ 1322644 h 2613433"/>
                <a:gd name="connsiteX120" fmla="*/ 199672 w 5018777"/>
                <a:gd name="connsiteY120" fmla="*/ 1249347 h 2613433"/>
                <a:gd name="connsiteX121" fmla="*/ 124197 w 5018777"/>
                <a:gd name="connsiteY121" fmla="*/ 1242453 h 2613433"/>
                <a:gd name="connsiteX122" fmla="*/ 54892 w 5018777"/>
                <a:gd name="connsiteY122" fmla="*/ 1268941 h 2613433"/>
                <a:gd name="connsiteX123" fmla="*/ 33120 w 5018777"/>
                <a:gd name="connsiteY123" fmla="*/ 1305227 h 2613433"/>
                <a:gd name="connsiteX124" fmla="*/ 18606 w 5018777"/>
                <a:gd name="connsiteY124" fmla="*/ 1326999 h 2613433"/>
                <a:gd name="connsiteX125" fmla="*/ 4092 w 5018777"/>
                <a:gd name="connsiteY125" fmla="*/ 1385781 h 2613433"/>
                <a:gd name="connsiteX126" fmla="*/ 3729 w 5018777"/>
                <a:gd name="connsiteY126" fmla="*/ 1442387 h 2613433"/>
                <a:gd name="connsiteX127" fmla="*/ 47635 w 5018777"/>
                <a:gd name="connsiteY127" fmla="*/ 1501170 h 2613433"/>
                <a:gd name="connsiteX128" fmla="*/ 91177 w 5018777"/>
                <a:gd name="connsiteY128" fmla="*/ 1530199 h 2613433"/>
                <a:gd name="connsiteX129" fmla="*/ 127100 w 5018777"/>
                <a:gd name="connsiteY129" fmla="*/ 1574467 h 2613433"/>
                <a:gd name="connsiteX130" fmla="*/ 171006 w 5018777"/>
                <a:gd name="connsiteY130" fmla="*/ 1588256 h 2613433"/>
                <a:gd name="connsiteX131" fmla="*/ 228337 w 5018777"/>
                <a:gd name="connsiteY131" fmla="*/ 1567936 h 2613433"/>
                <a:gd name="connsiteX132" fmla="*/ 236683 w 5018777"/>
                <a:gd name="connsiteY132" fmla="*/ 1489921 h 2613433"/>
                <a:gd name="connsiteX133" fmla="*/ 157217 w 5018777"/>
                <a:gd name="connsiteY133" fmla="*/ 1471779 h 2613433"/>
                <a:gd name="connsiteX134" fmla="*/ 105692 w 5018777"/>
                <a:gd name="connsiteY134" fmla="*/ 1508427 h 2613433"/>
                <a:gd name="connsiteX135" fmla="*/ 105692 w 5018777"/>
                <a:gd name="connsiteY135" fmla="*/ 1704370 h 2613433"/>
                <a:gd name="connsiteX136" fmla="*/ 141615 w 5018777"/>
                <a:gd name="connsiteY136" fmla="*/ 1755533 h 2613433"/>
                <a:gd name="connsiteX137" fmla="*/ 192777 w 5018777"/>
                <a:gd name="connsiteY137" fmla="*/ 1798713 h 2613433"/>
                <a:gd name="connsiteX138" fmla="*/ 250835 w 5018777"/>
                <a:gd name="connsiteY138" fmla="*/ 1834999 h 2613433"/>
                <a:gd name="connsiteX139" fmla="*/ 359692 w 5018777"/>
                <a:gd name="connsiteY139" fmla="*/ 1827741 h 2613433"/>
                <a:gd name="connsiteX140" fmla="*/ 394163 w 5018777"/>
                <a:gd name="connsiteY140" fmla="*/ 1802704 h 2613433"/>
                <a:gd name="connsiteX141" fmla="*/ 410492 w 5018777"/>
                <a:gd name="connsiteY141" fmla="*/ 1704370 h 2613433"/>
                <a:gd name="connsiteX142" fmla="*/ 366949 w 5018777"/>
                <a:gd name="connsiteY142" fmla="*/ 1689856 h 2613433"/>
                <a:gd name="connsiteX143" fmla="*/ 316149 w 5018777"/>
                <a:gd name="connsiteY143" fmla="*/ 1697113 h 2613433"/>
                <a:gd name="connsiteX144" fmla="*/ 279863 w 5018777"/>
                <a:gd name="connsiteY144" fmla="*/ 1726141 h 2613433"/>
                <a:gd name="connsiteX145" fmla="*/ 265349 w 5018777"/>
                <a:gd name="connsiteY145" fmla="*/ 1791456 h 2613433"/>
                <a:gd name="connsiteX146" fmla="*/ 276235 w 5018777"/>
                <a:gd name="connsiteY146" fmla="*/ 1945307 h 2613433"/>
                <a:gd name="connsiteX147" fmla="*/ 331026 w 5018777"/>
                <a:gd name="connsiteY147" fmla="*/ 1990664 h 2613433"/>
                <a:gd name="connsiteX148" fmla="*/ 417749 w 5018777"/>
                <a:gd name="connsiteY148" fmla="*/ 2009170 h 2613433"/>
                <a:gd name="connsiteX149" fmla="*/ 526606 w 5018777"/>
                <a:gd name="connsiteY149" fmla="*/ 2001913 h 2613433"/>
                <a:gd name="connsiteX150" fmla="*/ 555635 w 5018777"/>
                <a:gd name="connsiteY150" fmla="*/ 1980141 h 2613433"/>
                <a:gd name="connsiteX151" fmla="*/ 599177 w 5018777"/>
                <a:gd name="connsiteY151" fmla="*/ 1951113 h 2613433"/>
                <a:gd name="connsiteX152" fmla="*/ 628206 w 5018777"/>
                <a:gd name="connsiteY152" fmla="*/ 1907570 h 2613433"/>
                <a:gd name="connsiteX153" fmla="*/ 613692 w 5018777"/>
                <a:gd name="connsiteY153" fmla="*/ 1842256 h 2613433"/>
                <a:gd name="connsiteX154" fmla="*/ 570149 w 5018777"/>
                <a:gd name="connsiteY154" fmla="*/ 1798713 h 2613433"/>
                <a:gd name="connsiteX155" fmla="*/ 528057 w 5018777"/>
                <a:gd name="connsiteY155" fmla="*/ 1806696 h 2613433"/>
                <a:gd name="connsiteX156" fmla="*/ 481249 w 5018777"/>
                <a:gd name="connsiteY156" fmla="*/ 1904667 h 2613433"/>
                <a:gd name="connsiteX157" fmla="*/ 555635 w 5018777"/>
                <a:gd name="connsiteY157" fmla="*/ 2001913 h 2613433"/>
                <a:gd name="connsiteX158" fmla="*/ 570149 w 5018777"/>
                <a:gd name="connsiteY158" fmla="*/ 2023684 h 2613433"/>
                <a:gd name="connsiteX159" fmla="*/ 700777 w 5018777"/>
                <a:gd name="connsiteY159" fmla="*/ 2074484 h 2613433"/>
                <a:gd name="connsiteX160" fmla="*/ 737063 w 5018777"/>
                <a:gd name="connsiteY160" fmla="*/ 2088999 h 2613433"/>
                <a:gd name="connsiteX161" fmla="*/ 867692 w 5018777"/>
                <a:gd name="connsiteY161" fmla="*/ 2126010 h 2613433"/>
                <a:gd name="connsiteX162" fmla="*/ 969292 w 5018777"/>
                <a:gd name="connsiteY162" fmla="*/ 2154313 h 2613433"/>
                <a:gd name="connsiteX163" fmla="*/ 1078149 w 5018777"/>
                <a:gd name="connsiteY163" fmla="*/ 2139799 h 2613433"/>
                <a:gd name="connsiteX164" fmla="*/ 1128949 w 5018777"/>
                <a:gd name="connsiteY164" fmla="*/ 2110770 h 2613433"/>
                <a:gd name="connsiteX165" fmla="*/ 1247603 w 5018777"/>
                <a:gd name="connsiteY165" fmla="*/ 2019693 h 2613433"/>
                <a:gd name="connsiteX166" fmla="*/ 1291509 w 5018777"/>
                <a:gd name="connsiteY166" fmla="*/ 1963450 h 2613433"/>
                <a:gd name="connsiteX167" fmla="*/ 1278083 w 5018777"/>
                <a:gd name="connsiteY167" fmla="*/ 1845521 h 2613433"/>
                <a:gd name="connsiteX168" fmla="*/ 1223292 w 5018777"/>
                <a:gd name="connsiteY168" fmla="*/ 1820484 h 2613433"/>
                <a:gd name="connsiteX169" fmla="*/ 1129675 w 5018777"/>
                <a:gd name="connsiteY169" fmla="*/ 1839353 h 2613433"/>
                <a:gd name="connsiteX170" fmla="*/ 1107177 w 5018777"/>
                <a:gd name="connsiteY170" fmla="*/ 1900313 h 2613433"/>
                <a:gd name="connsiteX171" fmla="*/ 1085406 w 5018777"/>
                <a:gd name="connsiteY171" fmla="*/ 2009170 h 2613433"/>
                <a:gd name="connsiteX172" fmla="*/ 1020092 w 5018777"/>
                <a:gd name="connsiteY172" fmla="*/ 2001913 h 2613433"/>
                <a:gd name="connsiteX173" fmla="*/ 984532 w 5018777"/>
                <a:gd name="connsiteY173" fmla="*/ 1917730 h 2613433"/>
                <a:gd name="connsiteX174" fmla="*/ 996869 w 5018777"/>
                <a:gd name="connsiteY174" fmla="*/ 1813953 h 2613433"/>
                <a:gd name="connsiteX175" fmla="*/ 1070529 w 5018777"/>
                <a:gd name="connsiteY175" fmla="*/ 1737753 h 2613433"/>
                <a:gd name="connsiteX176" fmla="*/ 1230549 w 5018777"/>
                <a:gd name="connsiteY176" fmla="*/ 1697113 h 2613433"/>
                <a:gd name="connsiteX177" fmla="*/ 1339406 w 5018777"/>
                <a:gd name="connsiteY177" fmla="*/ 1704370 h 2613433"/>
                <a:gd name="connsiteX178" fmla="*/ 1426492 w 5018777"/>
                <a:gd name="connsiteY178" fmla="*/ 1747913 h 2613433"/>
                <a:gd name="connsiteX179" fmla="*/ 1480557 w 5018777"/>
                <a:gd name="connsiteY179" fmla="*/ 1798713 h 2613433"/>
                <a:gd name="connsiteX180" fmla="*/ 1510312 w 5018777"/>
                <a:gd name="connsiteY180" fmla="*/ 1865841 h 2613433"/>
                <a:gd name="connsiteX181" fmla="*/ 1511037 w 5018777"/>
                <a:gd name="connsiteY181" fmla="*/ 1968167 h 2613433"/>
                <a:gd name="connsiteX182" fmla="*/ 1463866 w 5018777"/>
                <a:gd name="connsiteY182" fmla="*/ 2053076 h 2613433"/>
                <a:gd name="connsiteX183" fmla="*/ 1404720 w 5018777"/>
                <a:gd name="connsiteY183" fmla="*/ 2168827 h 2613433"/>
                <a:gd name="connsiteX184" fmla="*/ 1368435 w 5018777"/>
                <a:gd name="connsiteY184" fmla="*/ 2299456 h 2613433"/>
                <a:gd name="connsiteX185" fmla="*/ 1370975 w 5018777"/>
                <a:gd name="connsiteY185" fmla="*/ 2455484 h 2613433"/>
                <a:gd name="connsiteX186" fmla="*/ 1513577 w 5018777"/>
                <a:gd name="connsiteY186" fmla="*/ 2560713 h 2613433"/>
                <a:gd name="connsiteX187" fmla="*/ 1636949 w 5018777"/>
                <a:gd name="connsiteY187" fmla="*/ 2596999 h 2613433"/>
                <a:gd name="connsiteX188" fmla="*/ 1813297 w 5018777"/>
                <a:gd name="connsiteY188" fmla="*/ 2613418 h 2613433"/>
                <a:gd name="connsiteX189" fmla="*/ 1929775 w 5018777"/>
                <a:gd name="connsiteY189" fmla="*/ 2578674 h 2613433"/>
                <a:gd name="connsiteX190" fmla="*/ 1963520 w 5018777"/>
                <a:gd name="connsiteY190" fmla="*/ 2502656 h 2613433"/>
                <a:gd name="connsiteX191" fmla="*/ 2006337 w 5018777"/>
                <a:gd name="connsiteY191" fmla="*/ 2321227 h 2613433"/>
                <a:gd name="connsiteX192" fmla="*/ 2043349 w 5018777"/>
                <a:gd name="connsiteY192" fmla="*/ 2118027 h 2613433"/>
                <a:gd name="connsiteX193" fmla="*/ 2102495 w 5018777"/>
                <a:gd name="connsiteY193" fmla="*/ 1993930 h 2613433"/>
                <a:gd name="connsiteX194" fmla="*/ 2221512 w 5018777"/>
                <a:gd name="connsiteY194" fmla="*/ 1885436 h 2613433"/>
                <a:gd name="connsiteX195" fmla="*/ 2333362 w 5018777"/>
                <a:gd name="connsiteY195" fmla="*/ 1872826 h 2613433"/>
                <a:gd name="connsiteX196" fmla="*/ 2398949 w 5018777"/>
                <a:gd name="connsiteY196" fmla="*/ 1885799 h 2613433"/>
                <a:gd name="connsiteX197" fmla="*/ 2457006 w 5018777"/>
                <a:gd name="connsiteY197" fmla="*/ 1936599 h 2613433"/>
                <a:gd name="connsiteX198" fmla="*/ 2493292 w 5018777"/>
                <a:gd name="connsiteY198" fmla="*/ 1980141 h 2613433"/>
                <a:gd name="connsiteX199" fmla="*/ 2533387 w 5018777"/>
                <a:gd name="connsiteY199" fmla="*/ 2070311 h 2613433"/>
                <a:gd name="connsiteX200" fmla="*/ 2542550 w 5018777"/>
                <a:gd name="connsiteY200" fmla="*/ 2186244 h 2613433"/>
                <a:gd name="connsiteX201" fmla="*/ 2476600 w 5018777"/>
                <a:gd name="connsiteY201" fmla="*/ 2276233 h 2613433"/>
                <a:gd name="connsiteX202" fmla="*/ 2332092 w 5018777"/>
                <a:gd name="connsiteY202" fmla="*/ 2284306 h 2613433"/>
                <a:gd name="connsiteX203" fmla="*/ 2435144 w 5018777"/>
                <a:gd name="connsiteY203" fmla="*/ 2156127 h 2613433"/>
                <a:gd name="connsiteX204" fmla="*/ 2379899 w 5018777"/>
                <a:gd name="connsiteY204" fmla="*/ 2051896 h 2613433"/>
                <a:gd name="connsiteX205" fmla="*/ 2275577 w 5018777"/>
                <a:gd name="connsiteY205" fmla="*/ 2023684 h 2613433"/>
                <a:gd name="connsiteX206" fmla="*/ 2152206 w 5018777"/>
                <a:gd name="connsiteY206" fmla="*/ 2118027 h 2613433"/>
                <a:gd name="connsiteX207" fmla="*/ 2130435 w 5018777"/>
                <a:gd name="connsiteY207" fmla="*/ 2357513 h 2613433"/>
                <a:gd name="connsiteX208" fmla="*/ 2209265 w 5018777"/>
                <a:gd name="connsiteY208" fmla="*/ 2471359 h 2613433"/>
                <a:gd name="connsiteX209" fmla="*/ 2319120 w 5018777"/>
                <a:gd name="connsiteY209" fmla="*/ 2538941 h 2613433"/>
                <a:gd name="connsiteX210" fmla="*/ 2532662 w 5018777"/>
                <a:gd name="connsiteY210" fmla="*/ 2572143 h 2613433"/>
                <a:gd name="connsiteX211" fmla="*/ 2587635 w 5018777"/>
                <a:gd name="connsiteY211" fmla="*/ 2488141 h 2613433"/>
                <a:gd name="connsiteX212" fmla="*/ 2594892 w 5018777"/>
                <a:gd name="connsiteY212" fmla="*/ 2415570 h 2613433"/>
                <a:gd name="connsiteX213" fmla="*/ 2790835 w 5018777"/>
                <a:gd name="connsiteY213" fmla="*/ 2459113 h 2613433"/>
                <a:gd name="connsiteX214" fmla="*/ 2767612 w 5018777"/>
                <a:gd name="connsiteY214" fmla="*/ 2271606 h 2613433"/>
                <a:gd name="connsiteX215" fmla="*/ 2980246 w 5018777"/>
                <a:gd name="connsiteY215" fmla="*/ 2288298 h 2613433"/>
                <a:gd name="connsiteX216" fmla="*/ 2916474 w 5018777"/>
                <a:gd name="connsiteY216" fmla="*/ 2071037 h 2613433"/>
                <a:gd name="connsiteX217" fmla="*/ 3146435 w 5018777"/>
                <a:gd name="connsiteY217" fmla="*/ 2045456 h 2613433"/>
                <a:gd name="connsiteX218" fmla="*/ 3023063 w 5018777"/>
                <a:gd name="connsiteY218" fmla="*/ 1849513 h 2613433"/>
                <a:gd name="connsiteX219" fmla="*/ 3251300 w 5018777"/>
                <a:gd name="connsiteY219" fmla="*/ 1832640 h 2613433"/>
                <a:gd name="connsiteX220" fmla="*/ 3091099 w 5018777"/>
                <a:gd name="connsiteY220" fmla="*/ 1653570 h 2613433"/>
                <a:gd name="connsiteX221" fmla="*/ 3298835 w 5018777"/>
                <a:gd name="connsiteY221" fmla="*/ 1573741 h 2613433"/>
                <a:gd name="connsiteX222" fmla="*/ 3119402 w 5018777"/>
                <a:gd name="connsiteY222" fmla="*/ 1426694 h 2613433"/>
                <a:gd name="connsiteX223" fmla="*/ 3313349 w 5018777"/>
                <a:gd name="connsiteY223" fmla="*/ 1268941 h 2613433"/>
                <a:gd name="connsiteX224" fmla="*/ 3097993 w 5018777"/>
                <a:gd name="connsiteY224" fmla="*/ 1178862 h 2613433"/>
                <a:gd name="connsiteX225" fmla="*/ 3255292 w 5018777"/>
                <a:gd name="connsiteY225" fmla="*/ 1000427 h 2613433"/>
                <a:gd name="connsiteX226" fmla="*/ 3028325 w 5018777"/>
                <a:gd name="connsiteY226" fmla="*/ 929398 h 2613433"/>
                <a:gd name="connsiteX227" fmla="*/ 3131920 w 5018777"/>
                <a:gd name="connsiteY227" fmla="*/ 710141 h 2613433"/>
                <a:gd name="connsiteX228" fmla="*/ 2892435 w 5018777"/>
                <a:gd name="connsiteY228" fmla="*/ 652084 h 2613433"/>
                <a:gd name="connsiteX229" fmla="*/ 2976527 w 5018777"/>
                <a:gd name="connsiteY229" fmla="*/ 470202 h 2613433"/>
                <a:gd name="connsiteX230" fmla="*/ 2736950 w 5018777"/>
                <a:gd name="connsiteY230" fmla="*/ 452694 h 2613433"/>
                <a:gd name="connsiteX231" fmla="*/ 2725520 w 5018777"/>
                <a:gd name="connsiteY231" fmla="*/ 296484 h 2613433"/>
                <a:gd name="connsiteX232" fmla="*/ 2711006 w 5018777"/>
                <a:gd name="connsiteY232"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1235 w 5018777"/>
                <a:gd name="connsiteY7" fmla="*/ 463399 h 2613433"/>
                <a:gd name="connsiteX8" fmla="*/ 4699463 w 5018777"/>
                <a:gd name="connsiteY8" fmla="*/ 506941 h 2613433"/>
                <a:gd name="connsiteX9" fmla="*/ 4699463 w 5018777"/>
                <a:gd name="connsiteY9" fmla="*/ 652084 h 2613433"/>
                <a:gd name="connsiteX10" fmla="*/ 4706720 w 5018777"/>
                <a:gd name="connsiteY10" fmla="*/ 673856 h 2613433"/>
                <a:gd name="connsiteX11" fmla="*/ 4743006 w 5018777"/>
                <a:gd name="connsiteY11" fmla="*/ 702884 h 2613433"/>
                <a:gd name="connsiteX12" fmla="*/ 4779292 w 5018777"/>
                <a:gd name="connsiteY12" fmla="*/ 724656 h 2613433"/>
                <a:gd name="connsiteX13" fmla="*/ 4801063 w 5018777"/>
                <a:gd name="connsiteY13" fmla="*/ 739170 h 2613433"/>
                <a:gd name="connsiteX14" fmla="*/ 4960720 w 5018777"/>
                <a:gd name="connsiteY14" fmla="*/ 724656 h 2613433"/>
                <a:gd name="connsiteX15" fmla="*/ 4982492 w 5018777"/>
                <a:gd name="connsiteY15" fmla="*/ 681113 h 2613433"/>
                <a:gd name="connsiteX16" fmla="*/ 5004263 w 5018777"/>
                <a:gd name="connsiteY16" fmla="*/ 637570 h 2613433"/>
                <a:gd name="connsiteX17" fmla="*/ 5011520 w 5018777"/>
                <a:gd name="connsiteY17" fmla="*/ 594027 h 2613433"/>
                <a:gd name="connsiteX18" fmla="*/ 5018777 w 5018777"/>
                <a:gd name="connsiteY18" fmla="*/ 564999 h 2613433"/>
                <a:gd name="connsiteX19" fmla="*/ 5004263 w 5018777"/>
                <a:gd name="connsiteY19" fmla="*/ 398084 h 2613433"/>
                <a:gd name="connsiteX20" fmla="*/ 4997006 w 5018777"/>
                <a:gd name="connsiteY20" fmla="*/ 376313 h 2613433"/>
                <a:gd name="connsiteX21" fmla="*/ 4982492 w 5018777"/>
                <a:gd name="connsiteY21" fmla="*/ 354541 h 2613433"/>
                <a:gd name="connsiteX22" fmla="*/ 4960720 w 5018777"/>
                <a:gd name="connsiteY22" fmla="*/ 318256 h 2613433"/>
                <a:gd name="connsiteX23" fmla="*/ 4953463 w 5018777"/>
                <a:gd name="connsiteY23" fmla="*/ 296484 h 2613433"/>
                <a:gd name="connsiteX24" fmla="*/ 4888149 w 5018777"/>
                <a:gd name="connsiteY24" fmla="*/ 260199 h 2613433"/>
                <a:gd name="connsiteX25" fmla="*/ 4851863 w 5018777"/>
                <a:gd name="connsiteY25" fmla="*/ 238427 h 2613433"/>
                <a:gd name="connsiteX26" fmla="*/ 4801063 w 5018777"/>
                <a:gd name="connsiteY26" fmla="*/ 216656 h 2613433"/>
                <a:gd name="connsiteX27" fmla="*/ 4743006 w 5018777"/>
                <a:gd name="connsiteY27" fmla="*/ 165856 h 2613433"/>
                <a:gd name="connsiteX28" fmla="*/ 4728492 w 5018777"/>
                <a:gd name="connsiteY28" fmla="*/ 151341 h 2613433"/>
                <a:gd name="connsiteX29" fmla="*/ 4655920 w 5018777"/>
                <a:gd name="connsiteY29" fmla="*/ 115056 h 2613433"/>
                <a:gd name="connsiteX30" fmla="*/ 4612377 w 5018777"/>
                <a:gd name="connsiteY30" fmla="*/ 86027 h 2613433"/>
                <a:gd name="connsiteX31" fmla="*/ 4568835 w 5018777"/>
                <a:gd name="connsiteY31" fmla="*/ 71513 h 2613433"/>
                <a:gd name="connsiteX32" fmla="*/ 4539806 w 5018777"/>
                <a:gd name="connsiteY32" fmla="*/ 64256 h 2613433"/>
                <a:gd name="connsiteX33" fmla="*/ 4496263 w 5018777"/>
                <a:gd name="connsiteY33" fmla="*/ 49741 h 2613433"/>
                <a:gd name="connsiteX34" fmla="*/ 4445463 w 5018777"/>
                <a:gd name="connsiteY34" fmla="*/ 27970 h 2613433"/>
                <a:gd name="connsiteX35" fmla="*/ 4380149 w 5018777"/>
                <a:gd name="connsiteY35" fmla="*/ 20713 h 2613433"/>
                <a:gd name="connsiteX36" fmla="*/ 4336606 w 5018777"/>
                <a:gd name="connsiteY36" fmla="*/ 13456 h 2613433"/>
                <a:gd name="connsiteX37" fmla="*/ 4264035 w 5018777"/>
                <a:gd name="connsiteY37" fmla="*/ 6199 h 2613433"/>
                <a:gd name="connsiteX38" fmla="*/ 3882672 w 5018777"/>
                <a:gd name="connsiteY38" fmla="*/ 3296 h 2613433"/>
                <a:gd name="connsiteX39" fmla="*/ 3705235 w 5018777"/>
                <a:gd name="connsiteY39" fmla="*/ 56999 h 2613433"/>
                <a:gd name="connsiteX40" fmla="*/ 3547755 w 5018777"/>
                <a:gd name="connsiteY40" fmla="*/ 254393 h 2613433"/>
                <a:gd name="connsiteX41" fmla="*/ 3502035 w 5018777"/>
                <a:gd name="connsiteY41" fmla="*/ 427113 h 2613433"/>
                <a:gd name="connsiteX42" fmla="*/ 3501672 w 5018777"/>
                <a:gd name="connsiteY42" fmla="*/ 559556 h 2613433"/>
                <a:gd name="connsiteX43" fmla="*/ 3554649 w 5018777"/>
                <a:gd name="connsiteY43" fmla="*/ 673856 h 2613433"/>
                <a:gd name="connsiteX44" fmla="*/ 3638106 w 5018777"/>
                <a:gd name="connsiteY44" fmla="*/ 736267 h 2613433"/>
                <a:gd name="connsiteX45" fmla="*/ 3756397 w 5018777"/>
                <a:gd name="connsiteY45" fmla="*/ 758764 h 2613433"/>
                <a:gd name="connsiteX46" fmla="*/ 3886663 w 5018777"/>
                <a:gd name="connsiteY46" fmla="*/ 746427 h 2613433"/>
                <a:gd name="connsiteX47" fmla="*/ 3980643 w 5018777"/>
                <a:gd name="connsiteY47" fmla="*/ 665147 h 2613433"/>
                <a:gd name="connsiteX48" fmla="*/ 4000237 w 5018777"/>
                <a:gd name="connsiteY48" fmla="*/ 583504 h 2613433"/>
                <a:gd name="connsiteX49" fmla="*/ 3943450 w 5018777"/>
                <a:gd name="connsiteY49" fmla="*/ 486621 h 2613433"/>
                <a:gd name="connsiteX50" fmla="*/ 3866706 w 5018777"/>
                <a:gd name="connsiteY50" fmla="*/ 454690 h 2613433"/>
                <a:gd name="connsiteX51" fmla="*/ 3801120 w 5018777"/>
                <a:gd name="connsiteY51" fmla="*/ 466120 h 2613433"/>
                <a:gd name="connsiteX52" fmla="*/ 3763292 w 5018777"/>
                <a:gd name="connsiteY52" fmla="*/ 535970 h 2613433"/>
                <a:gd name="connsiteX53" fmla="*/ 3770005 w 5018777"/>
                <a:gd name="connsiteY53" fmla="*/ 633306 h 2613433"/>
                <a:gd name="connsiteX54" fmla="*/ 3681286 w 5018777"/>
                <a:gd name="connsiteY54" fmla="*/ 546130 h 2613433"/>
                <a:gd name="connsiteX55" fmla="*/ 3668949 w 5018777"/>
                <a:gd name="connsiteY55" fmla="*/ 441627 h 2613433"/>
                <a:gd name="connsiteX56" fmla="*/ 3724285 w 5018777"/>
                <a:gd name="connsiteY56" fmla="*/ 353453 h 2613433"/>
                <a:gd name="connsiteX57" fmla="*/ 3827427 w 5018777"/>
                <a:gd name="connsiteY57" fmla="*/ 317530 h 2613433"/>
                <a:gd name="connsiteX58" fmla="*/ 3959235 w 5018777"/>
                <a:gd name="connsiteY58" fmla="*/ 340027 h 2613433"/>
                <a:gd name="connsiteX59" fmla="*/ 4097120 w 5018777"/>
                <a:gd name="connsiteY59" fmla="*/ 485170 h 2613433"/>
                <a:gd name="connsiteX60" fmla="*/ 4111997 w 5018777"/>
                <a:gd name="connsiteY60" fmla="*/ 627047 h 2613433"/>
                <a:gd name="connsiteX61" fmla="*/ 4060835 w 5018777"/>
                <a:gd name="connsiteY61" fmla="*/ 775456 h 2613433"/>
                <a:gd name="connsiteX62" fmla="*/ 3946897 w 5018777"/>
                <a:gd name="connsiteY62" fmla="*/ 857461 h 2613433"/>
                <a:gd name="connsiteX63" fmla="*/ 3780255 w 5018777"/>
                <a:gd name="connsiteY63" fmla="*/ 891933 h 2613433"/>
                <a:gd name="connsiteX64" fmla="*/ 3567349 w 5018777"/>
                <a:gd name="connsiteY64" fmla="*/ 869799 h 2613433"/>
                <a:gd name="connsiteX65" fmla="*/ 3414586 w 5018777"/>
                <a:gd name="connsiteY65" fmla="*/ 817094 h 2613433"/>
                <a:gd name="connsiteX66" fmla="*/ 3324870 w 5018777"/>
                <a:gd name="connsiteY66" fmla="*/ 698893 h 2613433"/>
                <a:gd name="connsiteX67" fmla="*/ 3267538 w 5018777"/>
                <a:gd name="connsiteY67" fmla="*/ 546402 h 2613433"/>
                <a:gd name="connsiteX68" fmla="*/ 3199412 w 5018777"/>
                <a:gd name="connsiteY68" fmla="*/ 374136 h 2613433"/>
                <a:gd name="connsiteX69" fmla="*/ 3139177 w 5018777"/>
                <a:gd name="connsiteY69" fmla="*/ 289227 h 2613433"/>
                <a:gd name="connsiteX70" fmla="*/ 3081120 w 5018777"/>
                <a:gd name="connsiteY70" fmla="*/ 238427 h 2613433"/>
                <a:gd name="connsiteX71" fmla="*/ 3008549 w 5018777"/>
                <a:gd name="connsiteY71" fmla="*/ 180370 h 2613433"/>
                <a:gd name="connsiteX72" fmla="*/ 2934889 w 5018777"/>
                <a:gd name="connsiteY72" fmla="*/ 130659 h 2613433"/>
                <a:gd name="connsiteX73" fmla="*/ 2827120 w 5018777"/>
                <a:gd name="connsiteY73" fmla="*/ 86027 h 2613433"/>
                <a:gd name="connsiteX74" fmla="*/ 2667463 w 5018777"/>
                <a:gd name="connsiteY74" fmla="*/ 56999 h 2613433"/>
                <a:gd name="connsiteX75" fmla="*/ 2500549 w 5018777"/>
                <a:gd name="connsiteY75" fmla="*/ 49741 h 2613433"/>
                <a:gd name="connsiteX76" fmla="*/ 2275577 w 5018777"/>
                <a:gd name="connsiteY76" fmla="*/ 27970 h 2613433"/>
                <a:gd name="connsiteX77" fmla="*/ 2036092 w 5018777"/>
                <a:gd name="connsiteY77" fmla="*/ 13456 h 2613433"/>
                <a:gd name="connsiteX78" fmla="*/ 1753063 w 5018777"/>
                <a:gd name="connsiteY78" fmla="*/ 35227 h 2613433"/>
                <a:gd name="connsiteX79" fmla="*/ 1519746 w 5018777"/>
                <a:gd name="connsiteY79" fmla="*/ 88204 h 2613433"/>
                <a:gd name="connsiteX80" fmla="*/ 1157977 w 5018777"/>
                <a:gd name="connsiteY80" fmla="*/ 196699 h 2613433"/>
                <a:gd name="connsiteX81" fmla="*/ 969292 w 5018777"/>
                <a:gd name="connsiteY81" fmla="*/ 267456 h 2613433"/>
                <a:gd name="connsiteX82" fmla="*/ 889463 w 5018777"/>
                <a:gd name="connsiteY82" fmla="*/ 325513 h 2613433"/>
                <a:gd name="connsiteX83" fmla="*/ 763189 w 5018777"/>
                <a:gd name="connsiteY83" fmla="*/ 426750 h 2613433"/>
                <a:gd name="connsiteX84" fmla="*/ 693520 w 5018777"/>
                <a:gd name="connsiteY84" fmla="*/ 506941 h 2613433"/>
                <a:gd name="connsiteX85" fmla="*/ 664492 w 5018777"/>
                <a:gd name="connsiteY85" fmla="*/ 550484 h 2613433"/>
                <a:gd name="connsiteX86" fmla="*/ 642720 w 5018777"/>
                <a:gd name="connsiteY86" fmla="*/ 615799 h 2613433"/>
                <a:gd name="connsiteX87" fmla="*/ 651792 w 5018777"/>
                <a:gd name="connsiteY87" fmla="*/ 747153 h 2613433"/>
                <a:gd name="connsiteX88" fmla="*/ 700052 w 5018777"/>
                <a:gd name="connsiteY88" fmla="*/ 810653 h 2613433"/>
                <a:gd name="connsiteX89" fmla="*/ 751577 w 5018777"/>
                <a:gd name="connsiteY89" fmla="*/ 811016 h 2613433"/>
                <a:gd name="connsiteX90" fmla="*/ 775889 w 5018777"/>
                <a:gd name="connsiteY90" fmla="*/ 755136 h 2613433"/>
                <a:gd name="connsiteX91" fmla="*/ 764640 w 5018777"/>
                <a:gd name="connsiteY91" fmla="*/ 685467 h 2613433"/>
                <a:gd name="connsiteX92" fmla="*/ 704769 w 5018777"/>
                <a:gd name="connsiteY92" fmla="*/ 650633 h 2613433"/>
                <a:gd name="connsiteX93" fmla="*/ 567246 w 5018777"/>
                <a:gd name="connsiteY93" fmla="*/ 645190 h 2613433"/>
                <a:gd name="connsiteX94" fmla="*/ 468549 w 5018777"/>
                <a:gd name="connsiteY94" fmla="*/ 688370 h 2613433"/>
                <a:gd name="connsiteX95" fmla="*/ 446777 w 5018777"/>
                <a:gd name="connsiteY95" fmla="*/ 760941 h 2613433"/>
                <a:gd name="connsiteX96" fmla="*/ 475806 w 5018777"/>
                <a:gd name="connsiteY96" fmla="*/ 855284 h 2613433"/>
                <a:gd name="connsiteX97" fmla="*/ 533863 w 5018777"/>
                <a:gd name="connsiteY97" fmla="*/ 848027 h 2613433"/>
                <a:gd name="connsiteX98" fmla="*/ 541120 w 5018777"/>
                <a:gd name="connsiteY98" fmla="*/ 826256 h 2613433"/>
                <a:gd name="connsiteX99" fmla="*/ 519349 w 5018777"/>
                <a:gd name="connsiteY99" fmla="*/ 746427 h 2613433"/>
                <a:gd name="connsiteX100" fmla="*/ 497577 w 5018777"/>
                <a:gd name="connsiteY100" fmla="*/ 731913 h 2613433"/>
                <a:gd name="connsiteX101" fmla="*/ 352435 w 5018777"/>
                <a:gd name="connsiteY101" fmla="*/ 739170 h 2613433"/>
                <a:gd name="connsiteX102" fmla="*/ 252286 w 5018777"/>
                <a:gd name="connsiteY102" fmla="*/ 797227 h 2613433"/>
                <a:gd name="connsiteX103" fmla="*/ 192777 w 5018777"/>
                <a:gd name="connsiteY103" fmla="*/ 898827 h 2613433"/>
                <a:gd name="connsiteX104" fmla="*/ 187335 w 5018777"/>
                <a:gd name="connsiteY104" fmla="*/ 1032721 h 2613433"/>
                <a:gd name="connsiteX105" fmla="*/ 218177 w 5018777"/>
                <a:gd name="connsiteY105" fmla="*/ 1076990 h 2613433"/>
                <a:gd name="connsiteX106" fmla="*/ 278049 w 5018777"/>
                <a:gd name="connsiteY106" fmla="*/ 1069733 h 2613433"/>
                <a:gd name="connsiteX107" fmla="*/ 297643 w 5018777"/>
                <a:gd name="connsiteY107" fmla="*/ 1028730 h 2613433"/>
                <a:gd name="connsiteX108" fmla="*/ 260995 w 5018777"/>
                <a:gd name="connsiteY108" fmla="*/ 963779 h 2613433"/>
                <a:gd name="connsiteX109" fmla="*/ 172095 w 5018777"/>
                <a:gd name="connsiteY109" fmla="*/ 958336 h 2613433"/>
                <a:gd name="connsiteX110" fmla="*/ 108957 w 5018777"/>
                <a:gd name="connsiteY110" fmla="*/ 1002604 h 2613433"/>
                <a:gd name="connsiteX111" fmla="*/ 54892 w 5018777"/>
                <a:gd name="connsiteY111" fmla="*/ 1072999 h 2613433"/>
                <a:gd name="connsiteX112" fmla="*/ 14252 w 5018777"/>
                <a:gd name="connsiteY112" fmla="*/ 1162987 h 2613433"/>
                <a:gd name="connsiteX113" fmla="*/ 20783 w 5018777"/>
                <a:gd name="connsiteY113" fmla="*/ 1268216 h 2613433"/>
                <a:gd name="connsiteX114" fmla="*/ 69406 w 5018777"/>
                <a:gd name="connsiteY114" fmla="*/ 1319741 h 2613433"/>
                <a:gd name="connsiteX115" fmla="*/ 112949 w 5018777"/>
                <a:gd name="connsiteY115" fmla="*/ 1348770 h 2613433"/>
                <a:gd name="connsiteX116" fmla="*/ 159032 w 5018777"/>
                <a:gd name="connsiteY116" fmla="*/ 1348044 h 2613433"/>
                <a:gd name="connsiteX117" fmla="*/ 217089 w 5018777"/>
                <a:gd name="connsiteY117" fmla="*/ 1322644 h 2613433"/>
                <a:gd name="connsiteX118" fmla="*/ 199672 w 5018777"/>
                <a:gd name="connsiteY118" fmla="*/ 1249347 h 2613433"/>
                <a:gd name="connsiteX119" fmla="*/ 124197 w 5018777"/>
                <a:gd name="connsiteY119" fmla="*/ 1242453 h 2613433"/>
                <a:gd name="connsiteX120" fmla="*/ 54892 w 5018777"/>
                <a:gd name="connsiteY120" fmla="*/ 1268941 h 2613433"/>
                <a:gd name="connsiteX121" fmla="*/ 33120 w 5018777"/>
                <a:gd name="connsiteY121" fmla="*/ 1305227 h 2613433"/>
                <a:gd name="connsiteX122" fmla="*/ 18606 w 5018777"/>
                <a:gd name="connsiteY122" fmla="*/ 1326999 h 2613433"/>
                <a:gd name="connsiteX123" fmla="*/ 4092 w 5018777"/>
                <a:gd name="connsiteY123" fmla="*/ 1385781 h 2613433"/>
                <a:gd name="connsiteX124" fmla="*/ 3729 w 5018777"/>
                <a:gd name="connsiteY124" fmla="*/ 1442387 h 2613433"/>
                <a:gd name="connsiteX125" fmla="*/ 47635 w 5018777"/>
                <a:gd name="connsiteY125" fmla="*/ 1501170 h 2613433"/>
                <a:gd name="connsiteX126" fmla="*/ 91177 w 5018777"/>
                <a:gd name="connsiteY126" fmla="*/ 1530199 h 2613433"/>
                <a:gd name="connsiteX127" fmla="*/ 127100 w 5018777"/>
                <a:gd name="connsiteY127" fmla="*/ 1574467 h 2613433"/>
                <a:gd name="connsiteX128" fmla="*/ 171006 w 5018777"/>
                <a:gd name="connsiteY128" fmla="*/ 1588256 h 2613433"/>
                <a:gd name="connsiteX129" fmla="*/ 228337 w 5018777"/>
                <a:gd name="connsiteY129" fmla="*/ 1567936 h 2613433"/>
                <a:gd name="connsiteX130" fmla="*/ 236683 w 5018777"/>
                <a:gd name="connsiteY130" fmla="*/ 1489921 h 2613433"/>
                <a:gd name="connsiteX131" fmla="*/ 157217 w 5018777"/>
                <a:gd name="connsiteY131" fmla="*/ 1471779 h 2613433"/>
                <a:gd name="connsiteX132" fmla="*/ 105692 w 5018777"/>
                <a:gd name="connsiteY132" fmla="*/ 1508427 h 2613433"/>
                <a:gd name="connsiteX133" fmla="*/ 105692 w 5018777"/>
                <a:gd name="connsiteY133" fmla="*/ 1704370 h 2613433"/>
                <a:gd name="connsiteX134" fmla="*/ 141615 w 5018777"/>
                <a:gd name="connsiteY134" fmla="*/ 1755533 h 2613433"/>
                <a:gd name="connsiteX135" fmla="*/ 192777 w 5018777"/>
                <a:gd name="connsiteY135" fmla="*/ 1798713 h 2613433"/>
                <a:gd name="connsiteX136" fmla="*/ 250835 w 5018777"/>
                <a:gd name="connsiteY136" fmla="*/ 1834999 h 2613433"/>
                <a:gd name="connsiteX137" fmla="*/ 359692 w 5018777"/>
                <a:gd name="connsiteY137" fmla="*/ 1827741 h 2613433"/>
                <a:gd name="connsiteX138" fmla="*/ 394163 w 5018777"/>
                <a:gd name="connsiteY138" fmla="*/ 1802704 h 2613433"/>
                <a:gd name="connsiteX139" fmla="*/ 410492 w 5018777"/>
                <a:gd name="connsiteY139" fmla="*/ 1704370 h 2613433"/>
                <a:gd name="connsiteX140" fmla="*/ 366949 w 5018777"/>
                <a:gd name="connsiteY140" fmla="*/ 1689856 h 2613433"/>
                <a:gd name="connsiteX141" fmla="*/ 316149 w 5018777"/>
                <a:gd name="connsiteY141" fmla="*/ 1697113 h 2613433"/>
                <a:gd name="connsiteX142" fmla="*/ 279863 w 5018777"/>
                <a:gd name="connsiteY142" fmla="*/ 1726141 h 2613433"/>
                <a:gd name="connsiteX143" fmla="*/ 265349 w 5018777"/>
                <a:gd name="connsiteY143" fmla="*/ 1791456 h 2613433"/>
                <a:gd name="connsiteX144" fmla="*/ 276235 w 5018777"/>
                <a:gd name="connsiteY144" fmla="*/ 1945307 h 2613433"/>
                <a:gd name="connsiteX145" fmla="*/ 331026 w 5018777"/>
                <a:gd name="connsiteY145" fmla="*/ 1990664 h 2613433"/>
                <a:gd name="connsiteX146" fmla="*/ 417749 w 5018777"/>
                <a:gd name="connsiteY146" fmla="*/ 2009170 h 2613433"/>
                <a:gd name="connsiteX147" fmla="*/ 526606 w 5018777"/>
                <a:gd name="connsiteY147" fmla="*/ 2001913 h 2613433"/>
                <a:gd name="connsiteX148" fmla="*/ 555635 w 5018777"/>
                <a:gd name="connsiteY148" fmla="*/ 1980141 h 2613433"/>
                <a:gd name="connsiteX149" fmla="*/ 599177 w 5018777"/>
                <a:gd name="connsiteY149" fmla="*/ 1951113 h 2613433"/>
                <a:gd name="connsiteX150" fmla="*/ 628206 w 5018777"/>
                <a:gd name="connsiteY150" fmla="*/ 1907570 h 2613433"/>
                <a:gd name="connsiteX151" fmla="*/ 613692 w 5018777"/>
                <a:gd name="connsiteY151" fmla="*/ 1842256 h 2613433"/>
                <a:gd name="connsiteX152" fmla="*/ 570149 w 5018777"/>
                <a:gd name="connsiteY152" fmla="*/ 1798713 h 2613433"/>
                <a:gd name="connsiteX153" fmla="*/ 528057 w 5018777"/>
                <a:gd name="connsiteY153" fmla="*/ 1806696 h 2613433"/>
                <a:gd name="connsiteX154" fmla="*/ 481249 w 5018777"/>
                <a:gd name="connsiteY154" fmla="*/ 1904667 h 2613433"/>
                <a:gd name="connsiteX155" fmla="*/ 555635 w 5018777"/>
                <a:gd name="connsiteY155" fmla="*/ 2001913 h 2613433"/>
                <a:gd name="connsiteX156" fmla="*/ 570149 w 5018777"/>
                <a:gd name="connsiteY156" fmla="*/ 2023684 h 2613433"/>
                <a:gd name="connsiteX157" fmla="*/ 700777 w 5018777"/>
                <a:gd name="connsiteY157" fmla="*/ 2074484 h 2613433"/>
                <a:gd name="connsiteX158" fmla="*/ 737063 w 5018777"/>
                <a:gd name="connsiteY158" fmla="*/ 2088999 h 2613433"/>
                <a:gd name="connsiteX159" fmla="*/ 867692 w 5018777"/>
                <a:gd name="connsiteY159" fmla="*/ 2126010 h 2613433"/>
                <a:gd name="connsiteX160" fmla="*/ 969292 w 5018777"/>
                <a:gd name="connsiteY160" fmla="*/ 2154313 h 2613433"/>
                <a:gd name="connsiteX161" fmla="*/ 1078149 w 5018777"/>
                <a:gd name="connsiteY161" fmla="*/ 2139799 h 2613433"/>
                <a:gd name="connsiteX162" fmla="*/ 1128949 w 5018777"/>
                <a:gd name="connsiteY162" fmla="*/ 2110770 h 2613433"/>
                <a:gd name="connsiteX163" fmla="*/ 1247603 w 5018777"/>
                <a:gd name="connsiteY163" fmla="*/ 2019693 h 2613433"/>
                <a:gd name="connsiteX164" fmla="*/ 1291509 w 5018777"/>
                <a:gd name="connsiteY164" fmla="*/ 1963450 h 2613433"/>
                <a:gd name="connsiteX165" fmla="*/ 1278083 w 5018777"/>
                <a:gd name="connsiteY165" fmla="*/ 1845521 h 2613433"/>
                <a:gd name="connsiteX166" fmla="*/ 1223292 w 5018777"/>
                <a:gd name="connsiteY166" fmla="*/ 1820484 h 2613433"/>
                <a:gd name="connsiteX167" fmla="*/ 1129675 w 5018777"/>
                <a:gd name="connsiteY167" fmla="*/ 1839353 h 2613433"/>
                <a:gd name="connsiteX168" fmla="*/ 1107177 w 5018777"/>
                <a:gd name="connsiteY168" fmla="*/ 1900313 h 2613433"/>
                <a:gd name="connsiteX169" fmla="*/ 1085406 w 5018777"/>
                <a:gd name="connsiteY169" fmla="*/ 2009170 h 2613433"/>
                <a:gd name="connsiteX170" fmla="*/ 1020092 w 5018777"/>
                <a:gd name="connsiteY170" fmla="*/ 2001913 h 2613433"/>
                <a:gd name="connsiteX171" fmla="*/ 984532 w 5018777"/>
                <a:gd name="connsiteY171" fmla="*/ 1917730 h 2613433"/>
                <a:gd name="connsiteX172" fmla="*/ 996869 w 5018777"/>
                <a:gd name="connsiteY172" fmla="*/ 1813953 h 2613433"/>
                <a:gd name="connsiteX173" fmla="*/ 1070529 w 5018777"/>
                <a:gd name="connsiteY173" fmla="*/ 1737753 h 2613433"/>
                <a:gd name="connsiteX174" fmla="*/ 1230549 w 5018777"/>
                <a:gd name="connsiteY174" fmla="*/ 1697113 h 2613433"/>
                <a:gd name="connsiteX175" fmla="*/ 1339406 w 5018777"/>
                <a:gd name="connsiteY175" fmla="*/ 1704370 h 2613433"/>
                <a:gd name="connsiteX176" fmla="*/ 1426492 w 5018777"/>
                <a:gd name="connsiteY176" fmla="*/ 1747913 h 2613433"/>
                <a:gd name="connsiteX177" fmla="*/ 1480557 w 5018777"/>
                <a:gd name="connsiteY177" fmla="*/ 1798713 h 2613433"/>
                <a:gd name="connsiteX178" fmla="*/ 1510312 w 5018777"/>
                <a:gd name="connsiteY178" fmla="*/ 1865841 h 2613433"/>
                <a:gd name="connsiteX179" fmla="*/ 1511037 w 5018777"/>
                <a:gd name="connsiteY179" fmla="*/ 1968167 h 2613433"/>
                <a:gd name="connsiteX180" fmla="*/ 1463866 w 5018777"/>
                <a:gd name="connsiteY180" fmla="*/ 2053076 h 2613433"/>
                <a:gd name="connsiteX181" fmla="*/ 1404720 w 5018777"/>
                <a:gd name="connsiteY181" fmla="*/ 2168827 h 2613433"/>
                <a:gd name="connsiteX182" fmla="*/ 1368435 w 5018777"/>
                <a:gd name="connsiteY182" fmla="*/ 2299456 h 2613433"/>
                <a:gd name="connsiteX183" fmla="*/ 1370975 w 5018777"/>
                <a:gd name="connsiteY183" fmla="*/ 2455484 h 2613433"/>
                <a:gd name="connsiteX184" fmla="*/ 1513577 w 5018777"/>
                <a:gd name="connsiteY184" fmla="*/ 2560713 h 2613433"/>
                <a:gd name="connsiteX185" fmla="*/ 1636949 w 5018777"/>
                <a:gd name="connsiteY185" fmla="*/ 2596999 h 2613433"/>
                <a:gd name="connsiteX186" fmla="*/ 1813297 w 5018777"/>
                <a:gd name="connsiteY186" fmla="*/ 2613418 h 2613433"/>
                <a:gd name="connsiteX187" fmla="*/ 1929775 w 5018777"/>
                <a:gd name="connsiteY187" fmla="*/ 2578674 h 2613433"/>
                <a:gd name="connsiteX188" fmla="*/ 1963520 w 5018777"/>
                <a:gd name="connsiteY188" fmla="*/ 2502656 h 2613433"/>
                <a:gd name="connsiteX189" fmla="*/ 2006337 w 5018777"/>
                <a:gd name="connsiteY189" fmla="*/ 2321227 h 2613433"/>
                <a:gd name="connsiteX190" fmla="*/ 2043349 w 5018777"/>
                <a:gd name="connsiteY190" fmla="*/ 2118027 h 2613433"/>
                <a:gd name="connsiteX191" fmla="*/ 2102495 w 5018777"/>
                <a:gd name="connsiteY191" fmla="*/ 1993930 h 2613433"/>
                <a:gd name="connsiteX192" fmla="*/ 2221512 w 5018777"/>
                <a:gd name="connsiteY192" fmla="*/ 1885436 h 2613433"/>
                <a:gd name="connsiteX193" fmla="*/ 2333362 w 5018777"/>
                <a:gd name="connsiteY193" fmla="*/ 1872826 h 2613433"/>
                <a:gd name="connsiteX194" fmla="*/ 2398949 w 5018777"/>
                <a:gd name="connsiteY194" fmla="*/ 1885799 h 2613433"/>
                <a:gd name="connsiteX195" fmla="*/ 2457006 w 5018777"/>
                <a:gd name="connsiteY195" fmla="*/ 1936599 h 2613433"/>
                <a:gd name="connsiteX196" fmla="*/ 2493292 w 5018777"/>
                <a:gd name="connsiteY196" fmla="*/ 1980141 h 2613433"/>
                <a:gd name="connsiteX197" fmla="*/ 2533387 w 5018777"/>
                <a:gd name="connsiteY197" fmla="*/ 2070311 h 2613433"/>
                <a:gd name="connsiteX198" fmla="*/ 2542550 w 5018777"/>
                <a:gd name="connsiteY198" fmla="*/ 2186244 h 2613433"/>
                <a:gd name="connsiteX199" fmla="*/ 2476600 w 5018777"/>
                <a:gd name="connsiteY199" fmla="*/ 2276233 h 2613433"/>
                <a:gd name="connsiteX200" fmla="*/ 2332092 w 5018777"/>
                <a:gd name="connsiteY200" fmla="*/ 2284306 h 2613433"/>
                <a:gd name="connsiteX201" fmla="*/ 2435144 w 5018777"/>
                <a:gd name="connsiteY201" fmla="*/ 2156127 h 2613433"/>
                <a:gd name="connsiteX202" fmla="*/ 2379899 w 5018777"/>
                <a:gd name="connsiteY202" fmla="*/ 2051896 h 2613433"/>
                <a:gd name="connsiteX203" fmla="*/ 2275577 w 5018777"/>
                <a:gd name="connsiteY203" fmla="*/ 2023684 h 2613433"/>
                <a:gd name="connsiteX204" fmla="*/ 2152206 w 5018777"/>
                <a:gd name="connsiteY204" fmla="*/ 2118027 h 2613433"/>
                <a:gd name="connsiteX205" fmla="*/ 2130435 w 5018777"/>
                <a:gd name="connsiteY205" fmla="*/ 2357513 h 2613433"/>
                <a:gd name="connsiteX206" fmla="*/ 2209265 w 5018777"/>
                <a:gd name="connsiteY206" fmla="*/ 2471359 h 2613433"/>
                <a:gd name="connsiteX207" fmla="*/ 2319120 w 5018777"/>
                <a:gd name="connsiteY207" fmla="*/ 2538941 h 2613433"/>
                <a:gd name="connsiteX208" fmla="*/ 2532662 w 5018777"/>
                <a:gd name="connsiteY208" fmla="*/ 2572143 h 2613433"/>
                <a:gd name="connsiteX209" fmla="*/ 2587635 w 5018777"/>
                <a:gd name="connsiteY209" fmla="*/ 2488141 h 2613433"/>
                <a:gd name="connsiteX210" fmla="*/ 2594892 w 5018777"/>
                <a:gd name="connsiteY210" fmla="*/ 2415570 h 2613433"/>
                <a:gd name="connsiteX211" fmla="*/ 2790835 w 5018777"/>
                <a:gd name="connsiteY211" fmla="*/ 2459113 h 2613433"/>
                <a:gd name="connsiteX212" fmla="*/ 2767612 w 5018777"/>
                <a:gd name="connsiteY212" fmla="*/ 2271606 h 2613433"/>
                <a:gd name="connsiteX213" fmla="*/ 2980246 w 5018777"/>
                <a:gd name="connsiteY213" fmla="*/ 2288298 h 2613433"/>
                <a:gd name="connsiteX214" fmla="*/ 2916474 w 5018777"/>
                <a:gd name="connsiteY214" fmla="*/ 2071037 h 2613433"/>
                <a:gd name="connsiteX215" fmla="*/ 3146435 w 5018777"/>
                <a:gd name="connsiteY215" fmla="*/ 2045456 h 2613433"/>
                <a:gd name="connsiteX216" fmla="*/ 3023063 w 5018777"/>
                <a:gd name="connsiteY216" fmla="*/ 1849513 h 2613433"/>
                <a:gd name="connsiteX217" fmla="*/ 3251300 w 5018777"/>
                <a:gd name="connsiteY217" fmla="*/ 1832640 h 2613433"/>
                <a:gd name="connsiteX218" fmla="*/ 3091099 w 5018777"/>
                <a:gd name="connsiteY218" fmla="*/ 1653570 h 2613433"/>
                <a:gd name="connsiteX219" fmla="*/ 3298835 w 5018777"/>
                <a:gd name="connsiteY219" fmla="*/ 1573741 h 2613433"/>
                <a:gd name="connsiteX220" fmla="*/ 3119402 w 5018777"/>
                <a:gd name="connsiteY220" fmla="*/ 1426694 h 2613433"/>
                <a:gd name="connsiteX221" fmla="*/ 3313349 w 5018777"/>
                <a:gd name="connsiteY221" fmla="*/ 1268941 h 2613433"/>
                <a:gd name="connsiteX222" fmla="*/ 3097993 w 5018777"/>
                <a:gd name="connsiteY222" fmla="*/ 1178862 h 2613433"/>
                <a:gd name="connsiteX223" fmla="*/ 3255292 w 5018777"/>
                <a:gd name="connsiteY223" fmla="*/ 1000427 h 2613433"/>
                <a:gd name="connsiteX224" fmla="*/ 3028325 w 5018777"/>
                <a:gd name="connsiteY224" fmla="*/ 929398 h 2613433"/>
                <a:gd name="connsiteX225" fmla="*/ 3131920 w 5018777"/>
                <a:gd name="connsiteY225" fmla="*/ 710141 h 2613433"/>
                <a:gd name="connsiteX226" fmla="*/ 2892435 w 5018777"/>
                <a:gd name="connsiteY226" fmla="*/ 652084 h 2613433"/>
                <a:gd name="connsiteX227" fmla="*/ 2976527 w 5018777"/>
                <a:gd name="connsiteY227" fmla="*/ 470202 h 2613433"/>
                <a:gd name="connsiteX228" fmla="*/ 2736950 w 5018777"/>
                <a:gd name="connsiteY228" fmla="*/ 452694 h 2613433"/>
                <a:gd name="connsiteX229" fmla="*/ 2725520 w 5018777"/>
                <a:gd name="connsiteY229" fmla="*/ 296484 h 2613433"/>
                <a:gd name="connsiteX230" fmla="*/ 2711006 w 5018777"/>
                <a:gd name="connsiteY230" fmla="*/ 238427 h 2613433"/>
                <a:gd name="connsiteX0" fmla="*/ 4779292 w 5018777"/>
                <a:gd name="connsiteY0" fmla="*/ 515313 h 2614547"/>
                <a:gd name="connsiteX1" fmla="*/ 4815577 w 5018777"/>
                <a:gd name="connsiteY1" fmla="*/ 558855 h 2614547"/>
                <a:gd name="connsiteX2" fmla="*/ 4895406 w 5018777"/>
                <a:gd name="connsiteY2" fmla="*/ 551598 h 2614547"/>
                <a:gd name="connsiteX3" fmla="*/ 4895406 w 5018777"/>
                <a:gd name="connsiteY3" fmla="*/ 471770 h 2614547"/>
                <a:gd name="connsiteX4" fmla="*/ 4859120 w 5018777"/>
                <a:gd name="connsiteY4" fmla="*/ 435484 h 2614547"/>
                <a:gd name="connsiteX5" fmla="*/ 4815577 w 5018777"/>
                <a:gd name="connsiteY5" fmla="*/ 420970 h 2614547"/>
                <a:gd name="connsiteX6" fmla="*/ 4750263 w 5018777"/>
                <a:gd name="connsiteY6" fmla="*/ 428227 h 2614547"/>
                <a:gd name="connsiteX7" fmla="*/ 4721235 w 5018777"/>
                <a:gd name="connsiteY7" fmla="*/ 464513 h 2614547"/>
                <a:gd name="connsiteX8" fmla="*/ 4699463 w 5018777"/>
                <a:gd name="connsiteY8" fmla="*/ 508055 h 2614547"/>
                <a:gd name="connsiteX9" fmla="*/ 4699463 w 5018777"/>
                <a:gd name="connsiteY9" fmla="*/ 653198 h 2614547"/>
                <a:gd name="connsiteX10" fmla="*/ 4706720 w 5018777"/>
                <a:gd name="connsiteY10" fmla="*/ 674970 h 2614547"/>
                <a:gd name="connsiteX11" fmla="*/ 4743006 w 5018777"/>
                <a:gd name="connsiteY11" fmla="*/ 703998 h 2614547"/>
                <a:gd name="connsiteX12" fmla="*/ 4779292 w 5018777"/>
                <a:gd name="connsiteY12" fmla="*/ 725770 h 2614547"/>
                <a:gd name="connsiteX13" fmla="*/ 4801063 w 5018777"/>
                <a:gd name="connsiteY13" fmla="*/ 740284 h 2614547"/>
                <a:gd name="connsiteX14" fmla="*/ 4960720 w 5018777"/>
                <a:gd name="connsiteY14" fmla="*/ 725770 h 2614547"/>
                <a:gd name="connsiteX15" fmla="*/ 4982492 w 5018777"/>
                <a:gd name="connsiteY15" fmla="*/ 682227 h 2614547"/>
                <a:gd name="connsiteX16" fmla="*/ 5004263 w 5018777"/>
                <a:gd name="connsiteY16" fmla="*/ 638684 h 2614547"/>
                <a:gd name="connsiteX17" fmla="*/ 5011520 w 5018777"/>
                <a:gd name="connsiteY17" fmla="*/ 595141 h 2614547"/>
                <a:gd name="connsiteX18" fmla="*/ 5018777 w 5018777"/>
                <a:gd name="connsiteY18" fmla="*/ 566113 h 2614547"/>
                <a:gd name="connsiteX19" fmla="*/ 5004263 w 5018777"/>
                <a:gd name="connsiteY19" fmla="*/ 399198 h 2614547"/>
                <a:gd name="connsiteX20" fmla="*/ 4997006 w 5018777"/>
                <a:gd name="connsiteY20" fmla="*/ 377427 h 2614547"/>
                <a:gd name="connsiteX21" fmla="*/ 4982492 w 5018777"/>
                <a:gd name="connsiteY21" fmla="*/ 355655 h 2614547"/>
                <a:gd name="connsiteX22" fmla="*/ 4960720 w 5018777"/>
                <a:gd name="connsiteY22" fmla="*/ 319370 h 2614547"/>
                <a:gd name="connsiteX23" fmla="*/ 4953463 w 5018777"/>
                <a:gd name="connsiteY23" fmla="*/ 297598 h 2614547"/>
                <a:gd name="connsiteX24" fmla="*/ 4888149 w 5018777"/>
                <a:gd name="connsiteY24" fmla="*/ 261313 h 2614547"/>
                <a:gd name="connsiteX25" fmla="*/ 4851863 w 5018777"/>
                <a:gd name="connsiteY25" fmla="*/ 239541 h 2614547"/>
                <a:gd name="connsiteX26" fmla="*/ 4801063 w 5018777"/>
                <a:gd name="connsiteY26" fmla="*/ 217770 h 2614547"/>
                <a:gd name="connsiteX27" fmla="*/ 4743006 w 5018777"/>
                <a:gd name="connsiteY27" fmla="*/ 166970 h 2614547"/>
                <a:gd name="connsiteX28" fmla="*/ 4728492 w 5018777"/>
                <a:gd name="connsiteY28" fmla="*/ 152455 h 2614547"/>
                <a:gd name="connsiteX29" fmla="*/ 4655920 w 5018777"/>
                <a:gd name="connsiteY29" fmla="*/ 116170 h 2614547"/>
                <a:gd name="connsiteX30" fmla="*/ 4612377 w 5018777"/>
                <a:gd name="connsiteY30" fmla="*/ 87141 h 2614547"/>
                <a:gd name="connsiteX31" fmla="*/ 4568835 w 5018777"/>
                <a:gd name="connsiteY31" fmla="*/ 72627 h 2614547"/>
                <a:gd name="connsiteX32" fmla="*/ 4539806 w 5018777"/>
                <a:gd name="connsiteY32" fmla="*/ 65370 h 2614547"/>
                <a:gd name="connsiteX33" fmla="*/ 4496263 w 5018777"/>
                <a:gd name="connsiteY33" fmla="*/ 50855 h 2614547"/>
                <a:gd name="connsiteX34" fmla="*/ 4445463 w 5018777"/>
                <a:gd name="connsiteY34" fmla="*/ 29084 h 2614547"/>
                <a:gd name="connsiteX35" fmla="*/ 4380149 w 5018777"/>
                <a:gd name="connsiteY35" fmla="*/ 21827 h 2614547"/>
                <a:gd name="connsiteX36" fmla="*/ 4336606 w 5018777"/>
                <a:gd name="connsiteY36" fmla="*/ 14570 h 2614547"/>
                <a:gd name="connsiteX37" fmla="*/ 4264035 w 5018777"/>
                <a:gd name="connsiteY37" fmla="*/ 7313 h 2614547"/>
                <a:gd name="connsiteX38" fmla="*/ 3882672 w 5018777"/>
                <a:gd name="connsiteY38" fmla="*/ 4410 h 2614547"/>
                <a:gd name="connsiteX39" fmla="*/ 3722380 w 5018777"/>
                <a:gd name="connsiteY39" fmla="*/ 73353 h 2614547"/>
                <a:gd name="connsiteX40" fmla="*/ 3547755 w 5018777"/>
                <a:gd name="connsiteY40" fmla="*/ 255507 h 2614547"/>
                <a:gd name="connsiteX41" fmla="*/ 3502035 w 5018777"/>
                <a:gd name="connsiteY41" fmla="*/ 428227 h 2614547"/>
                <a:gd name="connsiteX42" fmla="*/ 3501672 w 5018777"/>
                <a:gd name="connsiteY42" fmla="*/ 560670 h 2614547"/>
                <a:gd name="connsiteX43" fmla="*/ 3554649 w 5018777"/>
                <a:gd name="connsiteY43" fmla="*/ 674970 h 2614547"/>
                <a:gd name="connsiteX44" fmla="*/ 3638106 w 5018777"/>
                <a:gd name="connsiteY44" fmla="*/ 737381 h 2614547"/>
                <a:gd name="connsiteX45" fmla="*/ 3756397 w 5018777"/>
                <a:gd name="connsiteY45" fmla="*/ 759878 h 2614547"/>
                <a:gd name="connsiteX46" fmla="*/ 3886663 w 5018777"/>
                <a:gd name="connsiteY46" fmla="*/ 747541 h 2614547"/>
                <a:gd name="connsiteX47" fmla="*/ 3980643 w 5018777"/>
                <a:gd name="connsiteY47" fmla="*/ 666261 h 2614547"/>
                <a:gd name="connsiteX48" fmla="*/ 4000237 w 5018777"/>
                <a:gd name="connsiteY48" fmla="*/ 584618 h 2614547"/>
                <a:gd name="connsiteX49" fmla="*/ 3943450 w 5018777"/>
                <a:gd name="connsiteY49" fmla="*/ 487735 h 2614547"/>
                <a:gd name="connsiteX50" fmla="*/ 3866706 w 5018777"/>
                <a:gd name="connsiteY50" fmla="*/ 455804 h 2614547"/>
                <a:gd name="connsiteX51" fmla="*/ 3801120 w 5018777"/>
                <a:gd name="connsiteY51" fmla="*/ 467234 h 2614547"/>
                <a:gd name="connsiteX52" fmla="*/ 3763292 w 5018777"/>
                <a:gd name="connsiteY52" fmla="*/ 537084 h 2614547"/>
                <a:gd name="connsiteX53" fmla="*/ 3770005 w 5018777"/>
                <a:gd name="connsiteY53" fmla="*/ 634420 h 2614547"/>
                <a:gd name="connsiteX54" fmla="*/ 3681286 w 5018777"/>
                <a:gd name="connsiteY54" fmla="*/ 547244 h 2614547"/>
                <a:gd name="connsiteX55" fmla="*/ 3668949 w 5018777"/>
                <a:gd name="connsiteY55" fmla="*/ 442741 h 2614547"/>
                <a:gd name="connsiteX56" fmla="*/ 3724285 w 5018777"/>
                <a:gd name="connsiteY56" fmla="*/ 354567 h 2614547"/>
                <a:gd name="connsiteX57" fmla="*/ 3827427 w 5018777"/>
                <a:gd name="connsiteY57" fmla="*/ 318644 h 2614547"/>
                <a:gd name="connsiteX58" fmla="*/ 3959235 w 5018777"/>
                <a:gd name="connsiteY58" fmla="*/ 341141 h 2614547"/>
                <a:gd name="connsiteX59" fmla="*/ 4097120 w 5018777"/>
                <a:gd name="connsiteY59" fmla="*/ 486284 h 2614547"/>
                <a:gd name="connsiteX60" fmla="*/ 4111997 w 5018777"/>
                <a:gd name="connsiteY60" fmla="*/ 628161 h 2614547"/>
                <a:gd name="connsiteX61" fmla="*/ 4060835 w 5018777"/>
                <a:gd name="connsiteY61" fmla="*/ 776570 h 2614547"/>
                <a:gd name="connsiteX62" fmla="*/ 3946897 w 5018777"/>
                <a:gd name="connsiteY62" fmla="*/ 858575 h 2614547"/>
                <a:gd name="connsiteX63" fmla="*/ 3780255 w 5018777"/>
                <a:gd name="connsiteY63" fmla="*/ 893047 h 2614547"/>
                <a:gd name="connsiteX64" fmla="*/ 3567349 w 5018777"/>
                <a:gd name="connsiteY64" fmla="*/ 870913 h 2614547"/>
                <a:gd name="connsiteX65" fmla="*/ 3414586 w 5018777"/>
                <a:gd name="connsiteY65" fmla="*/ 818208 h 2614547"/>
                <a:gd name="connsiteX66" fmla="*/ 3324870 w 5018777"/>
                <a:gd name="connsiteY66" fmla="*/ 700007 h 2614547"/>
                <a:gd name="connsiteX67" fmla="*/ 3267538 w 5018777"/>
                <a:gd name="connsiteY67" fmla="*/ 547516 h 2614547"/>
                <a:gd name="connsiteX68" fmla="*/ 3199412 w 5018777"/>
                <a:gd name="connsiteY68" fmla="*/ 375250 h 2614547"/>
                <a:gd name="connsiteX69" fmla="*/ 3139177 w 5018777"/>
                <a:gd name="connsiteY69" fmla="*/ 290341 h 2614547"/>
                <a:gd name="connsiteX70" fmla="*/ 3081120 w 5018777"/>
                <a:gd name="connsiteY70" fmla="*/ 239541 h 2614547"/>
                <a:gd name="connsiteX71" fmla="*/ 3008549 w 5018777"/>
                <a:gd name="connsiteY71" fmla="*/ 181484 h 2614547"/>
                <a:gd name="connsiteX72" fmla="*/ 2934889 w 5018777"/>
                <a:gd name="connsiteY72" fmla="*/ 131773 h 2614547"/>
                <a:gd name="connsiteX73" fmla="*/ 2827120 w 5018777"/>
                <a:gd name="connsiteY73" fmla="*/ 87141 h 2614547"/>
                <a:gd name="connsiteX74" fmla="*/ 2667463 w 5018777"/>
                <a:gd name="connsiteY74" fmla="*/ 58113 h 2614547"/>
                <a:gd name="connsiteX75" fmla="*/ 2500549 w 5018777"/>
                <a:gd name="connsiteY75" fmla="*/ 50855 h 2614547"/>
                <a:gd name="connsiteX76" fmla="*/ 2275577 w 5018777"/>
                <a:gd name="connsiteY76" fmla="*/ 29084 h 2614547"/>
                <a:gd name="connsiteX77" fmla="*/ 2036092 w 5018777"/>
                <a:gd name="connsiteY77" fmla="*/ 14570 h 2614547"/>
                <a:gd name="connsiteX78" fmla="*/ 1753063 w 5018777"/>
                <a:gd name="connsiteY78" fmla="*/ 36341 h 2614547"/>
                <a:gd name="connsiteX79" fmla="*/ 1519746 w 5018777"/>
                <a:gd name="connsiteY79" fmla="*/ 89318 h 2614547"/>
                <a:gd name="connsiteX80" fmla="*/ 1157977 w 5018777"/>
                <a:gd name="connsiteY80" fmla="*/ 197813 h 2614547"/>
                <a:gd name="connsiteX81" fmla="*/ 969292 w 5018777"/>
                <a:gd name="connsiteY81" fmla="*/ 268570 h 2614547"/>
                <a:gd name="connsiteX82" fmla="*/ 889463 w 5018777"/>
                <a:gd name="connsiteY82" fmla="*/ 326627 h 2614547"/>
                <a:gd name="connsiteX83" fmla="*/ 763189 w 5018777"/>
                <a:gd name="connsiteY83" fmla="*/ 427864 h 2614547"/>
                <a:gd name="connsiteX84" fmla="*/ 693520 w 5018777"/>
                <a:gd name="connsiteY84" fmla="*/ 508055 h 2614547"/>
                <a:gd name="connsiteX85" fmla="*/ 664492 w 5018777"/>
                <a:gd name="connsiteY85" fmla="*/ 551598 h 2614547"/>
                <a:gd name="connsiteX86" fmla="*/ 642720 w 5018777"/>
                <a:gd name="connsiteY86" fmla="*/ 616913 h 2614547"/>
                <a:gd name="connsiteX87" fmla="*/ 651792 w 5018777"/>
                <a:gd name="connsiteY87" fmla="*/ 748267 h 2614547"/>
                <a:gd name="connsiteX88" fmla="*/ 700052 w 5018777"/>
                <a:gd name="connsiteY88" fmla="*/ 811767 h 2614547"/>
                <a:gd name="connsiteX89" fmla="*/ 751577 w 5018777"/>
                <a:gd name="connsiteY89" fmla="*/ 812130 h 2614547"/>
                <a:gd name="connsiteX90" fmla="*/ 775889 w 5018777"/>
                <a:gd name="connsiteY90" fmla="*/ 756250 h 2614547"/>
                <a:gd name="connsiteX91" fmla="*/ 764640 w 5018777"/>
                <a:gd name="connsiteY91" fmla="*/ 686581 h 2614547"/>
                <a:gd name="connsiteX92" fmla="*/ 704769 w 5018777"/>
                <a:gd name="connsiteY92" fmla="*/ 651747 h 2614547"/>
                <a:gd name="connsiteX93" fmla="*/ 567246 w 5018777"/>
                <a:gd name="connsiteY93" fmla="*/ 646304 h 2614547"/>
                <a:gd name="connsiteX94" fmla="*/ 468549 w 5018777"/>
                <a:gd name="connsiteY94" fmla="*/ 689484 h 2614547"/>
                <a:gd name="connsiteX95" fmla="*/ 446777 w 5018777"/>
                <a:gd name="connsiteY95" fmla="*/ 762055 h 2614547"/>
                <a:gd name="connsiteX96" fmla="*/ 475806 w 5018777"/>
                <a:gd name="connsiteY96" fmla="*/ 856398 h 2614547"/>
                <a:gd name="connsiteX97" fmla="*/ 533863 w 5018777"/>
                <a:gd name="connsiteY97" fmla="*/ 849141 h 2614547"/>
                <a:gd name="connsiteX98" fmla="*/ 541120 w 5018777"/>
                <a:gd name="connsiteY98" fmla="*/ 827370 h 2614547"/>
                <a:gd name="connsiteX99" fmla="*/ 519349 w 5018777"/>
                <a:gd name="connsiteY99" fmla="*/ 747541 h 2614547"/>
                <a:gd name="connsiteX100" fmla="*/ 497577 w 5018777"/>
                <a:gd name="connsiteY100" fmla="*/ 733027 h 2614547"/>
                <a:gd name="connsiteX101" fmla="*/ 352435 w 5018777"/>
                <a:gd name="connsiteY101" fmla="*/ 740284 h 2614547"/>
                <a:gd name="connsiteX102" fmla="*/ 252286 w 5018777"/>
                <a:gd name="connsiteY102" fmla="*/ 798341 h 2614547"/>
                <a:gd name="connsiteX103" fmla="*/ 192777 w 5018777"/>
                <a:gd name="connsiteY103" fmla="*/ 899941 h 2614547"/>
                <a:gd name="connsiteX104" fmla="*/ 187335 w 5018777"/>
                <a:gd name="connsiteY104" fmla="*/ 1033835 h 2614547"/>
                <a:gd name="connsiteX105" fmla="*/ 218177 w 5018777"/>
                <a:gd name="connsiteY105" fmla="*/ 1078104 h 2614547"/>
                <a:gd name="connsiteX106" fmla="*/ 278049 w 5018777"/>
                <a:gd name="connsiteY106" fmla="*/ 1070847 h 2614547"/>
                <a:gd name="connsiteX107" fmla="*/ 297643 w 5018777"/>
                <a:gd name="connsiteY107" fmla="*/ 1029844 h 2614547"/>
                <a:gd name="connsiteX108" fmla="*/ 260995 w 5018777"/>
                <a:gd name="connsiteY108" fmla="*/ 964893 h 2614547"/>
                <a:gd name="connsiteX109" fmla="*/ 172095 w 5018777"/>
                <a:gd name="connsiteY109" fmla="*/ 959450 h 2614547"/>
                <a:gd name="connsiteX110" fmla="*/ 108957 w 5018777"/>
                <a:gd name="connsiteY110" fmla="*/ 1003718 h 2614547"/>
                <a:gd name="connsiteX111" fmla="*/ 54892 w 5018777"/>
                <a:gd name="connsiteY111" fmla="*/ 1074113 h 2614547"/>
                <a:gd name="connsiteX112" fmla="*/ 14252 w 5018777"/>
                <a:gd name="connsiteY112" fmla="*/ 1164101 h 2614547"/>
                <a:gd name="connsiteX113" fmla="*/ 20783 w 5018777"/>
                <a:gd name="connsiteY113" fmla="*/ 1269330 h 2614547"/>
                <a:gd name="connsiteX114" fmla="*/ 69406 w 5018777"/>
                <a:gd name="connsiteY114" fmla="*/ 1320855 h 2614547"/>
                <a:gd name="connsiteX115" fmla="*/ 112949 w 5018777"/>
                <a:gd name="connsiteY115" fmla="*/ 1349884 h 2614547"/>
                <a:gd name="connsiteX116" fmla="*/ 159032 w 5018777"/>
                <a:gd name="connsiteY116" fmla="*/ 1349158 h 2614547"/>
                <a:gd name="connsiteX117" fmla="*/ 217089 w 5018777"/>
                <a:gd name="connsiteY117" fmla="*/ 1323758 h 2614547"/>
                <a:gd name="connsiteX118" fmla="*/ 199672 w 5018777"/>
                <a:gd name="connsiteY118" fmla="*/ 1250461 h 2614547"/>
                <a:gd name="connsiteX119" fmla="*/ 124197 w 5018777"/>
                <a:gd name="connsiteY119" fmla="*/ 1243567 h 2614547"/>
                <a:gd name="connsiteX120" fmla="*/ 54892 w 5018777"/>
                <a:gd name="connsiteY120" fmla="*/ 1270055 h 2614547"/>
                <a:gd name="connsiteX121" fmla="*/ 33120 w 5018777"/>
                <a:gd name="connsiteY121" fmla="*/ 1306341 h 2614547"/>
                <a:gd name="connsiteX122" fmla="*/ 18606 w 5018777"/>
                <a:gd name="connsiteY122" fmla="*/ 1328113 h 2614547"/>
                <a:gd name="connsiteX123" fmla="*/ 4092 w 5018777"/>
                <a:gd name="connsiteY123" fmla="*/ 1386895 h 2614547"/>
                <a:gd name="connsiteX124" fmla="*/ 3729 w 5018777"/>
                <a:gd name="connsiteY124" fmla="*/ 1443501 h 2614547"/>
                <a:gd name="connsiteX125" fmla="*/ 47635 w 5018777"/>
                <a:gd name="connsiteY125" fmla="*/ 1502284 h 2614547"/>
                <a:gd name="connsiteX126" fmla="*/ 91177 w 5018777"/>
                <a:gd name="connsiteY126" fmla="*/ 1531313 h 2614547"/>
                <a:gd name="connsiteX127" fmla="*/ 127100 w 5018777"/>
                <a:gd name="connsiteY127" fmla="*/ 1575581 h 2614547"/>
                <a:gd name="connsiteX128" fmla="*/ 171006 w 5018777"/>
                <a:gd name="connsiteY128" fmla="*/ 1589370 h 2614547"/>
                <a:gd name="connsiteX129" fmla="*/ 228337 w 5018777"/>
                <a:gd name="connsiteY129" fmla="*/ 1569050 h 2614547"/>
                <a:gd name="connsiteX130" fmla="*/ 236683 w 5018777"/>
                <a:gd name="connsiteY130" fmla="*/ 1491035 h 2614547"/>
                <a:gd name="connsiteX131" fmla="*/ 157217 w 5018777"/>
                <a:gd name="connsiteY131" fmla="*/ 1472893 h 2614547"/>
                <a:gd name="connsiteX132" fmla="*/ 105692 w 5018777"/>
                <a:gd name="connsiteY132" fmla="*/ 1509541 h 2614547"/>
                <a:gd name="connsiteX133" fmla="*/ 105692 w 5018777"/>
                <a:gd name="connsiteY133" fmla="*/ 1705484 h 2614547"/>
                <a:gd name="connsiteX134" fmla="*/ 141615 w 5018777"/>
                <a:gd name="connsiteY134" fmla="*/ 1756647 h 2614547"/>
                <a:gd name="connsiteX135" fmla="*/ 192777 w 5018777"/>
                <a:gd name="connsiteY135" fmla="*/ 1799827 h 2614547"/>
                <a:gd name="connsiteX136" fmla="*/ 250835 w 5018777"/>
                <a:gd name="connsiteY136" fmla="*/ 1836113 h 2614547"/>
                <a:gd name="connsiteX137" fmla="*/ 359692 w 5018777"/>
                <a:gd name="connsiteY137" fmla="*/ 1828855 h 2614547"/>
                <a:gd name="connsiteX138" fmla="*/ 394163 w 5018777"/>
                <a:gd name="connsiteY138" fmla="*/ 1803818 h 2614547"/>
                <a:gd name="connsiteX139" fmla="*/ 410492 w 5018777"/>
                <a:gd name="connsiteY139" fmla="*/ 1705484 h 2614547"/>
                <a:gd name="connsiteX140" fmla="*/ 366949 w 5018777"/>
                <a:gd name="connsiteY140" fmla="*/ 1690970 h 2614547"/>
                <a:gd name="connsiteX141" fmla="*/ 316149 w 5018777"/>
                <a:gd name="connsiteY141" fmla="*/ 1698227 h 2614547"/>
                <a:gd name="connsiteX142" fmla="*/ 279863 w 5018777"/>
                <a:gd name="connsiteY142" fmla="*/ 1727255 h 2614547"/>
                <a:gd name="connsiteX143" fmla="*/ 265349 w 5018777"/>
                <a:gd name="connsiteY143" fmla="*/ 1792570 h 2614547"/>
                <a:gd name="connsiteX144" fmla="*/ 276235 w 5018777"/>
                <a:gd name="connsiteY144" fmla="*/ 1946421 h 2614547"/>
                <a:gd name="connsiteX145" fmla="*/ 331026 w 5018777"/>
                <a:gd name="connsiteY145" fmla="*/ 1991778 h 2614547"/>
                <a:gd name="connsiteX146" fmla="*/ 417749 w 5018777"/>
                <a:gd name="connsiteY146" fmla="*/ 2010284 h 2614547"/>
                <a:gd name="connsiteX147" fmla="*/ 526606 w 5018777"/>
                <a:gd name="connsiteY147" fmla="*/ 2003027 h 2614547"/>
                <a:gd name="connsiteX148" fmla="*/ 555635 w 5018777"/>
                <a:gd name="connsiteY148" fmla="*/ 1981255 h 2614547"/>
                <a:gd name="connsiteX149" fmla="*/ 599177 w 5018777"/>
                <a:gd name="connsiteY149" fmla="*/ 1952227 h 2614547"/>
                <a:gd name="connsiteX150" fmla="*/ 628206 w 5018777"/>
                <a:gd name="connsiteY150" fmla="*/ 1908684 h 2614547"/>
                <a:gd name="connsiteX151" fmla="*/ 613692 w 5018777"/>
                <a:gd name="connsiteY151" fmla="*/ 1843370 h 2614547"/>
                <a:gd name="connsiteX152" fmla="*/ 570149 w 5018777"/>
                <a:gd name="connsiteY152" fmla="*/ 1799827 h 2614547"/>
                <a:gd name="connsiteX153" fmla="*/ 528057 w 5018777"/>
                <a:gd name="connsiteY153" fmla="*/ 1807810 h 2614547"/>
                <a:gd name="connsiteX154" fmla="*/ 481249 w 5018777"/>
                <a:gd name="connsiteY154" fmla="*/ 1905781 h 2614547"/>
                <a:gd name="connsiteX155" fmla="*/ 555635 w 5018777"/>
                <a:gd name="connsiteY155" fmla="*/ 2003027 h 2614547"/>
                <a:gd name="connsiteX156" fmla="*/ 570149 w 5018777"/>
                <a:gd name="connsiteY156" fmla="*/ 2024798 h 2614547"/>
                <a:gd name="connsiteX157" fmla="*/ 700777 w 5018777"/>
                <a:gd name="connsiteY157" fmla="*/ 2075598 h 2614547"/>
                <a:gd name="connsiteX158" fmla="*/ 737063 w 5018777"/>
                <a:gd name="connsiteY158" fmla="*/ 2090113 h 2614547"/>
                <a:gd name="connsiteX159" fmla="*/ 867692 w 5018777"/>
                <a:gd name="connsiteY159" fmla="*/ 2127124 h 2614547"/>
                <a:gd name="connsiteX160" fmla="*/ 969292 w 5018777"/>
                <a:gd name="connsiteY160" fmla="*/ 2155427 h 2614547"/>
                <a:gd name="connsiteX161" fmla="*/ 1078149 w 5018777"/>
                <a:gd name="connsiteY161" fmla="*/ 2140913 h 2614547"/>
                <a:gd name="connsiteX162" fmla="*/ 1128949 w 5018777"/>
                <a:gd name="connsiteY162" fmla="*/ 2111884 h 2614547"/>
                <a:gd name="connsiteX163" fmla="*/ 1247603 w 5018777"/>
                <a:gd name="connsiteY163" fmla="*/ 2020807 h 2614547"/>
                <a:gd name="connsiteX164" fmla="*/ 1291509 w 5018777"/>
                <a:gd name="connsiteY164" fmla="*/ 1964564 h 2614547"/>
                <a:gd name="connsiteX165" fmla="*/ 1278083 w 5018777"/>
                <a:gd name="connsiteY165" fmla="*/ 1846635 h 2614547"/>
                <a:gd name="connsiteX166" fmla="*/ 1223292 w 5018777"/>
                <a:gd name="connsiteY166" fmla="*/ 1821598 h 2614547"/>
                <a:gd name="connsiteX167" fmla="*/ 1129675 w 5018777"/>
                <a:gd name="connsiteY167" fmla="*/ 1840467 h 2614547"/>
                <a:gd name="connsiteX168" fmla="*/ 1107177 w 5018777"/>
                <a:gd name="connsiteY168" fmla="*/ 1901427 h 2614547"/>
                <a:gd name="connsiteX169" fmla="*/ 1085406 w 5018777"/>
                <a:gd name="connsiteY169" fmla="*/ 2010284 h 2614547"/>
                <a:gd name="connsiteX170" fmla="*/ 1020092 w 5018777"/>
                <a:gd name="connsiteY170" fmla="*/ 2003027 h 2614547"/>
                <a:gd name="connsiteX171" fmla="*/ 984532 w 5018777"/>
                <a:gd name="connsiteY171" fmla="*/ 1918844 h 2614547"/>
                <a:gd name="connsiteX172" fmla="*/ 996869 w 5018777"/>
                <a:gd name="connsiteY172" fmla="*/ 1815067 h 2614547"/>
                <a:gd name="connsiteX173" fmla="*/ 1070529 w 5018777"/>
                <a:gd name="connsiteY173" fmla="*/ 1738867 h 2614547"/>
                <a:gd name="connsiteX174" fmla="*/ 1230549 w 5018777"/>
                <a:gd name="connsiteY174" fmla="*/ 1698227 h 2614547"/>
                <a:gd name="connsiteX175" fmla="*/ 1339406 w 5018777"/>
                <a:gd name="connsiteY175" fmla="*/ 1705484 h 2614547"/>
                <a:gd name="connsiteX176" fmla="*/ 1426492 w 5018777"/>
                <a:gd name="connsiteY176" fmla="*/ 1749027 h 2614547"/>
                <a:gd name="connsiteX177" fmla="*/ 1480557 w 5018777"/>
                <a:gd name="connsiteY177" fmla="*/ 1799827 h 2614547"/>
                <a:gd name="connsiteX178" fmla="*/ 1510312 w 5018777"/>
                <a:gd name="connsiteY178" fmla="*/ 1866955 h 2614547"/>
                <a:gd name="connsiteX179" fmla="*/ 1511037 w 5018777"/>
                <a:gd name="connsiteY179" fmla="*/ 1969281 h 2614547"/>
                <a:gd name="connsiteX180" fmla="*/ 1463866 w 5018777"/>
                <a:gd name="connsiteY180" fmla="*/ 2054190 h 2614547"/>
                <a:gd name="connsiteX181" fmla="*/ 1404720 w 5018777"/>
                <a:gd name="connsiteY181" fmla="*/ 2169941 h 2614547"/>
                <a:gd name="connsiteX182" fmla="*/ 1368435 w 5018777"/>
                <a:gd name="connsiteY182" fmla="*/ 2300570 h 2614547"/>
                <a:gd name="connsiteX183" fmla="*/ 1370975 w 5018777"/>
                <a:gd name="connsiteY183" fmla="*/ 2456598 h 2614547"/>
                <a:gd name="connsiteX184" fmla="*/ 1513577 w 5018777"/>
                <a:gd name="connsiteY184" fmla="*/ 2561827 h 2614547"/>
                <a:gd name="connsiteX185" fmla="*/ 1636949 w 5018777"/>
                <a:gd name="connsiteY185" fmla="*/ 2598113 h 2614547"/>
                <a:gd name="connsiteX186" fmla="*/ 1813297 w 5018777"/>
                <a:gd name="connsiteY186" fmla="*/ 2614532 h 2614547"/>
                <a:gd name="connsiteX187" fmla="*/ 1929775 w 5018777"/>
                <a:gd name="connsiteY187" fmla="*/ 2579788 h 2614547"/>
                <a:gd name="connsiteX188" fmla="*/ 1963520 w 5018777"/>
                <a:gd name="connsiteY188" fmla="*/ 2503770 h 2614547"/>
                <a:gd name="connsiteX189" fmla="*/ 2006337 w 5018777"/>
                <a:gd name="connsiteY189" fmla="*/ 2322341 h 2614547"/>
                <a:gd name="connsiteX190" fmla="*/ 2043349 w 5018777"/>
                <a:gd name="connsiteY190" fmla="*/ 2119141 h 2614547"/>
                <a:gd name="connsiteX191" fmla="*/ 2102495 w 5018777"/>
                <a:gd name="connsiteY191" fmla="*/ 1995044 h 2614547"/>
                <a:gd name="connsiteX192" fmla="*/ 2221512 w 5018777"/>
                <a:gd name="connsiteY192" fmla="*/ 1886550 h 2614547"/>
                <a:gd name="connsiteX193" fmla="*/ 2333362 w 5018777"/>
                <a:gd name="connsiteY193" fmla="*/ 1873940 h 2614547"/>
                <a:gd name="connsiteX194" fmla="*/ 2398949 w 5018777"/>
                <a:gd name="connsiteY194" fmla="*/ 1886913 h 2614547"/>
                <a:gd name="connsiteX195" fmla="*/ 2457006 w 5018777"/>
                <a:gd name="connsiteY195" fmla="*/ 1937713 h 2614547"/>
                <a:gd name="connsiteX196" fmla="*/ 2493292 w 5018777"/>
                <a:gd name="connsiteY196" fmla="*/ 1981255 h 2614547"/>
                <a:gd name="connsiteX197" fmla="*/ 2533387 w 5018777"/>
                <a:gd name="connsiteY197" fmla="*/ 2071425 h 2614547"/>
                <a:gd name="connsiteX198" fmla="*/ 2542550 w 5018777"/>
                <a:gd name="connsiteY198" fmla="*/ 2187358 h 2614547"/>
                <a:gd name="connsiteX199" fmla="*/ 2476600 w 5018777"/>
                <a:gd name="connsiteY199" fmla="*/ 2277347 h 2614547"/>
                <a:gd name="connsiteX200" fmla="*/ 2332092 w 5018777"/>
                <a:gd name="connsiteY200" fmla="*/ 2285420 h 2614547"/>
                <a:gd name="connsiteX201" fmla="*/ 2435144 w 5018777"/>
                <a:gd name="connsiteY201" fmla="*/ 2157241 h 2614547"/>
                <a:gd name="connsiteX202" fmla="*/ 2379899 w 5018777"/>
                <a:gd name="connsiteY202" fmla="*/ 2053010 h 2614547"/>
                <a:gd name="connsiteX203" fmla="*/ 2275577 w 5018777"/>
                <a:gd name="connsiteY203" fmla="*/ 2024798 h 2614547"/>
                <a:gd name="connsiteX204" fmla="*/ 2152206 w 5018777"/>
                <a:gd name="connsiteY204" fmla="*/ 2119141 h 2614547"/>
                <a:gd name="connsiteX205" fmla="*/ 2130435 w 5018777"/>
                <a:gd name="connsiteY205" fmla="*/ 2358627 h 2614547"/>
                <a:gd name="connsiteX206" fmla="*/ 2209265 w 5018777"/>
                <a:gd name="connsiteY206" fmla="*/ 2472473 h 2614547"/>
                <a:gd name="connsiteX207" fmla="*/ 2319120 w 5018777"/>
                <a:gd name="connsiteY207" fmla="*/ 2540055 h 2614547"/>
                <a:gd name="connsiteX208" fmla="*/ 2532662 w 5018777"/>
                <a:gd name="connsiteY208" fmla="*/ 2573257 h 2614547"/>
                <a:gd name="connsiteX209" fmla="*/ 2587635 w 5018777"/>
                <a:gd name="connsiteY209" fmla="*/ 2489255 h 2614547"/>
                <a:gd name="connsiteX210" fmla="*/ 2594892 w 5018777"/>
                <a:gd name="connsiteY210" fmla="*/ 2416684 h 2614547"/>
                <a:gd name="connsiteX211" fmla="*/ 2790835 w 5018777"/>
                <a:gd name="connsiteY211" fmla="*/ 2460227 h 2614547"/>
                <a:gd name="connsiteX212" fmla="*/ 2767612 w 5018777"/>
                <a:gd name="connsiteY212" fmla="*/ 2272720 h 2614547"/>
                <a:gd name="connsiteX213" fmla="*/ 2980246 w 5018777"/>
                <a:gd name="connsiteY213" fmla="*/ 2289412 h 2614547"/>
                <a:gd name="connsiteX214" fmla="*/ 2916474 w 5018777"/>
                <a:gd name="connsiteY214" fmla="*/ 2072151 h 2614547"/>
                <a:gd name="connsiteX215" fmla="*/ 3146435 w 5018777"/>
                <a:gd name="connsiteY215" fmla="*/ 2046570 h 2614547"/>
                <a:gd name="connsiteX216" fmla="*/ 3023063 w 5018777"/>
                <a:gd name="connsiteY216" fmla="*/ 1850627 h 2614547"/>
                <a:gd name="connsiteX217" fmla="*/ 3251300 w 5018777"/>
                <a:gd name="connsiteY217" fmla="*/ 1833754 h 2614547"/>
                <a:gd name="connsiteX218" fmla="*/ 3091099 w 5018777"/>
                <a:gd name="connsiteY218" fmla="*/ 1654684 h 2614547"/>
                <a:gd name="connsiteX219" fmla="*/ 3298835 w 5018777"/>
                <a:gd name="connsiteY219" fmla="*/ 1574855 h 2614547"/>
                <a:gd name="connsiteX220" fmla="*/ 3119402 w 5018777"/>
                <a:gd name="connsiteY220" fmla="*/ 1427808 h 2614547"/>
                <a:gd name="connsiteX221" fmla="*/ 3313349 w 5018777"/>
                <a:gd name="connsiteY221" fmla="*/ 1270055 h 2614547"/>
                <a:gd name="connsiteX222" fmla="*/ 3097993 w 5018777"/>
                <a:gd name="connsiteY222" fmla="*/ 1179976 h 2614547"/>
                <a:gd name="connsiteX223" fmla="*/ 3255292 w 5018777"/>
                <a:gd name="connsiteY223" fmla="*/ 1001541 h 2614547"/>
                <a:gd name="connsiteX224" fmla="*/ 3028325 w 5018777"/>
                <a:gd name="connsiteY224" fmla="*/ 930512 h 2614547"/>
                <a:gd name="connsiteX225" fmla="*/ 3131920 w 5018777"/>
                <a:gd name="connsiteY225" fmla="*/ 711255 h 2614547"/>
                <a:gd name="connsiteX226" fmla="*/ 2892435 w 5018777"/>
                <a:gd name="connsiteY226" fmla="*/ 653198 h 2614547"/>
                <a:gd name="connsiteX227" fmla="*/ 2976527 w 5018777"/>
                <a:gd name="connsiteY227" fmla="*/ 471316 h 2614547"/>
                <a:gd name="connsiteX228" fmla="*/ 2736950 w 5018777"/>
                <a:gd name="connsiteY228" fmla="*/ 453808 h 2614547"/>
                <a:gd name="connsiteX229" fmla="*/ 2725520 w 5018777"/>
                <a:gd name="connsiteY229" fmla="*/ 297598 h 2614547"/>
                <a:gd name="connsiteX230" fmla="*/ 2711006 w 5018777"/>
                <a:gd name="connsiteY230" fmla="*/ 239541 h 261454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445463 w 5018777"/>
                <a:gd name="connsiteY34" fmla="*/ 24994 h 2610457"/>
                <a:gd name="connsiteX35" fmla="*/ 4380149 w 5018777"/>
                <a:gd name="connsiteY35" fmla="*/ 17737 h 2610457"/>
                <a:gd name="connsiteX36" fmla="*/ 4336606 w 5018777"/>
                <a:gd name="connsiteY36" fmla="*/ 10480 h 2610457"/>
                <a:gd name="connsiteX37" fmla="*/ 4264035 w 5018777"/>
                <a:gd name="connsiteY37" fmla="*/ 3223 h 2610457"/>
                <a:gd name="connsiteX38" fmla="*/ 3939822 w 5018777"/>
                <a:gd name="connsiteY38" fmla="*/ 6035 h 2610457"/>
                <a:gd name="connsiteX39" fmla="*/ 3722380 w 5018777"/>
                <a:gd name="connsiteY39" fmla="*/ 69263 h 2610457"/>
                <a:gd name="connsiteX40" fmla="*/ 3547755 w 5018777"/>
                <a:gd name="connsiteY40" fmla="*/ 251417 h 2610457"/>
                <a:gd name="connsiteX41" fmla="*/ 3502035 w 5018777"/>
                <a:gd name="connsiteY41" fmla="*/ 424137 h 2610457"/>
                <a:gd name="connsiteX42" fmla="*/ 3501672 w 5018777"/>
                <a:gd name="connsiteY42" fmla="*/ 556580 h 2610457"/>
                <a:gd name="connsiteX43" fmla="*/ 3554649 w 5018777"/>
                <a:gd name="connsiteY43" fmla="*/ 670880 h 2610457"/>
                <a:gd name="connsiteX44" fmla="*/ 3638106 w 5018777"/>
                <a:gd name="connsiteY44" fmla="*/ 733291 h 2610457"/>
                <a:gd name="connsiteX45" fmla="*/ 3756397 w 5018777"/>
                <a:gd name="connsiteY45" fmla="*/ 755788 h 2610457"/>
                <a:gd name="connsiteX46" fmla="*/ 3886663 w 5018777"/>
                <a:gd name="connsiteY46" fmla="*/ 743451 h 2610457"/>
                <a:gd name="connsiteX47" fmla="*/ 3980643 w 5018777"/>
                <a:gd name="connsiteY47" fmla="*/ 662171 h 2610457"/>
                <a:gd name="connsiteX48" fmla="*/ 4000237 w 5018777"/>
                <a:gd name="connsiteY48" fmla="*/ 580528 h 2610457"/>
                <a:gd name="connsiteX49" fmla="*/ 3943450 w 5018777"/>
                <a:gd name="connsiteY49" fmla="*/ 483645 h 2610457"/>
                <a:gd name="connsiteX50" fmla="*/ 3866706 w 5018777"/>
                <a:gd name="connsiteY50" fmla="*/ 451714 h 2610457"/>
                <a:gd name="connsiteX51" fmla="*/ 3801120 w 5018777"/>
                <a:gd name="connsiteY51" fmla="*/ 463144 h 2610457"/>
                <a:gd name="connsiteX52" fmla="*/ 3763292 w 5018777"/>
                <a:gd name="connsiteY52" fmla="*/ 532994 h 2610457"/>
                <a:gd name="connsiteX53" fmla="*/ 3770005 w 5018777"/>
                <a:gd name="connsiteY53" fmla="*/ 630330 h 2610457"/>
                <a:gd name="connsiteX54" fmla="*/ 3681286 w 5018777"/>
                <a:gd name="connsiteY54" fmla="*/ 543154 h 2610457"/>
                <a:gd name="connsiteX55" fmla="*/ 3668949 w 5018777"/>
                <a:gd name="connsiteY55" fmla="*/ 438651 h 2610457"/>
                <a:gd name="connsiteX56" fmla="*/ 3724285 w 5018777"/>
                <a:gd name="connsiteY56" fmla="*/ 350477 h 2610457"/>
                <a:gd name="connsiteX57" fmla="*/ 3827427 w 5018777"/>
                <a:gd name="connsiteY57" fmla="*/ 314554 h 2610457"/>
                <a:gd name="connsiteX58" fmla="*/ 3959235 w 5018777"/>
                <a:gd name="connsiteY58" fmla="*/ 337051 h 2610457"/>
                <a:gd name="connsiteX59" fmla="*/ 4097120 w 5018777"/>
                <a:gd name="connsiteY59" fmla="*/ 482194 h 2610457"/>
                <a:gd name="connsiteX60" fmla="*/ 4111997 w 5018777"/>
                <a:gd name="connsiteY60" fmla="*/ 624071 h 2610457"/>
                <a:gd name="connsiteX61" fmla="*/ 4060835 w 5018777"/>
                <a:gd name="connsiteY61" fmla="*/ 772480 h 2610457"/>
                <a:gd name="connsiteX62" fmla="*/ 3946897 w 5018777"/>
                <a:gd name="connsiteY62" fmla="*/ 854485 h 2610457"/>
                <a:gd name="connsiteX63" fmla="*/ 3780255 w 5018777"/>
                <a:gd name="connsiteY63" fmla="*/ 888957 h 2610457"/>
                <a:gd name="connsiteX64" fmla="*/ 3567349 w 5018777"/>
                <a:gd name="connsiteY64" fmla="*/ 866823 h 2610457"/>
                <a:gd name="connsiteX65" fmla="*/ 3414586 w 5018777"/>
                <a:gd name="connsiteY65" fmla="*/ 814118 h 2610457"/>
                <a:gd name="connsiteX66" fmla="*/ 3324870 w 5018777"/>
                <a:gd name="connsiteY66" fmla="*/ 695917 h 2610457"/>
                <a:gd name="connsiteX67" fmla="*/ 3267538 w 5018777"/>
                <a:gd name="connsiteY67" fmla="*/ 543426 h 2610457"/>
                <a:gd name="connsiteX68" fmla="*/ 3199412 w 5018777"/>
                <a:gd name="connsiteY68" fmla="*/ 371160 h 2610457"/>
                <a:gd name="connsiteX69" fmla="*/ 3139177 w 5018777"/>
                <a:gd name="connsiteY69" fmla="*/ 286251 h 2610457"/>
                <a:gd name="connsiteX70" fmla="*/ 3081120 w 5018777"/>
                <a:gd name="connsiteY70" fmla="*/ 235451 h 2610457"/>
                <a:gd name="connsiteX71" fmla="*/ 3008549 w 5018777"/>
                <a:gd name="connsiteY71" fmla="*/ 177394 h 2610457"/>
                <a:gd name="connsiteX72" fmla="*/ 2934889 w 5018777"/>
                <a:gd name="connsiteY72" fmla="*/ 127683 h 2610457"/>
                <a:gd name="connsiteX73" fmla="*/ 2827120 w 5018777"/>
                <a:gd name="connsiteY73" fmla="*/ 83051 h 2610457"/>
                <a:gd name="connsiteX74" fmla="*/ 2667463 w 5018777"/>
                <a:gd name="connsiteY74" fmla="*/ 54023 h 2610457"/>
                <a:gd name="connsiteX75" fmla="*/ 2500549 w 5018777"/>
                <a:gd name="connsiteY75" fmla="*/ 46765 h 2610457"/>
                <a:gd name="connsiteX76" fmla="*/ 2275577 w 5018777"/>
                <a:gd name="connsiteY76" fmla="*/ 24994 h 2610457"/>
                <a:gd name="connsiteX77" fmla="*/ 2036092 w 5018777"/>
                <a:gd name="connsiteY77" fmla="*/ 10480 h 2610457"/>
                <a:gd name="connsiteX78" fmla="*/ 1753063 w 5018777"/>
                <a:gd name="connsiteY78" fmla="*/ 32251 h 2610457"/>
                <a:gd name="connsiteX79" fmla="*/ 1519746 w 5018777"/>
                <a:gd name="connsiteY79" fmla="*/ 85228 h 2610457"/>
                <a:gd name="connsiteX80" fmla="*/ 1157977 w 5018777"/>
                <a:gd name="connsiteY80" fmla="*/ 193723 h 2610457"/>
                <a:gd name="connsiteX81" fmla="*/ 969292 w 5018777"/>
                <a:gd name="connsiteY81" fmla="*/ 264480 h 2610457"/>
                <a:gd name="connsiteX82" fmla="*/ 889463 w 5018777"/>
                <a:gd name="connsiteY82" fmla="*/ 322537 h 2610457"/>
                <a:gd name="connsiteX83" fmla="*/ 763189 w 5018777"/>
                <a:gd name="connsiteY83" fmla="*/ 423774 h 2610457"/>
                <a:gd name="connsiteX84" fmla="*/ 693520 w 5018777"/>
                <a:gd name="connsiteY84" fmla="*/ 503965 h 2610457"/>
                <a:gd name="connsiteX85" fmla="*/ 664492 w 5018777"/>
                <a:gd name="connsiteY85" fmla="*/ 547508 h 2610457"/>
                <a:gd name="connsiteX86" fmla="*/ 642720 w 5018777"/>
                <a:gd name="connsiteY86" fmla="*/ 612823 h 2610457"/>
                <a:gd name="connsiteX87" fmla="*/ 651792 w 5018777"/>
                <a:gd name="connsiteY87" fmla="*/ 744177 h 2610457"/>
                <a:gd name="connsiteX88" fmla="*/ 700052 w 5018777"/>
                <a:gd name="connsiteY88" fmla="*/ 807677 h 2610457"/>
                <a:gd name="connsiteX89" fmla="*/ 751577 w 5018777"/>
                <a:gd name="connsiteY89" fmla="*/ 808040 h 2610457"/>
                <a:gd name="connsiteX90" fmla="*/ 775889 w 5018777"/>
                <a:gd name="connsiteY90" fmla="*/ 752160 h 2610457"/>
                <a:gd name="connsiteX91" fmla="*/ 764640 w 5018777"/>
                <a:gd name="connsiteY91" fmla="*/ 682491 h 2610457"/>
                <a:gd name="connsiteX92" fmla="*/ 704769 w 5018777"/>
                <a:gd name="connsiteY92" fmla="*/ 647657 h 2610457"/>
                <a:gd name="connsiteX93" fmla="*/ 567246 w 5018777"/>
                <a:gd name="connsiteY93" fmla="*/ 642214 h 2610457"/>
                <a:gd name="connsiteX94" fmla="*/ 468549 w 5018777"/>
                <a:gd name="connsiteY94" fmla="*/ 685394 h 2610457"/>
                <a:gd name="connsiteX95" fmla="*/ 446777 w 5018777"/>
                <a:gd name="connsiteY95" fmla="*/ 757965 h 2610457"/>
                <a:gd name="connsiteX96" fmla="*/ 475806 w 5018777"/>
                <a:gd name="connsiteY96" fmla="*/ 852308 h 2610457"/>
                <a:gd name="connsiteX97" fmla="*/ 533863 w 5018777"/>
                <a:gd name="connsiteY97" fmla="*/ 845051 h 2610457"/>
                <a:gd name="connsiteX98" fmla="*/ 541120 w 5018777"/>
                <a:gd name="connsiteY98" fmla="*/ 823280 h 2610457"/>
                <a:gd name="connsiteX99" fmla="*/ 519349 w 5018777"/>
                <a:gd name="connsiteY99" fmla="*/ 743451 h 2610457"/>
                <a:gd name="connsiteX100" fmla="*/ 497577 w 5018777"/>
                <a:gd name="connsiteY100" fmla="*/ 728937 h 2610457"/>
                <a:gd name="connsiteX101" fmla="*/ 352435 w 5018777"/>
                <a:gd name="connsiteY101" fmla="*/ 736194 h 2610457"/>
                <a:gd name="connsiteX102" fmla="*/ 252286 w 5018777"/>
                <a:gd name="connsiteY102" fmla="*/ 794251 h 2610457"/>
                <a:gd name="connsiteX103" fmla="*/ 192777 w 5018777"/>
                <a:gd name="connsiteY103" fmla="*/ 895851 h 2610457"/>
                <a:gd name="connsiteX104" fmla="*/ 187335 w 5018777"/>
                <a:gd name="connsiteY104" fmla="*/ 1029745 h 2610457"/>
                <a:gd name="connsiteX105" fmla="*/ 218177 w 5018777"/>
                <a:gd name="connsiteY105" fmla="*/ 1074014 h 2610457"/>
                <a:gd name="connsiteX106" fmla="*/ 278049 w 5018777"/>
                <a:gd name="connsiteY106" fmla="*/ 1066757 h 2610457"/>
                <a:gd name="connsiteX107" fmla="*/ 297643 w 5018777"/>
                <a:gd name="connsiteY107" fmla="*/ 1025754 h 2610457"/>
                <a:gd name="connsiteX108" fmla="*/ 260995 w 5018777"/>
                <a:gd name="connsiteY108" fmla="*/ 960803 h 2610457"/>
                <a:gd name="connsiteX109" fmla="*/ 172095 w 5018777"/>
                <a:gd name="connsiteY109" fmla="*/ 955360 h 2610457"/>
                <a:gd name="connsiteX110" fmla="*/ 108957 w 5018777"/>
                <a:gd name="connsiteY110" fmla="*/ 999628 h 2610457"/>
                <a:gd name="connsiteX111" fmla="*/ 54892 w 5018777"/>
                <a:gd name="connsiteY111" fmla="*/ 1070023 h 2610457"/>
                <a:gd name="connsiteX112" fmla="*/ 14252 w 5018777"/>
                <a:gd name="connsiteY112" fmla="*/ 1160011 h 2610457"/>
                <a:gd name="connsiteX113" fmla="*/ 20783 w 5018777"/>
                <a:gd name="connsiteY113" fmla="*/ 1265240 h 2610457"/>
                <a:gd name="connsiteX114" fmla="*/ 69406 w 5018777"/>
                <a:gd name="connsiteY114" fmla="*/ 1316765 h 2610457"/>
                <a:gd name="connsiteX115" fmla="*/ 112949 w 5018777"/>
                <a:gd name="connsiteY115" fmla="*/ 1345794 h 2610457"/>
                <a:gd name="connsiteX116" fmla="*/ 159032 w 5018777"/>
                <a:gd name="connsiteY116" fmla="*/ 1345068 h 2610457"/>
                <a:gd name="connsiteX117" fmla="*/ 217089 w 5018777"/>
                <a:gd name="connsiteY117" fmla="*/ 1319668 h 2610457"/>
                <a:gd name="connsiteX118" fmla="*/ 199672 w 5018777"/>
                <a:gd name="connsiteY118" fmla="*/ 1246371 h 2610457"/>
                <a:gd name="connsiteX119" fmla="*/ 124197 w 5018777"/>
                <a:gd name="connsiteY119" fmla="*/ 1239477 h 2610457"/>
                <a:gd name="connsiteX120" fmla="*/ 54892 w 5018777"/>
                <a:gd name="connsiteY120" fmla="*/ 1265965 h 2610457"/>
                <a:gd name="connsiteX121" fmla="*/ 33120 w 5018777"/>
                <a:gd name="connsiteY121" fmla="*/ 1302251 h 2610457"/>
                <a:gd name="connsiteX122" fmla="*/ 18606 w 5018777"/>
                <a:gd name="connsiteY122" fmla="*/ 1324023 h 2610457"/>
                <a:gd name="connsiteX123" fmla="*/ 4092 w 5018777"/>
                <a:gd name="connsiteY123" fmla="*/ 1382805 h 2610457"/>
                <a:gd name="connsiteX124" fmla="*/ 3729 w 5018777"/>
                <a:gd name="connsiteY124" fmla="*/ 1439411 h 2610457"/>
                <a:gd name="connsiteX125" fmla="*/ 47635 w 5018777"/>
                <a:gd name="connsiteY125" fmla="*/ 1498194 h 2610457"/>
                <a:gd name="connsiteX126" fmla="*/ 91177 w 5018777"/>
                <a:gd name="connsiteY126" fmla="*/ 1527223 h 2610457"/>
                <a:gd name="connsiteX127" fmla="*/ 127100 w 5018777"/>
                <a:gd name="connsiteY127" fmla="*/ 1571491 h 2610457"/>
                <a:gd name="connsiteX128" fmla="*/ 171006 w 5018777"/>
                <a:gd name="connsiteY128" fmla="*/ 1585280 h 2610457"/>
                <a:gd name="connsiteX129" fmla="*/ 228337 w 5018777"/>
                <a:gd name="connsiteY129" fmla="*/ 1564960 h 2610457"/>
                <a:gd name="connsiteX130" fmla="*/ 236683 w 5018777"/>
                <a:gd name="connsiteY130" fmla="*/ 1486945 h 2610457"/>
                <a:gd name="connsiteX131" fmla="*/ 157217 w 5018777"/>
                <a:gd name="connsiteY131" fmla="*/ 1468803 h 2610457"/>
                <a:gd name="connsiteX132" fmla="*/ 105692 w 5018777"/>
                <a:gd name="connsiteY132" fmla="*/ 1505451 h 2610457"/>
                <a:gd name="connsiteX133" fmla="*/ 105692 w 5018777"/>
                <a:gd name="connsiteY133" fmla="*/ 1701394 h 2610457"/>
                <a:gd name="connsiteX134" fmla="*/ 141615 w 5018777"/>
                <a:gd name="connsiteY134" fmla="*/ 1752557 h 2610457"/>
                <a:gd name="connsiteX135" fmla="*/ 192777 w 5018777"/>
                <a:gd name="connsiteY135" fmla="*/ 1795737 h 2610457"/>
                <a:gd name="connsiteX136" fmla="*/ 250835 w 5018777"/>
                <a:gd name="connsiteY136" fmla="*/ 1832023 h 2610457"/>
                <a:gd name="connsiteX137" fmla="*/ 359692 w 5018777"/>
                <a:gd name="connsiteY137" fmla="*/ 1824765 h 2610457"/>
                <a:gd name="connsiteX138" fmla="*/ 394163 w 5018777"/>
                <a:gd name="connsiteY138" fmla="*/ 1799728 h 2610457"/>
                <a:gd name="connsiteX139" fmla="*/ 410492 w 5018777"/>
                <a:gd name="connsiteY139" fmla="*/ 1701394 h 2610457"/>
                <a:gd name="connsiteX140" fmla="*/ 366949 w 5018777"/>
                <a:gd name="connsiteY140" fmla="*/ 1686880 h 2610457"/>
                <a:gd name="connsiteX141" fmla="*/ 316149 w 5018777"/>
                <a:gd name="connsiteY141" fmla="*/ 1694137 h 2610457"/>
                <a:gd name="connsiteX142" fmla="*/ 279863 w 5018777"/>
                <a:gd name="connsiteY142" fmla="*/ 1723165 h 2610457"/>
                <a:gd name="connsiteX143" fmla="*/ 265349 w 5018777"/>
                <a:gd name="connsiteY143" fmla="*/ 1788480 h 2610457"/>
                <a:gd name="connsiteX144" fmla="*/ 276235 w 5018777"/>
                <a:gd name="connsiteY144" fmla="*/ 1942331 h 2610457"/>
                <a:gd name="connsiteX145" fmla="*/ 331026 w 5018777"/>
                <a:gd name="connsiteY145" fmla="*/ 1987688 h 2610457"/>
                <a:gd name="connsiteX146" fmla="*/ 417749 w 5018777"/>
                <a:gd name="connsiteY146" fmla="*/ 2006194 h 2610457"/>
                <a:gd name="connsiteX147" fmla="*/ 526606 w 5018777"/>
                <a:gd name="connsiteY147" fmla="*/ 1998937 h 2610457"/>
                <a:gd name="connsiteX148" fmla="*/ 555635 w 5018777"/>
                <a:gd name="connsiteY148" fmla="*/ 1977165 h 2610457"/>
                <a:gd name="connsiteX149" fmla="*/ 599177 w 5018777"/>
                <a:gd name="connsiteY149" fmla="*/ 1948137 h 2610457"/>
                <a:gd name="connsiteX150" fmla="*/ 628206 w 5018777"/>
                <a:gd name="connsiteY150" fmla="*/ 1904594 h 2610457"/>
                <a:gd name="connsiteX151" fmla="*/ 613692 w 5018777"/>
                <a:gd name="connsiteY151" fmla="*/ 1839280 h 2610457"/>
                <a:gd name="connsiteX152" fmla="*/ 570149 w 5018777"/>
                <a:gd name="connsiteY152" fmla="*/ 1795737 h 2610457"/>
                <a:gd name="connsiteX153" fmla="*/ 528057 w 5018777"/>
                <a:gd name="connsiteY153" fmla="*/ 1803720 h 2610457"/>
                <a:gd name="connsiteX154" fmla="*/ 481249 w 5018777"/>
                <a:gd name="connsiteY154" fmla="*/ 1901691 h 2610457"/>
                <a:gd name="connsiteX155" fmla="*/ 555635 w 5018777"/>
                <a:gd name="connsiteY155" fmla="*/ 1998937 h 2610457"/>
                <a:gd name="connsiteX156" fmla="*/ 570149 w 5018777"/>
                <a:gd name="connsiteY156" fmla="*/ 2020708 h 2610457"/>
                <a:gd name="connsiteX157" fmla="*/ 700777 w 5018777"/>
                <a:gd name="connsiteY157" fmla="*/ 2071508 h 2610457"/>
                <a:gd name="connsiteX158" fmla="*/ 737063 w 5018777"/>
                <a:gd name="connsiteY158" fmla="*/ 2086023 h 2610457"/>
                <a:gd name="connsiteX159" fmla="*/ 867692 w 5018777"/>
                <a:gd name="connsiteY159" fmla="*/ 2123034 h 2610457"/>
                <a:gd name="connsiteX160" fmla="*/ 969292 w 5018777"/>
                <a:gd name="connsiteY160" fmla="*/ 2151337 h 2610457"/>
                <a:gd name="connsiteX161" fmla="*/ 1078149 w 5018777"/>
                <a:gd name="connsiteY161" fmla="*/ 2136823 h 2610457"/>
                <a:gd name="connsiteX162" fmla="*/ 1128949 w 5018777"/>
                <a:gd name="connsiteY162" fmla="*/ 2107794 h 2610457"/>
                <a:gd name="connsiteX163" fmla="*/ 1247603 w 5018777"/>
                <a:gd name="connsiteY163" fmla="*/ 2016717 h 2610457"/>
                <a:gd name="connsiteX164" fmla="*/ 1291509 w 5018777"/>
                <a:gd name="connsiteY164" fmla="*/ 1960474 h 2610457"/>
                <a:gd name="connsiteX165" fmla="*/ 1278083 w 5018777"/>
                <a:gd name="connsiteY165" fmla="*/ 1842545 h 2610457"/>
                <a:gd name="connsiteX166" fmla="*/ 1223292 w 5018777"/>
                <a:gd name="connsiteY166" fmla="*/ 1817508 h 2610457"/>
                <a:gd name="connsiteX167" fmla="*/ 1129675 w 5018777"/>
                <a:gd name="connsiteY167" fmla="*/ 1836377 h 2610457"/>
                <a:gd name="connsiteX168" fmla="*/ 1107177 w 5018777"/>
                <a:gd name="connsiteY168" fmla="*/ 1897337 h 2610457"/>
                <a:gd name="connsiteX169" fmla="*/ 1085406 w 5018777"/>
                <a:gd name="connsiteY169" fmla="*/ 2006194 h 2610457"/>
                <a:gd name="connsiteX170" fmla="*/ 1020092 w 5018777"/>
                <a:gd name="connsiteY170" fmla="*/ 1998937 h 2610457"/>
                <a:gd name="connsiteX171" fmla="*/ 984532 w 5018777"/>
                <a:gd name="connsiteY171" fmla="*/ 1914754 h 2610457"/>
                <a:gd name="connsiteX172" fmla="*/ 996869 w 5018777"/>
                <a:gd name="connsiteY172" fmla="*/ 1810977 h 2610457"/>
                <a:gd name="connsiteX173" fmla="*/ 1070529 w 5018777"/>
                <a:gd name="connsiteY173" fmla="*/ 1734777 h 2610457"/>
                <a:gd name="connsiteX174" fmla="*/ 1230549 w 5018777"/>
                <a:gd name="connsiteY174" fmla="*/ 1694137 h 2610457"/>
                <a:gd name="connsiteX175" fmla="*/ 1339406 w 5018777"/>
                <a:gd name="connsiteY175" fmla="*/ 1701394 h 2610457"/>
                <a:gd name="connsiteX176" fmla="*/ 1426492 w 5018777"/>
                <a:gd name="connsiteY176" fmla="*/ 1744937 h 2610457"/>
                <a:gd name="connsiteX177" fmla="*/ 1480557 w 5018777"/>
                <a:gd name="connsiteY177" fmla="*/ 1795737 h 2610457"/>
                <a:gd name="connsiteX178" fmla="*/ 1510312 w 5018777"/>
                <a:gd name="connsiteY178" fmla="*/ 1862865 h 2610457"/>
                <a:gd name="connsiteX179" fmla="*/ 1511037 w 5018777"/>
                <a:gd name="connsiteY179" fmla="*/ 1965191 h 2610457"/>
                <a:gd name="connsiteX180" fmla="*/ 1463866 w 5018777"/>
                <a:gd name="connsiteY180" fmla="*/ 2050100 h 2610457"/>
                <a:gd name="connsiteX181" fmla="*/ 1404720 w 5018777"/>
                <a:gd name="connsiteY181" fmla="*/ 2165851 h 2610457"/>
                <a:gd name="connsiteX182" fmla="*/ 1368435 w 5018777"/>
                <a:gd name="connsiteY182" fmla="*/ 2296480 h 2610457"/>
                <a:gd name="connsiteX183" fmla="*/ 1370975 w 5018777"/>
                <a:gd name="connsiteY183" fmla="*/ 2452508 h 2610457"/>
                <a:gd name="connsiteX184" fmla="*/ 1513577 w 5018777"/>
                <a:gd name="connsiteY184" fmla="*/ 2557737 h 2610457"/>
                <a:gd name="connsiteX185" fmla="*/ 1636949 w 5018777"/>
                <a:gd name="connsiteY185" fmla="*/ 2594023 h 2610457"/>
                <a:gd name="connsiteX186" fmla="*/ 1813297 w 5018777"/>
                <a:gd name="connsiteY186" fmla="*/ 2610442 h 2610457"/>
                <a:gd name="connsiteX187" fmla="*/ 1929775 w 5018777"/>
                <a:gd name="connsiteY187" fmla="*/ 2575698 h 2610457"/>
                <a:gd name="connsiteX188" fmla="*/ 1963520 w 5018777"/>
                <a:gd name="connsiteY188" fmla="*/ 2499680 h 2610457"/>
                <a:gd name="connsiteX189" fmla="*/ 2006337 w 5018777"/>
                <a:gd name="connsiteY189" fmla="*/ 2318251 h 2610457"/>
                <a:gd name="connsiteX190" fmla="*/ 2043349 w 5018777"/>
                <a:gd name="connsiteY190" fmla="*/ 2115051 h 2610457"/>
                <a:gd name="connsiteX191" fmla="*/ 2102495 w 5018777"/>
                <a:gd name="connsiteY191" fmla="*/ 1990954 h 2610457"/>
                <a:gd name="connsiteX192" fmla="*/ 2221512 w 5018777"/>
                <a:gd name="connsiteY192" fmla="*/ 1882460 h 2610457"/>
                <a:gd name="connsiteX193" fmla="*/ 2333362 w 5018777"/>
                <a:gd name="connsiteY193" fmla="*/ 1869850 h 2610457"/>
                <a:gd name="connsiteX194" fmla="*/ 2398949 w 5018777"/>
                <a:gd name="connsiteY194" fmla="*/ 1882823 h 2610457"/>
                <a:gd name="connsiteX195" fmla="*/ 2457006 w 5018777"/>
                <a:gd name="connsiteY195" fmla="*/ 1933623 h 2610457"/>
                <a:gd name="connsiteX196" fmla="*/ 2493292 w 5018777"/>
                <a:gd name="connsiteY196" fmla="*/ 1977165 h 2610457"/>
                <a:gd name="connsiteX197" fmla="*/ 2533387 w 5018777"/>
                <a:gd name="connsiteY197" fmla="*/ 2067335 h 2610457"/>
                <a:gd name="connsiteX198" fmla="*/ 2542550 w 5018777"/>
                <a:gd name="connsiteY198" fmla="*/ 2183268 h 2610457"/>
                <a:gd name="connsiteX199" fmla="*/ 2476600 w 5018777"/>
                <a:gd name="connsiteY199" fmla="*/ 2273257 h 2610457"/>
                <a:gd name="connsiteX200" fmla="*/ 2332092 w 5018777"/>
                <a:gd name="connsiteY200" fmla="*/ 2281330 h 2610457"/>
                <a:gd name="connsiteX201" fmla="*/ 2435144 w 5018777"/>
                <a:gd name="connsiteY201" fmla="*/ 2153151 h 2610457"/>
                <a:gd name="connsiteX202" fmla="*/ 2379899 w 5018777"/>
                <a:gd name="connsiteY202" fmla="*/ 2048920 h 2610457"/>
                <a:gd name="connsiteX203" fmla="*/ 2275577 w 5018777"/>
                <a:gd name="connsiteY203" fmla="*/ 2020708 h 2610457"/>
                <a:gd name="connsiteX204" fmla="*/ 2152206 w 5018777"/>
                <a:gd name="connsiteY204" fmla="*/ 2115051 h 2610457"/>
                <a:gd name="connsiteX205" fmla="*/ 2130435 w 5018777"/>
                <a:gd name="connsiteY205" fmla="*/ 2354537 h 2610457"/>
                <a:gd name="connsiteX206" fmla="*/ 2209265 w 5018777"/>
                <a:gd name="connsiteY206" fmla="*/ 2468383 h 2610457"/>
                <a:gd name="connsiteX207" fmla="*/ 2319120 w 5018777"/>
                <a:gd name="connsiteY207" fmla="*/ 2535965 h 2610457"/>
                <a:gd name="connsiteX208" fmla="*/ 2532662 w 5018777"/>
                <a:gd name="connsiteY208" fmla="*/ 2569167 h 2610457"/>
                <a:gd name="connsiteX209" fmla="*/ 2587635 w 5018777"/>
                <a:gd name="connsiteY209" fmla="*/ 2485165 h 2610457"/>
                <a:gd name="connsiteX210" fmla="*/ 2594892 w 5018777"/>
                <a:gd name="connsiteY210" fmla="*/ 2412594 h 2610457"/>
                <a:gd name="connsiteX211" fmla="*/ 2790835 w 5018777"/>
                <a:gd name="connsiteY211" fmla="*/ 2456137 h 2610457"/>
                <a:gd name="connsiteX212" fmla="*/ 2767612 w 5018777"/>
                <a:gd name="connsiteY212" fmla="*/ 2268630 h 2610457"/>
                <a:gd name="connsiteX213" fmla="*/ 2980246 w 5018777"/>
                <a:gd name="connsiteY213" fmla="*/ 2285322 h 2610457"/>
                <a:gd name="connsiteX214" fmla="*/ 2916474 w 5018777"/>
                <a:gd name="connsiteY214" fmla="*/ 2068061 h 2610457"/>
                <a:gd name="connsiteX215" fmla="*/ 3146435 w 5018777"/>
                <a:gd name="connsiteY215" fmla="*/ 2042480 h 2610457"/>
                <a:gd name="connsiteX216" fmla="*/ 3023063 w 5018777"/>
                <a:gd name="connsiteY216" fmla="*/ 1846537 h 2610457"/>
                <a:gd name="connsiteX217" fmla="*/ 3251300 w 5018777"/>
                <a:gd name="connsiteY217" fmla="*/ 1829664 h 2610457"/>
                <a:gd name="connsiteX218" fmla="*/ 3091099 w 5018777"/>
                <a:gd name="connsiteY218" fmla="*/ 1650594 h 2610457"/>
                <a:gd name="connsiteX219" fmla="*/ 3298835 w 5018777"/>
                <a:gd name="connsiteY219" fmla="*/ 1570765 h 2610457"/>
                <a:gd name="connsiteX220" fmla="*/ 3119402 w 5018777"/>
                <a:gd name="connsiteY220" fmla="*/ 1423718 h 2610457"/>
                <a:gd name="connsiteX221" fmla="*/ 3313349 w 5018777"/>
                <a:gd name="connsiteY221" fmla="*/ 1265965 h 2610457"/>
                <a:gd name="connsiteX222" fmla="*/ 3097993 w 5018777"/>
                <a:gd name="connsiteY222" fmla="*/ 1175886 h 2610457"/>
                <a:gd name="connsiteX223" fmla="*/ 3255292 w 5018777"/>
                <a:gd name="connsiteY223" fmla="*/ 997451 h 2610457"/>
                <a:gd name="connsiteX224" fmla="*/ 3028325 w 5018777"/>
                <a:gd name="connsiteY224" fmla="*/ 926422 h 2610457"/>
                <a:gd name="connsiteX225" fmla="*/ 3131920 w 5018777"/>
                <a:gd name="connsiteY225" fmla="*/ 707165 h 2610457"/>
                <a:gd name="connsiteX226" fmla="*/ 2892435 w 5018777"/>
                <a:gd name="connsiteY226" fmla="*/ 649108 h 2610457"/>
                <a:gd name="connsiteX227" fmla="*/ 2976527 w 5018777"/>
                <a:gd name="connsiteY227" fmla="*/ 467226 h 2610457"/>
                <a:gd name="connsiteX228" fmla="*/ 2736950 w 5018777"/>
                <a:gd name="connsiteY228" fmla="*/ 449718 h 2610457"/>
                <a:gd name="connsiteX229" fmla="*/ 2725520 w 5018777"/>
                <a:gd name="connsiteY229" fmla="*/ 293508 h 2610457"/>
                <a:gd name="connsiteX230" fmla="*/ 2711006 w 5018777"/>
                <a:gd name="connsiteY230"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380149 w 5018777"/>
                <a:gd name="connsiteY34" fmla="*/ 17737 h 2610457"/>
                <a:gd name="connsiteX35" fmla="*/ 4336606 w 5018777"/>
                <a:gd name="connsiteY35" fmla="*/ 10480 h 2610457"/>
                <a:gd name="connsiteX36" fmla="*/ 4264035 w 5018777"/>
                <a:gd name="connsiteY36" fmla="*/ 3223 h 2610457"/>
                <a:gd name="connsiteX37" fmla="*/ 3939822 w 5018777"/>
                <a:gd name="connsiteY37" fmla="*/ 6035 h 2610457"/>
                <a:gd name="connsiteX38" fmla="*/ 3722380 w 5018777"/>
                <a:gd name="connsiteY38" fmla="*/ 69263 h 2610457"/>
                <a:gd name="connsiteX39" fmla="*/ 3547755 w 5018777"/>
                <a:gd name="connsiteY39" fmla="*/ 251417 h 2610457"/>
                <a:gd name="connsiteX40" fmla="*/ 3502035 w 5018777"/>
                <a:gd name="connsiteY40" fmla="*/ 424137 h 2610457"/>
                <a:gd name="connsiteX41" fmla="*/ 3501672 w 5018777"/>
                <a:gd name="connsiteY41" fmla="*/ 556580 h 2610457"/>
                <a:gd name="connsiteX42" fmla="*/ 3554649 w 5018777"/>
                <a:gd name="connsiteY42" fmla="*/ 670880 h 2610457"/>
                <a:gd name="connsiteX43" fmla="*/ 3638106 w 5018777"/>
                <a:gd name="connsiteY43" fmla="*/ 733291 h 2610457"/>
                <a:gd name="connsiteX44" fmla="*/ 3756397 w 5018777"/>
                <a:gd name="connsiteY44" fmla="*/ 755788 h 2610457"/>
                <a:gd name="connsiteX45" fmla="*/ 3886663 w 5018777"/>
                <a:gd name="connsiteY45" fmla="*/ 743451 h 2610457"/>
                <a:gd name="connsiteX46" fmla="*/ 3980643 w 5018777"/>
                <a:gd name="connsiteY46" fmla="*/ 662171 h 2610457"/>
                <a:gd name="connsiteX47" fmla="*/ 4000237 w 5018777"/>
                <a:gd name="connsiteY47" fmla="*/ 580528 h 2610457"/>
                <a:gd name="connsiteX48" fmla="*/ 3943450 w 5018777"/>
                <a:gd name="connsiteY48" fmla="*/ 483645 h 2610457"/>
                <a:gd name="connsiteX49" fmla="*/ 3866706 w 5018777"/>
                <a:gd name="connsiteY49" fmla="*/ 451714 h 2610457"/>
                <a:gd name="connsiteX50" fmla="*/ 3801120 w 5018777"/>
                <a:gd name="connsiteY50" fmla="*/ 463144 h 2610457"/>
                <a:gd name="connsiteX51" fmla="*/ 3763292 w 5018777"/>
                <a:gd name="connsiteY51" fmla="*/ 532994 h 2610457"/>
                <a:gd name="connsiteX52" fmla="*/ 3770005 w 5018777"/>
                <a:gd name="connsiteY52" fmla="*/ 630330 h 2610457"/>
                <a:gd name="connsiteX53" fmla="*/ 3681286 w 5018777"/>
                <a:gd name="connsiteY53" fmla="*/ 543154 h 2610457"/>
                <a:gd name="connsiteX54" fmla="*/ 3668949 w 5018777"/>
                <a:gd name="connsiteY54" fmla="*/ 438651 h 2610457"/>
                <a:gd name="connsiteX55" fmla="*/ 3724285 w 5018777"/>
                <a:gd name="connsiteY55" fmla="*/ 350477 h 2610457"/>
                <a:gd name="connsiteX56" fmla="*/ 3827427 w 5018777"/>
                <a:gd name="connsiteY56" fmla="*/ 314554 h 2610457"/>
                <a:gd name="connsiteX57" fmla="*/ 3959235 w 5018777"/>
                <a:gd name="connsiteY57" fmla="*/ 337051 h 2610457"/>
                <a:gd name="connsiteX58" fmla="*/ 4097120 w 5018777"/>
                <a:gd name="connsiteY58" fmla="*/ 482194 h 2610457"/>
                <a:gd name="connsiteX59" fmla="*/ 4111997 w 5018777"/>
                <a:gd name="connsiteY59" fmla="*/ 624071 h 2610457"/>
                <a:gd name="connsiteX60" fmla="*/ 4060835 w 5018777"/>
                <a:gd name="connsiteY60" fmla="*/ 772480 h 2610457"/>
                <a:gd name="connsiteX61" fmla="*/ 3946897 w 5018777"/>
                <a:gd name="connsiteY61" fmla="*/ 854485 h 2610457"/>
                <a:gd name="connsiteX62" fmla="*/ 3780255 w 5018777"/>
                <a:gd name="connsiteY62" fmla="*/ 888957 h 2610457"/>
                <a:gd name="connsiteX63" fmla="*/ 3567349 w 5018777"/>
                <a:gd name="connsiteY63" fmla="*/ 866823 h 2610457"/>
                <a:gd name="connsiteX64" fmla="*/ 3414586 w 5018777"/>
                <a:gd name="connsiteY64" fmla="*/ 814118 h 2610457"/>
                <a:gd name="connsiteX65" fmla="*/ 3324870 w 5018777"/>
                <a:gd name="connsiteY65" fmla="*/ 695917 h 2610457"/>
                <a:gd name="connsiteX66" fmla="*/ 3267538 w 5018777"/>
                <a:gd name="connsiteY66" fmla="*/ 543426 h 2610457"/>
                <a:gd name="connsiteX67" fmla="*/ 3199412 w 5018777"/>
                <a:gd name="connsiteY67" fmla="*/ 371160 h 2610457"/>
                <a:gd name="connsiteX68" fmla="*/ 3139177 w 5018777"/>
                <a:gd name="connsiteY68" fmla="*/ 286251 h 2610457"/>
                <a:gd name="connsiteX69" fmla="*/ 3081120 w 5018777"/>
                <a:gd name="connsiteY69" fmla="*/ 235451 h 2610457"/>
                <a:gd name="connsiteX70" fmla="*/ 3008549 w 5018777"/>
                <a:gd name="connsiteY70" fmla="*/ 177394 h 2610457"/>
                <a:gd name="connsiteX71" fmla="*/ 2934889 w 5018777"/>
                <a:gd name="connsiteY71" fmla="*/ 127683 h 2610457"/>
                <a:gd name="connsiteX72" fmla="*/ 2827120 w 5018777"/>
                <a:gd name="connsiteY72" fmla="*/ 83051 h 2610457"/>
                <a:gd name="connsiteX73" fmla="*/ 2667463 w 5018777"/>
                <a:gd name="connsiteY73" fmla="*/ 54023 h 2610457"/>
                <a:gd name="connsiteX74" fmla="*/ 2500549 w 5018777"/>
                <a:gd name="connsiteY74" fmla="*/ 46765 h 2610457"/>
                <a:gd name="connsiteX75" fmla="*/ 2275577 w 5018777"/>
                <a:gd name="connsiteY75" fmla="*/ 24994 h 2610457"/>
                <a:gd name="connsiteX76" fmla="*/ 2036092 w 5018777"/>
                <a:gd name="connsiteY76" fmla="*/ 10480 h 2610457"/>
                <a:gd name="connsiteX77" fmla="*/ 1753063 w 5018777"/>
                <a:gd name="connsiteY77" fmla="*/ 32251 h 2610457"/>
                <a:gd name="connsiteX78" fmla="*/ 1519746 w 5018777"/>
                <a:gd name="connsiteY78" fmla="*/ 85228 h 2610457"/>
                <a:gd name="connsiteX79" fmla="*/ 1157977 w 5018777"/>
                <a:gd name="connsiteY79" fmla="*/ 193723 h 2610457"/>
                <a:gd name="connsiteX80" fmla="*/ 969292 w 5018777"/>
                <a:gd name="connsiteY80" fmla="*/ 264480 h 2610457"/>
                <a:gd name="connsiteX81" fmla="*/ 889463 w 5018777"/>
                <a:gd name="connsiteY81" fmla="*/ 322537 h 2610457"/>
                <a:gd name="connsiteX82" fmla="*/ 763189 w 5018777"/>
                <a:gd name="connsiteY82" fmla="*/ 423774 h 2610457"/>
                <a:gd name="connsiteX83" fmla="*/ 693520 w 5018777"/>
                <a:gd name="connsiteY83" fmla="*/ 503965 h 2610457"/>
                <a:gd name="connsiteX84" fmla="*/ 664492 w 5018777"/>
                <a:gd name="connsiteY84" fmla="*/ 547508 h 2610457"/>
                <a:gd name="connsiteX85" fmla="*/ 642720 w 5018777"/>
                <a:gd name="connsiteY85" fmla="*/ 612823 h 2610457"/>
                <a:gd name="connsiteX86" fmla="*/ 651792 w 5018777"/>
                <a:gd name="connsiteY86" fmla="*/ 744177 h 2610457"/>
                <a:gd name="connsiteX87" fmla="*/ 700052 w 5018777"/>
                <a:gd name="connsiteY87" fmla="*/ 807677 h 2610457"/>
                <a:gd name="connsiteX88" fmla="*/ 751577 w 5018777"/>
                <a:gd name="connsiteY88" fmla="*/ 808040 h 2610457"/>
                <a:gd name="connsiteX89" fmla="*/ 775889 w 5018777"/>
                <a:gd name="connsiteY89" fmla="*/ 752160 h 2610457"/>
                <a:gd name="connsiteX90" fmla="*/ 764640 w 5018777"/>
                <a:gd name="connsiteY90" fmla="*/ 682491 h 2610457"/>
                <a:gd name="connsiteX91" fmla="*/ 704769 w 5018777"/>
                <a:gd name="connsiteY91" fmla="*/ 647657 h 2610457"/>
                <a:gd name="connsiteX92" fmla="*/ 567246 w 5018777"/>
                <a:gd name="connsiteY92" fmla="*/ 642214 h 2610457"/>
                <a:gd name="connsiteX93" fmla="*/ 468549 w 5018777"/>
                <a:gd name="connsiteY93" fmla="*/ 685394 h 2610457"/>
                <a:gd name="connsiteX94" fmla="*/ 446777 w 5018777"/>
                <a:gd name="connsiteY94" fmla="*/ 757965 h 2610457"/>
                <a:gd name="connsiteX95" fmla="*/ 475806 w 5018777"/>
                <a:gd name="connsiteY95" fmla="*/ 852308 h 2610457"/>
                <a:gd name="connsiteX96" fmla="*/ 533863 w 5018777"/>
                <a:gd name="connsiteY96" fmla="*/ 845051 h 2610457"/>
                <a:gd name="connsiteX97" fmla="*/ 541120 w 5018777"/>
                <a:gd name="connsiteY97" fmla="*/ 823280 h 2610457"/>
                <a:gd name="connsiteX98" fmla="*/ 519349 w 5018777"/>
                <a:gd name="connsiteY98" fmla="*/ 743451 h 2610457"/>
                <a:gd name="connsiteX99" fmla="*/ 497577 w 5018777"/>
                <a:gd name="connsiteY99" fmla="*/ 728937 h 2610457"/>
                <a:gd name="connsiteX100" fmla="*/ 352435 w 5018777"/>
                <a:gd name="connsiteY100" fmla="*/ 736194 h 2610457"/>
                <a:gd name="connsiteX101" fmla="*/ 252286 w 5018777"/>
                <a:gd name="connsiteY101" fmla="*/ 794251 h 2610457"/>
                <a:gd name="connsiteX102" fmla="*/ 192777 w 5018777"/>
                <a:gd name="connsiteY102" fmla="*/ 895851 h 2610457"/>
                <a:gd name="connsiteX103" fmla="*/ 187335 w 5018777"/>
                <a:gd name="connsiteY103" fmla="*/ 1029745 h 2610457"/>
                <a:gd name="connsiteX104" fmla="*/ 218177 w 5018777"/>
                <a:gd name="connsiteY104" fmla="*/ 1074014 h 2610457"/>
                <a:gd name="connsiteX105" fmla="*/ 278049 w 5018777"/>
                <a:gd name="connsiteY105" fmla="*/ 1066757 h 2610457"/>
                <a:gd name="connsiteX106" fmla="*/ 297643 w 5018777"/>
                <a:gd name="connsiteY106" fmla="*/ 1025754 h 2610457"/>
                <a:gd name="connsiteX107" fmla="*/ 260995 w 5018777"/>
                <a:gd name="connsiteY107" fmla="*/ 960803 h 2610457"/>
                <a:gd name="connsiteX108" fmla="*/ 172095 w 5018777"/>
                <a:gd name="connsiteY108" fmla="*/ 955360 h 2610457"/>
                <a:gd name="connsiteX109" fmla="*/ 108957 w 5018777"/>
                <a:gd name="connsiteY109" fmla="*/ 999628 h 2610457"/>
                <a:gd name="connsiteX110" fmla="*/ 54892 w 5018777"/>
                <a:gd name="connsiteY110" fmla="*/ 1070023 h 2610457"/>
                <a:gd name="connsiteX111" fmla="*/ 14252 w 5018777"/>
                <a:gd name="connsiteY111" fmla="*/ 1160011 h 2610457"/>
                <a:gd name="connsiteX112" fmla="*/ 20783 w 5018777"/>
                <a:gd name="connsiteY112" fmla="*/ 1265240 h 2610457"/>
                <a:gd name="connsiteX113" fmla="*/ 69406 w 5018777"/>
                <a:gd name="connsiteY113" fmla="*/ 1316765 h 2610457"/>
                <a:gd name="connsiteX114" fmla="*/ 112949 w 5018777"/>
                <a:gd name="connsiteY114" fmla="*/ 1345794 h 2610457"/>
                <a:gd name="connsiteX115" fmla="*/ 159032 w 5018777"/>
                <a:gd name="connsiteY115" fmla="*/ 1345068 h 2610457"/>
                <a:gd name="connsiteX116" fmla="*/ 217089 w 5018777"/>
                <a:gd name="connsiteY116" fmla="*/ 1319668 h 2610457"/>
                <a:gd name="connsiteX117" fmla="*/ 199672 w 5018777"/>
                <a:gd name="connsiteY117" fmla="*/ 1246371 h 2610457"/>
                <a:gd name="connsiteX118" fmla="*/ 124197 w 5018777"/>
                <a:gd name="connsiteY118" fmla="*/ 1239477 h 2610457"/>
                <a:gd name="connsiteX119" fmla="*/ 54892 w 5018777"/>
                <a:gd name="connsiteY119" fmla="*/ 1265965 h 2610457"/>
                <a:gd name="connsiteX120" fmla="*/ 33120 w 5018777"/>
                <a:gd name="connsiteY120" fmla="*/ 1302251 h 2610457"/>
                <a:gd name="connsiteX121" fmla="*/ 18606 w 5018777"/>
                <a:gd name="connsiteY121" fmla="*/ 1324023 h 2610457"/>
                <a:gd name="connsiteX122" fmla="*/ 4092 w 5018777"/>
                <a:gd name="connsiteY122" fmla="*/ 1382805 h 2610457"/>
                <a:gd name="connsiteX123" fmla="*/ 3729 w 5018777"/>
                <a:gd name="connsiteY123" fmla="*/ 1439411 h 2610457"/>
                <a:gd name="connsiteX124" fmla="*/ 47635 w 5018777"/>
                <a:gd name="connsiteY124" fmla="*/ 1498194 h 2610457"/>
                <a:gd name="connsiteX125" fmla="*/ 91177 w 5018777"/>
                <a:gd name="connsiteY125" fmla="*/ 1527223 h 2610457"/>
                <a:gd name="connsiteX126" fmla="*/ 127100 w 5018777"/>
                <a:gd name="connsiteY126" fmla="*/ 1571491 h 2610457"/>
                <a:gd name="connsiteX127" fmla="*/ 171006 w 5018777"/>
                <a:gd name="connsiteY127" fmla="*/ 1585280 h 2610457"/>
                <a:gd name="connsiteX128" fmla="*/ 228337 w 5018777"/>
                <a:gd name="connsiteY128" fmla="*/ 1564960 h 2610457"/>
                <a:gd name="connsiteX129" fmla="*/ 236683 w 5018777"/>
                <a:gd name="connsiteY129" fmla="*/ 1486945 h 2610457"/>
                <a:gd name="connsiteX130" fmla="*/ 157217 w 5018777"/>
                <a:gd name="connsiteY130" fmla="*/ 1468803 h 2610457"/>
                <a:gd name="connsiteX131" fmla="*/ 105692 w 5018777"/>
                <a:gd name="connsiteY131" fmla="*/ 1505451 h 2610457"/>
                <a:gd name="connsiteX132" fmla="*/ 105692 w 5018777"/>
                <a:gd name="connsiteY132" fmla="*/ 1701394 h 2610457"/>
                <a:gd name="connsiteX133" fmla="*/ 141615 w 5018777"/>
                <a:gd name="connsiteY133" fmla="*/ 1752557 h 2610457"/>
                <a:gd name="connsiteX134" fmla="*/ 192777 w 5018777"/>
                <a:gd name="connsiteY134" fmla="*/ 1795737 h 2610457"/>
                <a:gd name="connsiteX135" fmla="*/ 250835 w 5018777"/>
                <a:gd name="connsiteY135" fmla="*/ 1832023 h 2610457"/>
                <a:gd name="connsiteX136" fmla="*/ 359692 w 5018777"/>
                <a:gd name="connsiteY136" fmla="*/ 1824765 h 2610457"/>
                <a:gd name="connsiteX137" fmla="*/ 394163 w 5018777"/>
                <a:gd name="connsiteY137" fmla="*/ 1799728 h 2610457"/>
                <a:gd name="connsiteX138" fmla="*/ 410492 w 5018777"/>
                <a:gd name="connsiteY138" fmla="*/ 1701394 h 2610457"/>
                <a:gd name="connsiteX139" fmla="*/ 366949 w 5018777"/>
                <a:gd name="connsiteY139" fmla="*/ 1686880 h 2610457"/>
                <a:gd name="connsiteX140" fmla="*/ 316149 w 5018777"/>
                <a:gd name="connsiteY140" fmla="*/ 1694137 h 2610457"/>
                <a:gd name="connsiteX141" fmla="*/ 279863 w 5018777"/>
                <a:gd name="connsiteY141" fmla="*/ 1723165 h 2610457"/>
                <a:gd name="connsiteX142" fmla="*/ 265349 w 5018777"/>
                <a:gd name="connsiteY142" fmla="*/ 1788480 h 2610457"/>
                <a:gd name="connsiteX143" fmla="*/ 276235 w 5018777"/>
                <a:gd name="connsiteY143" fmla="*/ 1942331 h 2610457"/>
                <a:gd name="connsiteX144" fmla="*/ 331026 w 5018777"/>
                <a:gd name="connsiteY144" fmla="*/ 1987688 h 2610457"/>
                <a:gd name="connsiteX145" fmla="*/ 417749 w 5018777"/>
                <a:gd name="connsiteY145" fmla="*/ 2006194 h 2610457"/>
                <a:gd name="connsiteX146" fmla="*/ 526606 w 5018777"/>
                <a:gd name="connsiteY146" fmla="*/ 1998937 h 2610457"/>
                <a:gd name="connsiteX147" fmla="*/ 555635 w 5018777"/>
                <a:gd name="connsiteY147" fmla="*/ 1977165 h 2610457"/>
                <a:gd name="connsiteX148" fmla="*/ 599177 w 5018777"/>
                <a:gd name="connsiteY148" fmla="*/ 1948137 h 2610457"/>
                <a:gd name="connsiteX149" fmla="*/ 628206 w 5018777"/>
                <a:gd name="connsiteY149" fmla="*/ 1904594 h 2610457"/>
                <a:gd name="connsiteX150" fmla="*/ 613692 w 5018777"/>
                <a:gd name="connsiteY150" fmla="*/ 1839280 h 2610457"/>
                <a:gd name="connsiteX151" fmla="*/ 570149 w 5018777"/>
                <a:gd name="connsiteY151" fmla="*/ 1795737 h 2610457"/>
                <a:gd name="connsiteX152" fmla="*/ 528057 w 5018777"/>
                <a:gd name="connsiteY152" fmla="*/ 1803720 h 2610457"/>
                <a:gd name="connsiteX153" fmla="*/ 481249 w 5018777"/>
                <a:gd name="connsiteY153" fmla="*/ 1901691 h 2610457"/>
                <a:gd name="connsiteX154" fmla="*/ 555635 w 5018777"/>
                <a:gd name="connsiteY154" fmla="*/ 1998937 h 2610457"/>
                <a:gd name="connsiteX155" fmla="*/ 570149 w 5018777"/>
                <a:gd name="connsiteY155" fmla="*/ 2020708 h 2610457"/>
                <a:gd name="connsiteX156" fmla="*/ 700777 w 5018777"/>
                <a:gd name="connsiteY156" fmla="*/ 2071508 h 2610457"/>
                <a:gd name="connsiteX157" fmla="*/ 737063 w 5018777"/>
                <a:gd name="connsiteY157" fmla="*/ 2086023 h 2610457"/>
                <a:gd name="connsiteX158" fmla="*/ 867692 w 5018777"/>
                <a:gd name="connsiteY158" fmla="*/ 2123034 h 2610457"/>
                <a:gd name="connsiteX159" fmla="*/ 969292 w 5018777"/>
                <a:gd name="connsiteY159" fmla="*/ 2151337 h 2610457"/>
                <a:gd name="connsiteX160" fmla="*/ 1078149 w 5018777"/>
                <a:gd name="connsiteY160" fmla="*/ 2136823 h 2610457"/>
                <a:gd name="connsiteX161" fmla="*/ 1128949 w 5018777"/>
                <a:gd name="connsiteY161" fmla="*/ 2107794 h 2610457"/>
                <a:gd name="connsiteX162" fmla="*/ 1247603 w 5018777"/>
                <a:gd name="connsiteY162" fmla="*/ 2016717 h 2610457"/>
                <a:gd name="connsiteX163" fmla="*/ 1291509 w 5018777"/>
                <a:gd name="connsiteY163" fmla="*/ 1960474 h 2610457"/>
                <a:gd name="connsiteX164" fmla="*/ 1278083 w 5018777"/>
                <a:gd name="connsiteY164" fmla="*/ 1842545 h 2610457"/>
                <a:gd name="connsiteX165" fmla="*/ 1223292 w 5018777"/>
                <a:gd name="connsiteY165" fmla="*/ 1817508 h 2610457"/>
                <a:gd name="connsiteX166" fmla="*/ 1129675 w 5018777"/>
                <a:gd name="connsiteY166" fmla="*/ 1836377 h 2610457"/>
                <a:gd name="connsiteX167" fmla="*/ 1107177 w 5018777"/>
                <a:gd name="connsiteY167" fmla="*/ 1897337 h 2610457"/>
                <a:gd name="connsiteX168" fmla="*/ 1085406 w 5018777"/>
                <a:gd name="connsiteY168" fmla="*/ 2006194 h 2610457"/>
                <a:gd name="connsiteX169" fmla="*/ 1020092 w 5018777"/>
                <a:gd name="connsiteY169" fmla="*/ 1998937 h 2610457"/>
                <a:gd name="connsiteX170" fmla="*/ 984532 w 5018777"/>
                <a:gd name="connsiteY170" fmla="*/ 1914754 h 2610457"/>
                <a:gd name="connsiteX171" fmla="*/ 996869 w 5018777"/>
                <a:gd name="connsiteY171" fmla="*/ 1810977 h 2610457"/>
                <a:gd name="connsiteX172" fmla="*/ 1070529 w 5018777"/>
                <a:gd name="connsiteY172" fmla="*/ 1734777 h 2610457"/>
                <a:gd name="connsiteX173" fmla="*/ 1230549 w 5018777"/>
                <a:gd name="connsiteY173" fmla="*/ 1694137 h 2610457"/>
                <a:gd name="connsiteX174" fmla="*/ 1339406 w 5018777"/>
                <a:gd name="connsiteY174" fmla="*/ 1701394 h 2610457"/>
                <a:gd name="connsiteX175" fmla="*/ 1426492 w 5018777"/>
                <a:gd name="connsiteY175" fmla="*/ 1744937 h 2610457"/>
                <a:gd name="connsiteX176" fmla="*/ 1480557 w 5018777"/>
                <a:gd name="connsiteY176" fmla="*/ 1795737 h 2610457"/>
                <a:gd name="connsiteX177" fmla="*/ 1510312 w 5018777"/>
                <a:gd name="connsiteY177" fmla="*/ 1862865 h 2610457"/>
                <a:gd name="connsiteX178" fmla="*/ 1511037 w 5018777"/>
                <a:gd name="connsiteY178" fmla="*/ 1965191 h 2610457"/>
                <a:gd name="connsiteX179" fmla="*/ 1463866 w 5018777"/>
                <a:gd name="connsiteY179" fmla="*/ 2050100 h 2610457"/>
                <a:gd name="connsiteX180" fmla="*/ 1404720 w 5018777"/>
                <a:gd name="connsiteY180" fmla="*/ 2165851 h 2610457"/>
                <a:gd name="connsiteX181" fmla="*/ 1368435 w 5018777"/>
                <a:gd name="connsiteY181" fmla="*/ 2296480 h 2610457"/>
                <a:gd name="connsiteX182" fmla="*/ 1370975 w 5018777"/>
                <a:gd name="connsiteY182" fmla="*/ 2452508 h 2610457"/>
                <a:gd name="connsiteX183" fmla="*/ 1513577 w 5018777"/>
                <a:gd name="connsiteY183" fmla="*/ 2557737 h 2610457"/>
                <a:gd name="connsiteX184" fmla="*/ 1636949 w 5018777"/>
                <a:gd name="connsiteY184" fmla="*/ 2594023 h 2610457"/>
                <a:gd name="connsiteX185" fmla="*/ 1813297 w 5018777"/>
                <a:gd name="connsiteY185" fmla="*/ 2610442 h 2610457"/>
                <a:gd name="connsiteX186" fmla="*/ 1929775 w 5018777"/>
                <a:gd name="connsiteY186" fmla="*/ 2575698 h 2610457"/>
                <a:gd name="connsiteX187" fmla="*/ 1963520 w 5018777"/>
                <a:gd name="connsiteY187" fmla="*/ 2499680 h 2610457"/>
                <a:gd name="connsiteX188" fmla="*/ 2006337 w 5018777"/>
                <a:gd name="connsiteY188" fmla="*/ 2318251 h 2610457"/>
                <a:gd name="connsiteX189" fmla="*/ 2043349 w 5018777"/>
                <a:gd name="connsiteY189" fmla="*/ 2115051 h 2610457"/>
                <a:gd name="connsiteX190" fmla="*/ 2102495 w 5018777"/>
                <a:gd name="connsiteY190" fmla="*/ 1990954 h 2610457"/>
                <a:gd name="connsiteX191" fmla="*/ 2221512 w 5018777"/>
                <a:gd name="connsiteY191" fmla="*/ 1882460 h 2610457"/>
                <a:gd name="connsiteX192" fmla="*/ 2333362 w 5018777"/>
                <a:gd name="connsiteY192" fmla="*/ 1869850 h 2610457"/>
                <a:gd name="connsiteX193" fmla="*/ 2398949 w 5018777"/>
                <a:gd name="connsiteY193" fmla="*/ 1882823 h 2610457"/>
                <a:gd name="connsiteX194" fmla="*/ 2457006 w 5018777"/>
                <a:gd name="connsiteY194" fmla="*/ 1933623 h 2610457"/>
                <a:gd name="connsiteX195" fmla="*/ 2493292 w 5018777"/>
                <a:gd name="connsiteY195" fmla="*/ 1977165 h 2610457"/>
                <a:gd name="connsiteX196" fmla="*/ 2533387 w 5018777"/>
                <a:gd name="connsiteY196" fmla="*/ 2067335 h 2610457"/>
                <a:gd name="connsiteX197" fmla="*/ 2542550 w 5018777"/>
                <a:gd name="connsiteY197" fmla="*/ 2183268 h 2610457"/>
                <a:gd name="connsiteX198" fmla="*/ 2476600 w 5018777"/>
                <a:gd name="connsiteY198" fmla="*/ 2273257 h 2610457"/>
                <a:gd name="connsiteX199" fmla="*/ 2332092 w 5018777"/>
                <a:gd name="connsiteY199" fmla="*/ 2281330 h 2610457"/>
                <a:gd name="connsiteX200" fmla="*/ 2435144 w 5018777"/>
                <a:gd name="connsiteY200" fmla="*/ 2153151 h 2610457"/>
                <a:gd name="connsiteX201" fmla="*/ 2379899 w 5018777"/>
                <a:gd name="connsiteY201" fmla="*/ 2048920 h 2610457"/>
                <a:gd name="connsiteX202" fmla="*/ 2275577 w 5018777"/>
                <a:gd name="connsiteY202" fmla="*/ 2020708 h 2610457"/>
                <a:gd name="connsiteX203" fmla="*/ 2152206 w 5018777"/>
                <a:gd name="connsiteY203" fmla="*/ 2115051 h 2610457"/>
                <a:gd name="connsiteX204" fmla="*/ 2130435 w 5018777"/>
                <a:gd name="connsiteY204" fmla="*/ 2354537 h 2610457"/>
                <a:gd name="connsiteX205" fmla="*/ 2209265 w 5018777"/>
                <a:gd name="connsiteY205" fmla="*/ 2468383 h 2610457"/>
                <a:gd name="connsiteX206" fmla="*/ 2319120 w 5018777"/>
                <a:gd name="connsiteY206" fmla="*/ 2535965 h 2610457"/>
                <a:gd name="connsiteX207" fmla="*/ 2532662 w 5018777"/>
                <a:gd name="connsiteY207" fmla="*/ 2569167 h 2610457"/>
                <a:gd name="connsiteX208" fmla="*/ 2587635 w 5018777"/>
                <a:gd name="connsiteY208" fmla="*/ 2485165 h 2610457"/>
                <a:gd name="connsiteX209" fmla="*/ 2594892 w 5018777"/>
                <a:gd name="connsiteY209" fmla="*/ 2412594 h 2610457"/>
                <a:gd name="connsiteX210" fmla="*/ 2790835 w 5018777"/>
                <a:gd name="connsiteY210" fmla="*/ 2456137 h 2610457"/>
                <a:gd name="connsiteX211" fmla="*/ 2767612 w 5018777"/>
                <a:gd name="connsiteY211" fmla="*/ 2268630 h 2610457"/>
                <a:gd name="connsiteX212" fmla="*/ 2980246 w 5018777"/>
                <a:gd name="connsiteY212" fmla="*/ 2285322 h 2610457"/>
                <a:gd name="connsiteX213" fmla="*/ 2916474 w 5018777"/>
                <a:gd name="connsiteY213" fmla="*/ 2068061 h 2610457"/>
                <a:gd name="connsiteX214" fmla="*/ 3146435 w 5018777"/>
                <a:gd name="connsiteY214" fmla="*/ 2042480 h 2610457"/>
                <a:gd name="connsiteX215" fmla="*/ 3023063 w 5018777"/>
                <a:gd name="connsiteY215" fmla="*/ 1846537 h 2610457"/>
                <a:gd name="connsiteX216" fmla="*/ 3251300 w 5018777"/>
                <a:gd name="connsiteY216" fmla="*/ 1829664 h 2610457"/>
                <a:gd name="connsiteX217" fmla="*/ 3091099 w 5018777"/>
                <a:gd name="connsiteY217" fmla="*/ 1650594 h 2610457"/>
                <a:gd name="connsiteX218" fmla="*/ 3298835 w 5018777"/>
                <a:gd name="connsiteY218" fmla="*/ 1570765 h 2610457"/>
                <a:gd name="connsiteX219" fmla="*/ 3119402 w 5018777"/>
                <a:gd name="connsiteY219" fmla="*/ 1423718 h 2610457"/>
                <a:gd name="connsiteX220" fmla="*/ 3313349 w 5018777"/>
                <a:gd name="connsiteY220" fmla="*/ 1265965 h 2610457"/>
                <a:gd name="connsiteX221" fmla="*/ 3097993 w 5018777"/>
                <a:gd name="connsiteY221" fmla="*/ 1175886 h 2610457"/>
                <a:gd name="connsiteX222" fmla="*/ 3255292 w 5018777"/>
                <a:gd name="connsiteY222" fmla="*/ 997451 h 2610457"/>
                <a:gd name="connsiteX223" fmla="*/ 3028325 w 5018777"/>
                <a:gd name="connsiteY223" fmla="*/ 926422 h 2610457"/>
                <a:gd name="connsiteX224" fmla="*/ 3131920 w 5018777"/>
                <a:gd name="connsiteY224" fmla="*/ 707165 h 2610457"/>
                <a:gd name="connsiteX225" fmla="*/ 2892435 w 5018777"/>
                <a:gd name="connsiteY225" fmla="*/ 649108 h 2610457"/>
                <a:gd name="connsiteX226" fmla="*/ 2976527 w 5018777"/>
                <a:gd name="connsiteY226" fmla="*/ 467226 h 2610457"/>
                <a:gd name="connsiteX227" fmla="*/ 2736950 w 5018777"/>
                <a:gd name="connsiteY227" fmla="*/ 449718 h 2610457"/>
                <a:gd name="connsiteX228" fmla="*/ 2725520 w 5018777"/>
                <a:gd name="connsiteY228" fmla="*/ 293508 h 2610457"/>
                <a:gd name="connsiteX229" fmla="*/ 2711006 w 5018777"/>
                <a:gd name="connsiteY229"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496263 w 5018777"/>
                <a:gd name="connsiteY32" fmla="*/ 46765 h 2610457"/>
                <a:gd name="connsiteX33" fmla="*/ 4380149 w 5018777"/>
                <a:gd name="connsiteY33" fmla="*/ 17737 h 2610457"/>
                <a:gd name="connsiteX34" fmla="*/ 4336606 w 5018777"/>
                <a:gd name="connsiteY34" fmla="*/ 10480 h 2610457"/>
                <a:gd name="connsiteX35" fmla="*/ 4264035 w 5018777"/>
                <a:gd name="connsiteY35" fmla="*/ 3223 h 2610457"/>
                <a:gd name="connsiteX36" fmla="*/ 3939822 w 5018777"/>
                <a:gd name="connsiteY36" fmla="*/ 6035 h 2610457"/>
                <a:gd name="connsiteX37" fmla="*/ 3722380 w 5018777"/>
                <a:gd name="connsiteY37" fmla="*/ 69263 h 2610457"/>
                <a:gd name="connsiteX38" fmla="*/ 3547755 w 5018777"/>
                <a:gd name="connsiteY38" fmla="*/ 251417 h 2610457"/>
                <a:gd name="connsiteX39" fmla="*/ 3502035 w 5018777"/>
                <a:gd name="connsiteY39" fmla="*/ 424137 h 2610457"/>
                <a:gd name="connsiteX40" fmla="*/ 3501672 w 5018777"/>
                <a:gd name="connsiteY40" fmla="*/ 556580 h 2610457"/>
                <a:gd name="connsiteX41" fmla="*/ 3554649 w 5018777"/>
                <a:gd name="connsiteY41" fmla="*/ 670880 h 2610457"/>
                <a:gd name="connsiteX42" fmla="*/ 3638106 w 5018777"/>
                <a:gd name="connsiteY42" fmla="*/ 733291 h 2610457"/>
                <a:gd name="connsiteX43" fmla="*/ 3756397 w 5018777"/>
                <a:gd name="connsiteY43" fmla="*/ 755788 h 2610457"/>
                <a:gd name="connsiteX44" fmla="*/ 3886663 w 5018777"/>
                <a:gd name="connsiteY44" fmla="*/ 743451 h 2610457"/>
                <a:gd name="connsiteX45" fmla="*/ 3980643 w 5018777"/>
                <a:gd name="connsiteY45" fmla="*/ 662171 h 2610457"/>
                <a:gd name="connsiteX46" fmla="*/ 4000237 w 5018777"/>
                <a:gd name="connsiteY46" fmla="*/ 580528 h 2610457"/>
                <a:gd name="connsiteX47" fmla="*/ 3943450 w 5018777"/>
                <a:gd name="connsiteY47" fmla="*/ 483645 h 2610457"/>
                <a:gd name="connsiteX48" fmla="*/ 3866706 w 5018777"/>
                <a:gd name="connsiteY48" fmla="*/ 451714 h 2610457"/>
                <a:gd name="connsiteX49" fmla="*/ 3801120 w 5018777"/>
                <a:gd name="connsiteY49" fmla="*/ 463144 h 2610457"/>
                <a:gd name="connsiteX50" fmla="*/ 3763292 w 5018777"/>
                <a:gd name="connsiteY50" fmla="*/ 532994 h 2610457"/>
                <a:gd name="connsiteX51" fmla="*/ 3770005 w 5018777"/>
                <a:gd name="connsiteY51" fmla="*/ 630330 h 2610457"/>
                <a:gd name="connsiteX52" fmla="*/ 3681286 w 5018777"/>
                <a:gd name="connsiteY52" fmla="*/ 543154 h 2610457"/>
                <a:gd name="connsiteX53" fmla="*/ 3668949 w 5018777"/>
                <a:gd name="connsiteY53" fmla="*/ 438651 h 2610457"/>
                <a:gd name="connsiteX54" fmla="*/ 3724285 w 5018777"/>
                <a:gd name="connsiteY54" fmla="*/ 350477 h 2610457"/>
                <a:gd name="connsiteX55" fmla="*/ 3827427 w 5018777"/>
                <a:gd name="connsiteY55" fmla="*/ 314554 h 2610457"/>
                <a:gd name="connsiteX56" fmla="*/ 3959235 w 5018777"/>
                <a:gd name="connsiteY56" fmla="*/ 337051 h 2610457"/>
                <a:gd name="connsiteX57" fmla="*/ 4097120 w 5018777"/>
                <a:gd name="connsiteY57" fmla="*/ 482194 h 2610457"/>
                <a:gd name="connsiteX58" fmla="*/ 4111997 w 5018777"/>
                <a:gd name="connsiteY58" fmla="*/ 624071 h 2610457"/>
                <a:gd name="connsiteX59" fmla="*/ 4060835 w 5018777"/>
                <a:gd name="connsiteY59" fmla="*/ 772480 h 2610457"/>
                <a:gd name="connsiteX60" fmla="*/ 3946897 w 5018777"/>
                <a:gd name="connsiteY60" fmla="*/ 854485 h 2610457"/>
                <a:gd name="connsiteX61" fmla="*/ 3780255 w 5018777"/>
                <a:gd name="connsiteY61" fmla="*/ 888957 h 2610457"/>
                <a:gd name="connsiteX62" fmla="*/ 3567349 w 5018777"/>
                <a:gd name="connsiteY62" fmla="*/ 866823 h 2610457"/>
                <a:gd name="connsiteX63" fmla="*/ 3414586 w 5018777"/>
                <a:gd name="connsiteY63" fmla="*/ 814118 h 2610457"/>
                <a:gd name="connsiteX64" fmla="*/ 3324870 w 5018777"/>
                <a:gd name="connsiteY64" fmla="*/ 695917 h 2610457"/>
                <a:gd name="connsiteX65" fmla="*/ 3267538 w 5018777"/>
                <a:gd name="connsiteY65" fmla="*/ 543426 h 2610457"/>
                <a:gd name="connsiteX66" fmla="*/ 3199412 w 5018777"/>
                <a:gd name="connsiteY66" fmla="*/ 371160 h 2610457"/>
                <a:gd name="connsiteX67" fmla="*/ 3139177 w 5018777"/>
                <a:gd name="connsiteY67" fmla="*/ 286251 h 2610457"/>
                <a:gd name="connsiteX68" fmla="*/ 3081120 w 5018777"/>
                <a:gd name="connsiteY68" fmla="*/ 235451 h 2610457"/>
                <a:gd name="connsiteX69" fmla="*/ 3008549 w 5018777"/>
                <a:gd name="connsiteY69" fmla="*/ 177394 h 2610457"/>
                <a:gd name="connsiteX70" fmla="*/ 2934889 w 5018777"/>
                <a:gd name="connsiteY70" fmla="*/ 127683 h 2610457"/>
                <a:gd name="connsiteX71" fmla="*/ 2827120 w 5018777"/>
                <a:gd name="connsiteY71" fmla="*/ 83051 h 2610457"/>
                <a:gd name="connsiteX72" fmla="*/ 2667463 w 5018777"/>
                <a:gd name="connsiteY72" fmla="*/ 54023 h 2610457"/>
                <a:gd name="connsiteX73" fmla="*/ 2500549 w 5018777"/>
                <a:gd name="connsiteY73" fmla="*/ 46765 h 2610457"/>
                <a:gd name="connsiteX74" fmla="*/ 2275577 w 5018777"/>
                <a:gd name="connsiteY74" fmla="*/ 24994 h 2610457"/>
                <a:gd name="connsiteX75" fmla="*/ 2036092 w 5018777"/>
                <a:gd name="connsiteY75" fmla="*/ 10480 h 2610457"/>
                <a:gd name="connsiteX76" fmla="*/ 1753063 w 5018777"/>
                <a:gd name="connsiteY76" fmla="*/ 32251 h 2610457"/>
                <a:gd name="connsiteX77" fmla="*/ 1519746 w 5018777"/>
                <a:gd name="connsiteY77" fmla="*/ 85228 h 2610457"/>
                <a:gd name="connsiteX78" fmla="*/ 1157977 w 5018777"/>
                <a:gd name="connsiteY78" fmla="*/ 193723 h 2610457"/>
                <a:gd name="connsiteX79" fmla="*/ 969292 w 5018777"/>
                <a:gd name="connsiteY79" fmla="*/ 264480 h 2610457"/>
                <a:gd name="connsiteX80" fmla="*/ 889463 w 5018777"/>
                <a:gd name="connsiteY80" fmla="*/ 322537 h 2610457"/>
                <a:gd name="connsiteX81" fmla="*/ 763189 w 5018777"/>
                <a:gd name="connsiteY81" fmla="*/ 423774 h 2610457"/>
                <a:gd name="connsiteX82" fmla="*/ 693520 w 5018777"/>
                <a:gd name="connsiteY82" fmla="*/ 503965 h 2610457"/>
                <a:gd name="connsiteX83" fmla="*/ 664492 w 5018777"/>
                <a:gd name="connsiteY83" fmla="*/ 547508 h 2610457"/>
                <a:gd name="connsiteX84" fmla="*/ 642720 w 5018777"/>
                <a:gd name="connsiteY84" fmla="*/ 612823 h 2610457"/>
                <a:gd name="connsiteX85" fmla="*/ 651792 w 5018777"/>
                <a:gd name="connsiteY85" fmla="*/ 744177 h 2610457"/>
                <a:gd name="connsiteX86" fmla="*/ 700052 w 5018777"/>
                <a:gd name="connsiteY86" fmla="*/ 807677 h 2610457"/>
                <a:gd name="connsiteX87" fmla="*/ 751577 w 5018777"/>
                <a:gd name="connsiteY87" fmla="*/ 808040 h 2610457"/>
                <a:gd name="connsiteX88" fmla="*/ 775889 w 5018777"/>
                <a:gd name="connsiteY88" fmla="*/ 752160 h 2610457"/>
                <a:gd name="connsiteX89" fmla="*/ 764640 w 5018777"/>
                <a:gd name="connsiteY89" fmla="*/ 682491 h 2610457"/>
                <a:gd name="connsiteX90" fmla="*/ 704769 w 5018777"/>
                <a:gd name="connsiteY90" fmla="*/ 647657 h 2610457"/>
                <a:gd name="connsiteX91" fmla="*/ 567246 w 5018777"/>
                <a:gd name="connsiteY91" fmla="*/ 642214 h 2610457"/>
                <a:gd name="connsiteX92" fmla="*/ 468549 w 5018777"/>
                <a:gd name="connsiteY92" fmla="*/ 685394 h 2610457"/>
                <a:gd name="connsiteX93" fmla="*/ 446777 w 5018777"/>
                <a:gd name="connsiteY93" fmla="*/ 757965 h 2610457"/>
                <a:gd name="connsiteX94" fmla="*/ 475806 w 5018777"/>
                <a:gd name="connsiteY94" fmla="*/ 852308 h 2610457"/>
                <a:gd name="connsiteX95" fmla="*/ 533863 w 5018777"/>
                <a:gd name="connsiteY95" fmla="*/ 845051 h 2610457"/>
                <a:gd name="connsiteX96" fmla="*/ 541120 w 5018777"/>
                <a:gd name="connsiteY96" fmla="*/ 823280 h 2610457"/>
                <a:gd name="connsiteX97" fmla="*/ 519349 w 5018777"/>
                <a:gd name="connsiteY97" fmla="*/ 743451 h 2610457"/>
                <a:gd name="connsiteX98" fmla="*/ 497577 w 5018777"/>
                <a:gd name="connsiteY98" fmla="*/ 728937 h 2610457"/>
                <a:gd name="connsiteX99" fmla="*/ 352435 w 5018777"/>
                <a:gd name="connsiteY99" fmla="*/ 736194 h 2610457"/>
                <a:gd name="connsiteX100" fmla="*/ 252286 w 5018777"/>
                <a:gd name="connsiteY100" fmla="*/ 794251 h 2610457"/>
                <a:gd name="connsiteX101" fmla="*/ 192777 w 5018777"/>
                <a:gd name="connsiteY101" fmla="*/ 895851 h 2610457"/>
                <a:gd name="connsiteX102" fmla="*/ 187335 w 5018777"/>
                <a:gd name="connsiteY102" fmla="*/ 1029745 h 2610457"/>
                <a:gd name="connsiteX103" fmla="*/ 218177 w 5018777"/>
                <a:gd name="connsiteY103" fmla="*/ 1074014 h 2610457"/>
                <a:gd name="connsiteX104" fmla="*/ 278049 w 5018777"/>
                <a:gd name="connsiteY104" fmla="*/ 1066757 h 2610457"/>
                <a:gd name="connsiteX105" fmla="*/ 297643 w 5018777"/>
                <a:gd name="connsiteY105" fmla="*/ 1025754 h 2610457"/>
                <a:gd name="connsiteX106" fmla="*/ 260995 w 5018777"/>
                <a:gd name="connsiteY106" fmla="*/ 960803 h 2610457"/>
                <a:gd name="connsiteX107" fmla="*/ 172095 w 5018777"/>
                <a:gd name="connsiteY107" fmla="*/ 955360 h 2610457"/>
                <a:gd name="connsiteX108" fmla="*/ 108957 w 5018777"/>
                <a:gd name="connsiteY108" fmla="*/ 999628 h 2610457"/>
                <a:gd name="connsiteX109" fmla="*/ 54892 w 5018777"/>
                <a:gd name="connsiteY109" fmla="*/ 1070023 h 2610457"/>
                <a:gd name="connsiteX110" fmla="*/ 14252 w 5018777"/>
                <a:gd name="connsiteY110" fmla="*/ 1160011 h 2610457"/>
                <a:gd name="connsiteX111" fmla="*/ 20783 w 5018777"/>
                <a:gd name="connsiteY111" fmla="*/ 1265240 h 2610457"/>
                <a:gd name="connsiteX112" fmla="*/ 69406 w 5018777"/>
                <a:gd name="connsiteY112" fmla="*/ 1316765 h 2610457"/>
                <a:gd name="connsiteX113" fmla="*/ 112949 w 5018777"/>
                <a:gd name="connsiteY113" fmla="*/ 1345794 h 2610457"/>
                <a:gd name="connsiteX114" fmla="*/ 159032 w 5018777"/>
                <a:gd name="connsiteY114" fmla="*/ 1345068 h 2610457"/>
                <a:gd name="connsiteX115" fmla="*/ 217089 w 5018777"/>
                <a:gd name="connsiteY115" fmla="*/ 1319668 h 2610457"/>
                <a:gd name="connsiteX116" fmla="*/ 199672 w 5018777"/>
                <a:gd name="connsiteY116" fmla="*/ 1246371 h 2610457"/>
                <a:gd name="connsiteX117" fmla="*/ 124197 w 5018777"/>
                <a:gd name="connsiteY117" fmla="*/ 1239477 h 2610457"/>
                <a:gd name="connsiteX118" fmla="*/ 54892 w 5018777"/>
                <a:gd name="connsiteY118" fmla="*/ 1265965 h 2610457"/>
                <a:gd name="connsiteX119" fmla="*/ 33120 w 5018777"/>
                <a:gd name="connsiteY119" fmla="*/ 1302251 h 2610457"/>
                <a:gd name="connsiteX120" fmla="*/ 18606 w 5018777"/>
                <a:gd name="connsiteY120" fmla="*/ 1324023 h 2610457"/>
                <a:gd name="connsiteX121" fmla="*/ 4092 w 5018777"/>
                <a:gd name="connsiteY121" fmla="*/ 1382805 h 2610457"/>
                <a:gd name="connsiteX122" fmla="*/ 3729 w 5018777"/>
                <a:gd name="connsiteY122" fmla="*/ 1439411 h 2610457"/>
                <a:gd name="connsiteX123" fmla="*/ 47635 w 5018777"/>
                <a:gd name="connsiteY123" fmla="*/ 1498194 h 2610457"/>
                <a:gd name="connsiteX124" fmla="*/ 91177 w 5018777"/>
                <a:gd name="connsiteY124" fmla="*/ 1527223 h 2610457"/>
                <a:gd name="connsiteX125" fmla="*/ 127100 w 5018777"/>
                <a:gd name="connsiteY125" fmla="*/ 1571491 h 2610457"/>
                <a:gd name="connsiteX126" fmla="*/ 171006 w 5018777"/>
                <a:gd name="connsiteY126" fmla="*/ 1585280 h 2610457"/>
                <a:gd name="connsiteX127" fmla="*/ 228337 w 5018777"/>
                <a:gd name="connsiteY127" fmla="*/ 1564960 h 2610457"/>
                <a:gd name="connsiteX128" fmla="*/ 236683 w 5018777"/>
                <a:gd name="connsiteY128" fmla="*/ 1486945 h 2610457"/>
                <a:gd name="connsiteX129" fmla="*/ 157217 w 5018777"/>
                <a:gd name="connsiteY129" fmla="*/ 1468803 h 2610457"/>
                <a:gd name="connsiteX130" fmla="*/ 105692 w 5018777"/>
                <a:gd name="connsiteY130" fmla="*/ 1505451 h 2610457"/>
                <a:gd name="connsiteX131" fmla="*/ 105692 w 5018777"/>
                <a:gd name="connsiteY131" fmla="*/ 1701394 h 2610457"/>
                <a:gd name="connsiteX132" fmla="*/ 141615 w 5018777"/>
                <a:gd name="connsiteY132" fmla="*/ 1752557 h 2610457"/>
                <a:gd name="connsiteX133" fmla="*/ 192777 w 5018777"/>
                <a:gd name="connsiteY133" fmla="*/ 1795737 h 2610457"/>
                <a:gd name="connsiteX134" fmla="*/ 250835 w 5018777"/>
                <a:gd name="connsiteY134" fmla="*/ 1832023 h 2610457"/>
                <a:gd name="connsiteX135" fmla="*/ 359692 w 5018777"/>
                <a:gd name="connsiteY135" fmla="*/ 1824765 h 2610457"/>
                <a:gd name="connsiteX136" fmla="*/ 394163 w 5018777"/>
                <a:gd name="connsiteY136" fmla="*/ 1799728 h 2610457"/>
                <a:gd name="connsiteX137" fmla="*/ 410492 w 5018777"/>
                <a:gd name="connsiteY137" fmla="*/ 1701394 h 2610457"/>
                <a:gd name="connsiteX138" fmla="*/ 366949 w 5018777"/>
                <a:gd name="connsiteY138" fmla="*/ 1686880 h 2610457"/>
                <a:gd name="connsiteX139" fmla="*/ 316149 w 5018777"/>
                <a:gd name="connsiteY139" fmla="*/ 1694137 h 2610457"/>
                <a:gd name="connsiteX140" fmla="*/ 279863 w 5018777"/>
                <a:gd name="connsiteY140" fmla="*/ 1723165 h 2610457"/>
                <a:gd name="connsiteX141" fmla="*/ 265349 w 5018777"/>
                <a:gd name="connsiteY141" fmla="*/ 1788480 h 2610457"/>
                <a:gd name="connsiteX142" fmla="*/ 276235 w 5018777"/>
                <a:gd name="connsiteY142" fmla="*/ 1942331 h 2610457"/>
                <a:gd name="connsiteX143" fmla="*/ 331026 w 5018777"/>
                <a:gd name="connsiteY143" fmla="*/ 1987688 h 2610457"/>
                <a:gd name="connsiteX144" fmla="*/ 417749 w 5018777"/>
                <a:gd name="connsiteY144" fmla="*/ 2006194 h 2610457"/>
                <a:gd name="connsiteX145" fmla="*/ 526606 w 5018777"/>
                <a:gd name="connsiteY145" fmla="*/ 1998937 h 2610457"/>
                <a:gd name="connsiteX146" fmla="*/ 555635 w 5018777"/>
                <a:gd name="connsiteY146" fmla="*/ 1977165 h 2610457"/>
                <a:gd name="connsiteX147" fmla="*/ 599177 w 5018777"/>
                <a:gd name="connsiteY147" fmla="*/ 1948137 h 2610457"/>
                <a:gd name="connsiteX148" fmla="*/ 628206 w 5018777"/>
                <a:gd name="connsiteY148" fmla="*/ 1904594 h 2610457"/>
                <a:gd name="connsiteX149" fmla="*/ 613692 w 5018777"/>
                <a:gd name="connsiteY149" fmla="*/ 1839280 h 2610457"/>
                <a:gd name="connsiteX150" fmla="*/ 570149 w 5018777"/>
                <a:gd name="connsiteY150" fmla="*/ 1795737 h 2610457"/>
                <a:gd name="connsiteX151" fmla="*/ 528057 w 5018777"/>
                <a:gd name="connsiteY151" fmla="*/ 1803720 h 2610457"/>
                <a:gd name="connsiteX152" fmla="*/ 481249 w 5018777"/>
                <a:gd name="connsiteY152" fmla="*/ 1901691 h 2610457"/>
                <a:gd name="connsiteX153" fmla="*/ 555635 w 5018777"/>
                <a:gd name="connsiteY153" fmla="*/ 1998937 h 2610457"/>
                <a:gd name="connsiteX154" fmla="*/ 570149 w 5018777"/>
                <a:gd name="connsiteY154" fmla="*/ 2020708 h 2610457"/>
                <a:gd name="connsiteX155" fmla="*/ 700777 w 5018777"/>
                <a:gd name="connsiteY155" fmla="*/ 2071508 h 2610457"/>
                <a:gd name="connsiteX156" fmla="*/ 737063 w 5018777"/>
                <a:gd name="connsiteY156" fmla="*/ 2086023 h 2610457"/>
                <a:gd name="connsiteX157" fmla="*/ 867692 w 5018777"/>
                <a:gd name="connsiteY157" fmla="*/ 2123034 h 2610457"/>
                <a:gd name="connsiteX158" fmla="*/ 969292 w 5018777"/>
                <a:gd name="connsiteY158" fmla="*/ 2151337 h 2610457"/>
                <a:gd name="connsiteX159" fmla="*/ 1078149 w 5018777"/>
                <a:gd name="connsiteY159" fmla="*/ 2136823 h 2610457"/>
                <a:gd name="connsiteX160" fmla="*/ 1128949 w 5018777"/>
                <a:gd name="connsiteY160" fmla="*/ 2107794 h 2610457"/>
                <a:gd name="connsiteX161" fmla="*/ 1247603 w 5018777"/>
                <a:gd name="connsiteY161" fmla="*/ 2016717 h 2610457"/>
                <a:gd name="connsiteX162" fmla="*/ 1291509 w 5018777"/>
                <a:gd name="connsiteY162" fmla="*/ 1960474 h 2610457"/>
                <a:gd name="connsiteX163" fmla="*/ 1278083 w 5018777"/>
                <a:gd name="connsiteY163" fmla="*/ 1842545 h 2610457"/>
                <a:gd name="connsiteX164" fmla="*/ 1223292 w 5018777"/>
                <a:gd name="connsiteY164" fmla="*/ 1817508 h 2610457"/>
                <a:gd name="connsiteX165" fmla="*/ 1129675 w 5018777"/>
                <a:gd name="connsiteY165" fmla="*/ 1836377 h 2610457"/>
                <a:gd name="connsiteX166" fmla="*/ 1107177 w 5018777"/>
                <a:gd name="connsiteY166" fmla="*/ 1897337 h 2610457"/>
                <a:gd name="connsiteX167" fmla="*/ 1085406 w 5018777"/>
                <a:gd name="connsiteY167" fmla="*/ 2006194 h 2610457"/>
                <a:gd name="connsiteX168" fmla="*/ 1020092 w 5018777"/>
                <a:gd name="connsiteY168" fmla="*/ 1998937 h 2610457"/>
                <a:gd name="connsiteX169" fmla="*/ 984532 w 5018777"/>
                <a:gd name="connsiteY169" fmla="*/ 1914754 h 2610457"/>
                <a:gd name="connsiteX170" fmla="*/ 996869 w 5018777"/>
                <a:gd name="connsiteY170" fmla="*/ 1810977 h 2610457"/>
                <a:gd name="connsiteX171" fmla="*/ 1070529 w 5018777"/>
                <a:gd name="connsiteY171" fmla="*/ 1734777 h 2610457"/>
                <a:gd name="connsiteX172" fmla="*/ 1230549 w 5018777"/>
                <a:gd name="connsiteY172" fmla="*/ 1694137 h 2610457"/>
                <a:gd name="connsiteX173" fmla="*/ 1339406 w 5018777"/>
                <a:gd name="connsiteY173" fmla="*/ 1701394 h 2610457"/>
                <a:gd name="connsiteX174" fmla="*/ 1426492 w 5018777"/>
                <a:gd name="connsiteY174" fmla="*/ 1744937 h 2610457"/>
                <a:gd name="connsiteX175" fmla="*/ 1480557 w 5018777"/>
                <a:gd name="connsiteY175" fmla="*/ 1795737 h 2610457"/>
                <a:gd name="connsiteX176" fmla="*/ 1510312 w 5018777"/>
                <a:gd name="connsiteY176" fmla="*/ 1862865 h 2610457"/>
                <a:gd name="connsiteX177" fmla="*/ 1511037 w 5018777"/>
                <a:gd name="connsiteY177" fmla="*/ 1965191 h 2610457"/>
                <a:gd name="connsiteX178" fmla="*/ 1463866 w 5018777"/>
                <a:gd name="connsiteY178" fmla="*/ 2050100 h 2610457"/>
                <a:gd name="connsiteX179" fmla="*/ 1404720 w 5018777"/>
                <a:gd name="connsiteY179" fmla="*/ 2165851 h 2610457"/>
                <a:gd name="connsiteX180" fmla="*/ 1368435 w 5018777"/>
                <a:gd name="connsiteY180" fmla="*/ 2296480 h 2610457"/>
                <a:gd name="connsiteX181" fmla="*/ 1370975 w 5018777"/>
                <a:gd name="connsiteY181" fmla="*/ 2452508 h 2610457"/>
                <a:gd name="connsiteX182" fmla="*/ 1513577 w 5018777"/>
                <a:gd name="connsiteY182" fmla="*/ 2557737 h 2610457"/>
                <a:gd name="connsiteX183" fmla="*/ 1636949 w 5018777"/>
                <a:gd name="connsiteY183" fmla="*/ 2594023 h 2610457"/>
                <a:gd name="connsiteX184" fmla="*/ 1813297 w 5018777"/>
                <a:gd name="connsiteY184" fmla="*/ 2610442 h 2610457"/>
                <a:gd name="connsiteX185" fmla="*/ 1929775 w 5018777"/>
                <a:gd name="connsiteY185" fmla="*/ 2575698 h 2610457"/>
                <a:gd name="connsiteX186" fmla="*/ 1963520 w 5018777"/>
                <a:gd name="connsiteY186" fmla="*/ 2499680 h 2610457"/>
                <a:gd name="connsiteX187" fmla="*/ 2006337 w 5018777"/>
                <a:gd name="connsiteY187" fmla="*/ 2318251 h 2610457"/>
                <a:gd name="connsiteX188" fmla="*/ 2043349 w 5018777"/>
                <a:gd name="connsiteY188" fmla="*/ 2115051 h 2610457"/>
                <a:gd name="connsiteX189" fmla="*/ 2102495 w 5018777"/>
                <a:gd name="connsiteY189" fmla="*/ 1990954 h 2610457"/>
                <a:gd name="connsiteX190" fmla="*/ 2221512 w 5018777"/>
                <a:gd name="connsiteY190" fmla="*/ 1882460 h 2610457"/>
                <a:gd name="connsiteX191" fmla="*/ 2333362 w 5018777"/>
                <a:gd name="connsiteY191" fmla="*/ 1869850 h 2610457"/>
                <a:gd name="connsiteX192" fmla="*/ 2398949 w 5018777"/>
                <a:gd name="connsiteY192" fmla="*/ 1882823 h 2610457"/>
                <a:gd name="connsiteX193" fmla="*/ 2457006 w 5018777"/>
                <a:gd name="connsiteY193" fmla="*/ 1933623 h 2610457"/>
                <a:gd name="connsiteX194" fmla="*/ 2493292 w 5018777"/>
                <a:gd name="connsiteY194" fmla="*/ 1977165 h 2610457"/>
                <a:gd name="connsiteX195" fmla="*/ 2533387 w 5018777"/>
                <a:gd name="connsiteY195" fmla="*/ 2067335 h 2610457"/>
                <a:gd name="connsiteX196" fmla="*/ 2542550 w 5018777"/>
                <a:gd name="connsiteY196" fmla="*/ 2183268 h 2610457"/>
                <a:gd name="connsiteX197" fmla="*/ 2476600 w 5018777"/>
                <a:gd name="connsiteY197" fmla="*/ 2273257 h 2610457"/>
                <a:gd name="connsiteX198" fmla="*/ 2332092 w 5018777"/>
                <a:gd name="connsiteY198" fmla="*/ 2281330 h 2610457"/>
                <a:gd name="connsiteX199" fmla="*/ 2435144 w 5018777"/>
                <a:gd name="connsiteY199" fmla="*/ 2153151 h 2610457"/>
                <a:gd name="connsiteX200" fmla="*/ 2379899 w 5018777"/>
                <a:gd name="connsiteY200" fmla="*/ 2048920 h 2610457"/>
                <a:gd name="connsiteX201" fmla="*/ 2275577 w 5018777"/>
                <a:gd name="connsiteY201" fmla="*/ 2020708 h 2610457"/>
                <a:gd name="connsiteX202" fmla="*/ 2152206 w 5018777"/>
                <a:gd name="connsiteY202" fmla="*/ 2115051 h 2610457"/>
                <a:gd name="connsiteX203" fmla="*/ 2130435 w 5018777"/>
                <a:gd name="connsiteY203" fmla="*/ 2354537 h 2610457"/>
                <a:gd name="connsiteX204" fmla="*/ 2209265 w 5018777"/>
                <a:gd name="connsiteY204" fmla="*/ 2468383 h 2610457"/>
                <a:gd name="connsiteX205" fmla="*/ 2319120 w 5018777"/>
                <a:gd name="connsiteY205" fmla="*/ 2535965 h 2610457"/>
                <a:gd name="connsiteX206" fmla="*/ 2532662 w 5018777"/>
                <a:gd name="connsiteY206" fmla="*/ 2569167 h 2610457"/>
                <a:gd name="connsiteX207" fmla="*/ 2587635 w 5018777"/>
                <a:gd name="connsiteY207" fmla="*/ 2485165 h 2610457"/>
                <a:gd name="connsiteX208" fmla="*/ 2594892 w 5018777"/>
                <a:gd name="connsiteY208" fmla="*/ 2412594 h 2610457"/>
                <a:gd name="connsiteX209" fmla="*/ 2790835 w 5018777"/>
                <a:gd name="connsiteY209" fmla="*/ 2456137 h 2610457"/>
                <a:gd name="connsiteX210" fmla="*/ 2767612 w 5018777"/>
                <a:gd name="connsiteY210" fmla="*/ 2268630 h 2610457"/>
                <a:gd name="connsiteX211" fmla="*/ 2980246 w 5018777"/>
                <a:gd name="connsiteY211" fmla="*/ 2285322 h 2610457"/>
                <a:gd name="connsiteX212" fmla="*/ 2916474 w 5018777"/>
                <a:gd name="connsiteY212" fmla="*/ 2068061 h 2610457"/>
                <a:gd name="connsiteX213" fmla="*/ 3146435 w 5018777"/>
                <a:gd name="connsiteY213" fmla="*/ 2042480 h 2610457"/>
                <a:gd name="connsiteX214" fmla="*/ 3023063 w 5018777"/>
                <a:gd name="connsiteY214" fmla="*/ 1846537 h 2610457"/>
                <a:gd name="connsiteX215" fmla="*/ 3251300 w 5018777"/>
                <a:gd name="connsiteY215" fmla="*/ 1829664 h 2610457"/>
                <a:gd name="connsiteX216" fmla="*/ 3091099 w 5018777"/>
                <a:gd name="connsiteY216" fmla="*/ 1650594 h 2610457"/>
                <a:gd name="connsiteX217" fmla="*/ 3298835 w 5018777"/>
                <a:gd name="connsiteY217" fmla="*/ 1570765 h 2610457"/>
                <a:gd name="connsiteX218" fmla="*/ 3119402 w 5018777"/>
                <a:gd name="connsiteY218" fmla="*/ 1423718 h 2610457"/>
                <a:gd name="connsiteX219" fmla="*/ 3313349 w 5018777"/>
                <a:gd name="connsiteY219" fmla="*/ 1265965 h 2610457"/>
                <a:gd name="connsiteX220" fmla="*/ 3097993 w 5018777"/>
                <a:gd name="connsiteY220" fmla="*/ 1175886 h 2610457"/>
                <a:gd name="connsiteX221" fmla="*/ 3255292 w 5018777"/>
                <a:gd name="connsiteY221" fmla="*/ 997451 h 2610457"/>
                <a:gd name="connsiteX222" fmla="*/ 3028325 w 5018777"/>
                <a:gd name="connsiteY222" fmla="*/ 926422 h 2610457"/>
                <a:gd name="connsiteX223" fmla="*/ 3131920 w 5018777"/>
                <a:gd name="connsiteY223" fmla="*/ 707165 h 2610457"/>
                <a:gd name="connsiteX224" fmla="*/ 2892435 w 5018777"/>
                <a:gd name="connsiteY224" fmla="*/ 649108 h 2610457"/>
                <a:gd name="connsiteX225" fmla="*/ 2976527 w 5018777"/>
                <a:gd name="connsiteY225" fmla="*/ 467226 h 2610457"/>
                <a:gd name="connsiteX226" fmla="*/ 2736950 w 5018777"/>
                <a:gd name="connsiteY226" fmla="*/ 449718 h 2610457"/>
                <a:gd name="connsiteX227" fmla="*/ 2725520 w 5018777"/>
                <a:gd name="connsiteY227" fmla="*/ 293508 h 2610457"/>
                <a:gd name="connsiteX228" fmla="*/ 2711006 w 5018777"/>
                <a:gd name="connsiteY228"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84223 w 5018777"/>
                <a:gd name="connsiteY8" fmla="*/ 524920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699463 w 5018777"/>
                <a:gd name="connsiteY8" fmla="*/ 649108 h 2610457"/>
                <a:gd name="connsiteX9" fmla="*/ 4706720 w 5018777"/>
                <a:gd name="connsiteY9" fmla="*/ 670880 h 2610457"/>
                <a:gd name="connsiteX10" fmla="*/ 4743006 w 5018777"/>
                <a:gd name="connsiteY10" fmla="*/ 699908 h 2610457"/>
                <a:gd name="connsiteX11" fmla="*/ 4779292 w 5018777"/>
                <a:gd name="connsiteY11" fmla="*/ 721680 h 2610457"/>
                <a:gd name="connsiteX12" fmla="*/ 4801063 w 5018777"/>
                <a:gd name="connsiteY12" fmla="*/ 736194 h 2610457"/>
                <a:gd name="connsiteX13" fmla="*/ 4960720 w 5018777"/>
                <a:gd name="connsiteY13" fmla="*/ 721680 h 2610457"/>
                <a:gd name="connsiteX14" fmla="*/ 4982492 w 5018777"/>
                <a:gd name="connsiteY14" fmla="*/ 678137 h 2610457"/>
                <a:gd name="connsiteX15" fmla="*/ 5004263 w 5018777"/>
                <a:gd name="connsiteY15" fmla="*/ 634594 h 2610457"/>
                <a:gd name="connsiteX16" fmla="*/ 5011520 w 5018777"/>
                <a:gd name="connsiteY16" fmla="*/ 591051 h 2610457"/>
                <a:gd name="connsiteX17" fmla="*/ 5018777 w 5018777"/>
                <a:gd name="connsiteY17" fmla="*/ 562023 h 2610457"/>
                <a:gd name="connsiteX18" fmla="*/ 5004263 w 5018777"/>
                <a:gd name="connsiteY18" fmla="*/ 395108 h 2610457"/>
                <a:gd name="connsiteX19" fmla="*/ 4997006 w 5018777"/>
                <a:gd name="connsiteY19" fmla="*/ 373337 h 2610457"/>
                <a:gd name="connsiteX20" fmla="*/ 4982492 w 5018777"/>
                <a:gd name="connsiteY20" fmla="*/ 351565 h 2610457"/>
                <a:gd name="connsiteX21" fmla="*/ 4960720 w 5018777"/>
                <a:gd name="connsiteY21" fmla="*/ 315280 h 2610457"/>
                <a:gd name="connsiteX22" fmla="*/ 4953463 w 5018777"/>
                <a:gd name="connsiteY22" fmla="*/ 293508 h 2610457"/>
                <a:gd name="connsiteX23" fmla="*/ 4888149 w 5018777"/>
                <a:gd name="connsiteY23" fmla="*/ 257223 h 2610457"/>
                <a:gd name="connsiteX24" fmla="*/ 4851863 w 5018777"/>
                <a:gd name="connsiteY24" fmla="*/ 235451 h 2610457"/>
                <a:gd name="connsiteX25" fmla="*/ 4743006 w 5018777"/>
                <a:gd name="connsiteY25" fmla="*/ 162880 h 2610457"/>
                <a:gd name="connsiteX26" fmla="*/ 4728492 w 5018777"/>
                <a:gd name="connsiteY26" fmla="*/ 148365 h 2610457"/>
                <a:gd name="connsiteX27" fmla="*/ 4655920 w 5018777"/>
                <a:gd name="connsiteY27" fmla="*/ 112080 h 2610457"/>
                <a:gd name="connsiteX28" fmla="*/ 4612377 w 5018777"/>
                <a:gd name="connsiteY28" fmla="*/ 83051 h 2610457"/>
                <a:gd name="connsiteX29" fmla="*/ 4568835 w 5018777"/>
                <a:gd name="connsiteY29" fmla="*/ 68537 h 2610457"/>
                <a:gd name="connsiteX30" fmla="*/ 4496263 w 5018777"/>
                <a:gd name="connsiteY30" fmla="*/ 46765 h 2610457"/>
                <a:gd name="connsiteX31" fmla="*/ 4380149 w 5018777"/>
                <a:gd name="connsiteY31" fmla="*/ 17737 h 2610457"/>
                <a:gd name="connsiteX32" fmla="*/ 4336606 w 5018777"/>
                <a:gd name="connsiteY32" fmla="*/ 10480 h 2610457"/>
                <a:gd name="connsiteX33" fmla="*/ 4264035 w 5018777"/>
                <a:gd name="connsiteY33" fmla="*/ 3223 h 2610457"/>
                <a:gd name="connsiteX34" fmla="*/ 3939822 w 5018777"/>
                <a:gd name="connsiteY34" fmla="*/ 6035 h 2610457"/>
                <a:gd name="connsiteX35" fmla="*/ 3722380 w 5018777"/>
                <a:gd name="connsiteY35" fmla="*/ 69263 h 2610457"/>
                <a:gd name="connsiteX36" fmla="*/ 3547755 w 5018777"/>
                <a:gd name="connsiteY36" fmla="*/ 251417 h 2610457"/>
                <a:gd name="connsiteX37" fmla="*/ 3502035 w 5018777"/>
                <a:gd name="connsiteY37" fmla="*/ 424137 h 2610457"/>
                <a:gd name="connsiteX38" fmla="*/ 3501672 w 5018777"/>
                <a:gd name="connsiteY38" fmla="*/ 556580 h 2610457"/>
                <a:gd name="connsiteX39" fmla="*/ 3554649 w 5018777"/>
                <a:gd name="connsiteY39" fmla="*/ 670880 h 2610457"/>
                <a:gd name="connsiteX40" fmla="*/ 3638106 w 5018777"/>
                <a:gd name="connsiteY40" fmla="*/ 733291 h 2610457"/>
                <a:gd name="connsiteX41" fmla="*/ 3756397 w 5018777"/>
                <a:gd name="connsiteY41" fmla="*/ 755788 h 2610457"/>
                <a:gd name="connsiteX42" fmla="*/ 3886663 w 5018777"/>
                <a:gd name="connsiteY42" fmla="*/ 743451 h 2610457"/>
                <a:gd name="connsiteX43" fmla="*/ 3980643 w 5018777"/>
                <a:gd name="connsiteY43" fmla="*/ 662171 h 2610457"/>
                <a:gd name="connsiteX44" fmla="*/ 4000237 w 5018777"/>
                <a:gd name="connsiteY44" fmla="*/ 580528 h 2610457"/>
                <a:gd name="connsiteX45" fmla="*/ 3943450 w 5018777"/>
                <a:gd name="connsiteY45" fmla="*/ 483645 h 2610457"/>
                <a:gd name="connsiteX46" fmla="*/ 3866706 w 5018777"/>
                <a:gd name="connsiteY46" fmla="*/ 451714 h 2610457"/>
                <a:gd name="connsiteX47" fmla="*/ 3801120 w 5018777"/>
                <a:gd name="connsiteY47" fmla="*/ 463144 h 2610457"/>
                <a:gd name="connsiteX48" fmla="*/ 3763292 w 5018777"/>
                <a:gd name="connsiteY48" fmla="*/ 532994 h 2610457"/>
                <a:gd name="connsiteX49" fmla="*/ 3770005 w 5018777"/>
                <a:gd name="connsiteY49" fmla="*/ 630330 h 2610457"/>
                <a:gd name="connsiteX50" fmla="*/ 3681286 w 5018777"/>
                <a:gd name="connsiteY50" fmla="*/ 543154 h 2610457"/>
                <a:gd name="connsiteX51" fmla="*/ 3668949 w 5018777"/>
                <a:gd name="connsiteY51" fmla="*/ 438651 h 2610457"/>
                <a:gd name="connsiteX52" fmla="*/ 3724285 w 5018777"/>
                <a:gd name="connsiteY52" fmla="*/ 350477 h 2610457"/>
                <a:gd name="connsiteX53" fmla="*/ 3827427 w 5018777"/>
                <a:gd name="connsiteY53" fmla="*/ 314554 h 2610457"/>
                <a:gd name="connsiteX54" fmla="*/ 3959235 w 5018777"/>
                <a:gd name="connsiteY54" fmla="*/ 337051 h 2610457"/>
                <a:gd name="connsiteX55" fmla="*/ 4097120 w 5018777"/>
                <a:gd name="connsiteY55" fmla="*/ 482194 h 2610457"/>
                <a:gd name="connsiteX56" fmla="*/ 4111997 w 5018777"/>
                <a:gd name="connsiteY56" fmla="*/ 624071 h 2610457"/>
                <a:gd name="connsiteX57" fmla="*/ 4060835 w 5018777"/>
                <a:gd name="connsiteY57" fmla="*/ 772480 h 2610457"/>
                <a:gd name="connsiteX58" fmla="*/ 3946897 w 5018777"/>
                <a:gd name="connsiteY58" fmla="*/ 854485 h 2610457"/>
                <a:gd name="connsiteX59" fmla="*/ 3780255 w 5018777"/>
                <a:gd name="connsiteY59" fmla="*/ 888957 h 2610457"/>
                <a:gd name="connsiteX60" fmla="*/ 3567349 w 5018777"/>
                <a:gd name="connsiteY60" fmla="*/ 866823 h 2610457"/>
                <a:gd name="connsiteX61" fmla="*/ 3414586 w 5018777"/>
                <a:gd name="connsiteY61" fmla="*/ 814118 h 2610457"/>
                <a:gd name="connsiteX62" fmla="*/ 3324870 w 5018777"/>
                <a:gd name="connsiteY62" fmla="*/ 695917 h 2610457"/>
                <a:gd name="connsiteX63" fmla="*/ 3267538 w 5018777"/>
                <a:gd name="connsiteY63" fmla="*/ 543426 h 2610457"/>
                <a:gd name="connsiteX64" fmla="*/ 3199412 w 5018777"/>
                <a:gd name="connsiteY64" fmla="*/ 371160 h 2610457"/>
                <a:gd name="connsiteX65" fmla="*/ 3139177 w 5018777"/>
                <a:gd name="connsiteY65" fmla="*/ 286251 h 2610457"/>
                <a:gd name="connsiteX66" fmla="*/ 3081120 w 5018777"/>
                <a:gd name="connsiteY66" fmla="*/ 235451 h 2610457"/>
                <a:gd name="connsiteX67" fmla="*/ 3008549 w 5018777"/>
                <a:gd name="connsiteY67" fmla="*/ 177394 h 2610457"/>
                <a:gd name="connsiteX68" fmla="*/ 2934889 w 5018777"/>
                <a:gd name="connsiteY68" fmla="*/ 127683 h 2610457"/>
                <a:gd name="connsiteX69" fmla="*/ 2827120 w 5018777"/>
                <a:gd name="connsiteY69" fmla="*/ 83051 h 2610457"/>
                <a:gd name="connsiteX70" fmla="*/ 2667463 w 5018777"/>
                <a:gd name="connsiteY70" fmla="*/ 54023 h 2610457"/>
                <a:gd name="connsiteX71" fmla="*/ 2500549 w 5018777"/>
                <a:gd name="connsiteY71" fmla="*/ 46765 h 2610457"/>
                <a:gd name="connsiteX72" fmla="*/ 2275577 w 5018777"/>
                <a:gd name="connsiteY72" fmla="*/ 24994 h 2610457"/>
                <a:gd name="connsiteX73" fmla="*/ 2036092 w 5018777"/>
                <a:gd name="connsiteY73" fmla="*/ 10480 h 2610457"/>
                <a:gd name="connsiteX74" fmla="*/ 1753063 w 5018777"/>
                <a:gd name="connsiteY74" fmla="*/ 32251 h 2610457"/>
                <a:gd name="connsiteX75" fmla="*/ 1519746 w 5018777"/>
                <a:gd name="connsiteY75" fmla="*/ 85228 h 2610457"/>
                <a:gd name="connsiteX76" fmla="*/ 1157977 w 5018777"/>
                <a:gd name="connsiteY76" fmla="*/ 193723 h 2610457"/>
                <a:gd name="connsiteX77" fmla="*/ 969292 w 5018777"/>
                <a:gd name="connsiteY77" fmla="*/ 264480 h 2610457"/>
                <a:gd name="connsiteX78" fmla="*/ 889463 w 5018777"/>
                <a:gd name="connsiteY78" fmla="*/ 322537 h 2610457"/>
                <a:gd name="connsiteX79" fmla="*/ 763189 w 5018777"/>
                <a:gd name="connsiteY79" fmla="*/ 423774 h 2610457"/>
                <a:gd name="connsiteX80" fmla="*/ 693520 w 5018777"/>
                <a:gd name="connsiteY80" fmla="*/ 503965 h 2610457"/>
                <a:gd name="connsiteX81" fmla="*/ 664492 w 5018777"/>
                <a:gd name="connsiteY81" fmla="*/ 547508 h 2610457"/>
                <a:gd name="connsiteX82" fmla="*/ 642720 w 5018777"/>
                <a:gd name="connsiteY82" fmla="*/ 612823 h 2610457"/>
                <a:gd name="connsiteX83" fmla="*/ 651792 w 5018777"/>
                <a:gd name="connsiteY83" fmla="*/ 744177 h 2610457"/>
                <a:gd name="connsiteX84" fmla="*/ 700052 w 5018777"/>
                <a:gd name="connsiteY84" fmla="*/ 807677 h 2610457"/>
                <a:gd name="connsiteX85" fmla="*/ 751577 w 5018777"/>
                <a:gd name="connsiteY85" fmla="*/ 808040 h 2610457"/>
                <a:gd name="connsiteX86" fmla="*/ 775889 w 5018777"/>
                <a:gd name="connsiteY86" fmla="*/ 752160 h 2610457"/>
                <a:gd name="connsiteX87" fmla="*/ 764640 w 5018777"/>
                <a:gd name="connsiteY87" fmla="*/ 682491 h 2610457"/>
                <a:gd name="connsiteX88" fmla="*/ 704769 w 5018777"/>
                <a:gd name="connsiteY88" fmla="*/ 647657 h 2610457"/>
                <a:gd name="connsiteX89" fmla="*/ 567246 w 5018777"/>
                <a:gd name="connsiteY89" fmla="*/ 642214 h 2610457"/>
                <a:gd name="connsiteX90" fmla="*/ 468549 w 5018777"/>
                <a:gd name="connsiteY90" fmla="*/ 685394 h 2610457"/>
                <a:gd name="connsiteX91" fmla="*/ 446777 w 5018777"/>
                <a:gd name="connsiteY91" fmla="*/ 757965 h 2610457"/>
                <a:gd name="connsiteX92" fmla="*/ 475806 w 5018777"/>
                <a:gd name="connsiteY92" fmla="*/ 852308 h 2610457"/>
                <a:gd name="connsiteX93" fmla="*/ 533863 w 5018777"/>
                <a:gd name="connsiteY93" fmla="*/ 845051 h 2610457"/>
                <a:gd name="connsiteX94" fmla="*/ 541120 w 5018777"/>
                <a:gd name="connsiteY94" fmla="*/ 823280 h 2610457"/>
                <a:gd name="connsiteX95" fmla="*/ 519349 w 5018777"/>
                <a:gd name="connsiteY95" fmla="*/ 743451 h 2610457"/>
                <a:gd name="connsiteX96" fmla="*/ 497577 w 5018777"/>
                <a:gd name="connsiteY96" fmla="*/ 728937 h 2610457"/>
                <a:gd name="connsiteX97" fmla="*/ 352435 w 5018777"/>
                <a:gd name="connsiteY97" fmla="*/ 736194 h 2610457"/>
                <a:gd name="connsiteX98" fmla="*/ 252286 w 5018777"/>
                <a:gd name="connsiteY98" fmla="*/ 794251 h 2610457"/>
                <a:gd name="connsiteX99" fmla="*/ 192777 w 5018777"/>
                <a:gd name="connsiteY99" fmla="*/ 895851 h 2610457"/>
                <a:gd name="connsiteX100" fmla="*/ 187335 w 5018777"/>
                <a:gd name="connsiteY100" fmla="*/ 1029745 h 2610457"/>
                <a:gd name="connsiteX101" fmla="*/ 218177 w 5018777"/>
                <a:gd name="connsiteY101" fmla="*/ 1074014 h 2610457"/>
                <a:gd name="connsiteX102" fmla="*/ 278049 w 5018777"/>
                <a:gd name="connsiteY102" fmla="*/ 1066757 h 2610457"/>
                <a:gd name="connsiteX103" fmla="*/ 297643 w 5018777"/>
                <a:gd name="connsiteY103" fmla="*/ 1025754 h 2610457"/>
                <a:gd name="connsiteX104" fmla="*/ 260995 w 5018777"/>
                <a:gd name="connsiteY104" fmla="*/ 960803 h 2610457"/>
                <a:gd name="connsiteX105" fmla="*/ 172095 w 5018777"/>
                <a:gd name="connsiteY105" fmla="*/ 955360 h 2610457"/>
                <a:gd name="connsiteX106" fmla="*/ 108957 w 5018777"/>
                <a:gd name="connsiteY106" fmla="*/ 999628 h 2610457"/>
                <a:gd name="connsiteX107" fmla="*/ 54892 w 5018777"/>
                <a:gd name="connsiteY107" fmla="*/ 1070023 h 2610457"/>
                <a:gd name="connsiteX108" fmla="*/ 14252 w 5018777"/>
                <a:gd name="connsiteY108" fmla="*/ 1160011 h 2610457"/>
                <a:gd name="connsiteX109" fmla="*/ 20783 w 5018777"/>
                <a:gd name="connsiteY109" fmla="*/ 1265240 h 2610457"/>
                <a:gd name="connsiteX110" fmla="*/ 69406 w 5018777"/>
                <a:gd name="connsiteY110" fmla="*/ 1316765 h 2610457"/>
                <a:gd name="connsiteX111" fmla="*/ 112949 w 5018777"/>
                <a:gd name="connsiteY111" fmla="*/ 1345794 h 2610457"/>
                <a:gd name="connsiteX112" fmla="*/ 159032 w 5018777"/>
                <a:gd name="connsiteY112" fmla="*/ 1345068 h 2610457"/>
                <a:gd name="connsiteX113" fmla="*/ 217089 w 5018777"/>
                <a:gd name="connsiteY113" fmla="*/ 1319668 h 2610457"/>
                <a:gd name="connsiteX114" fmla="*/ 199672 w 5018777"/>
                <a:gd name="connsiteY114" fmla="*/ 1246371 h 2610457"/>
                <a:gd name="connsiteX115" fmla="*/ 124197 w 5018777"/>
                <a:gd name="connsiteY115" fmla="*/ 1239477 h 2610457"/>
                <a:gd name="connsiteX116" fmla="*/ 54892 w 5018777"/>
                <a:gd name="connsiteY116" fmla="*/ 1265965 h 2610457"/>
                <a:gd name="connsiteX117" fmla="*/ 33120 w 5018777"/>
                <a:gd name="connsiteY117" fmla="*/ 1302251 h 2610457"/>
                <a:gd name="connsiteX118" fmla="*/ 18606 w 5018777"/>
                <a:gd name="connsiteY118" fmla="*/ 1324023 h 2610457"/>
                <a:gd name="connsiteX119" fmla="*/ 4092 w 5018777"/>
                <a:gd name="connsiteY119" fmla="*/ 1382805 h 2610457"/>
                <a:gd name="connsiteX120" fmla="*/ 3729 w 5018777"/>
                <a:gd name="connsiteY120" fmla="*/ 1439411 h 2610457"/>
                <a:gd name="connsiteX121" fmla="*/ 47635 w 5018777"/>
                <a:gd name="connsiteY121" fmla="*/ 1498194 h 2610457"/>
                <a:gd name="connsiteX122" fmla="*/ 91177 w 5018777"/>
                <a:gd name="connsiteY122" fmla="*/ 1527223 h 2610457"/>
                <a:gd name="connsiteX123" fmla="*/ 127100 w 5018777"/>
                <a:gd name="connsiteY123" fmla="*/ 1571491 h 2610457"/>
                <a:gd name="connsiteX124" fmla="*/ 171006 w 5018777"/>
                <a:gd name="connsiteY124" fmla="*/ 1585280 h 2610457"/>
                <a:gd name="connsiteX125" fmla="*/ 228337 w 5018777"/>
                <a:gd name="connsiteY125" fmla="*/ 1564960 h 2610457"/>
                <a:gd name="connsiteX126" fmla="*/ 236683 w 5018777"/>
                <a:gd name="connsiteY126" fmla="*/ 1486945 h 2610457"/>
                <a:gd name="connsiteX127" fmla="*/ 157217 w 5018777"/>
                <a:gd name="connsiteY127" fmla="*/ 1468803 h 2610457"/>
                <a:gd name="connsiteX128" fmla="*/ 105692 w 5018777"/>
                <a:gd name="connsiteY128" fmla="*/ 1505451 h 2610457"/>
                <a:gd name="connsiteX129" fmla="*/ 105692 w 5018777"/>
                <a:gd name="connsiteY129" fmla="*/ 1701394 h 2610457"/>
                <a:gd name="connsiteX130" fmla="*/ 141615 w 5018777"/>
                <a:gd name="connsiteY130" fmla="*/ 1752557 h 2610457"/>
                <a:gd name="connsiteX131" fmla="*/ 192777 w 5018777"/>
                <a:gd name="connsiteY131" fmla="*/ 1795737 h 2610457"/>
                <a:gd name="connsiteX132" fmla="*/ 250835 w 5018777"/>
                <a:gd name="connsiteY132" fmla="*/ 1832023 h 2610457"/>
                <a:gd name="connsiteX133" fmla="*/ 359692 w 5018777"/>
                <a:gd name="connsiteY133" fmla="*/ 1824765 h 2610457"/>
                <a:gd name="connsiteX134" fmla="*/ 394163 w 5018777"/>
                <a:gd name="connsiteY134" fmla="*/ 1799728 h 2610457"/>
                <a:gd name="connsiteX135" fmla="*/ 410492 w 5018777"/>
                <a:gd name="connsiteY135" fmla="*/ 1701394 h 2610457"/>
                <a:gd name="connsiteX136" fmla="*/ 366949 w 5018777"/>
                <a:gd name="connsiteY136" fmla="*/ 1686880 h 2610457"/>
                <a:gd name="connsiteX137" fmla="*/ 316149 w 5018777"/>
                <a:gd name="connsiteY137" fmla="*/ 1694137 h 2610457"/>
                <a:gd name="connsiteX138" fmla="*/ 279863 w 5018777"/>
                <a:gd name="connsiteY138" fmla="*/ 1723165 h 2610457"/>
                <a:gd name="connsiteX139" fmla="*/ 265349 w 5018777"/>
                <a:gd name="connsiteY139" fmla="*/ 1788480 h 2610457"/>
                <a:gd name="connsiteX140" fmla="*/ 276235 w 5018777"/>
                <a:gd name="connsiteY140" fmla="*/ 1942331 h 2610457"/>
                <a:gd name="connsiteX141" fmla="*/ 331026 w 5018777"/>
                <a:gd name="connsiteY141" fmla="*/ 1987688 h 2610457"/>
                <a:gd name="connsiteX142" fmla="*/ 417749 w 5018777"/>
                <a:gd name="connsiteY142" fmla="*/ 2006194 h 2610457"/>
                <a:gd name="connsiteX143" fmla="*/ 526606 w 5018777"/>
                <a:gd name="connsiteY143" fmla="*/ 1998937 h 2610457"/>
                <a:gd name="connsiteX144" fmla="*/ 555635 w 5018777"/>
                <a:gd name="connsiteY144" fmla="*/ 1977165 h 2610457"/>
                <a:gd name="connsiteX145" fmla="*/ 599177 w 5018777"/>
                <a:gd name="connsiteY145" fmla="*/ 1948137 h 2610457"/>
                <a:gd name="connsiteX146" fmla="*/ 628206 w 5018777"/>
                <a:gd name="connsiteY146" fmla="*/ 1904594 h 2610457"/>
                <a:gd name="connsiteX147" fmla="*/ 613692 w 5018777"/>
                <a:gd name="connsiteY147" fmla="*/ 1839280 h 2610457"/>
                <a:gd name="connsiteX148" fmla="*/ 570149 w 5018777"/>
                <a:gd name="connsiteY148" fmla="*/ 1795737 h 2610457"/>
                <a:gd name="connsiteX149" fmla="*/ 528057 w 5018777"/>
                <a:gd name="connsiteY149" fmla="*/ 1803720 h 2610457"/>
                <a:gd name="connsiteX150" fmla="*/ 481249 w 5018777"/>
                <a:gd name="connsiteY150" fmla="*/ 1901691 h 2610457"/>
                <a:gd name="connsiteX151" fmla="*/ 555635 w 5018777"/>
                <a:gd name="connsiteY151" fmla="*/ 1998937 h 2610457"/>
                <a:gd name="connsiteX152" fmla="*/ 570149 w 5018777"/>
                <a:gd name="connsiteY152" fmla="*/ 2020708 h 2610457"/>
                <a:gd name="connsiteX153" fmla="*/ 700777 w 5018777"/>
                <a:gd name="connsiteY153" fmla="*/ 2071508 h 2610457"/>
                <a:gd name="connsiteX154" fmla="*/ 737063 w 5018777"/>
                <a:gd name="connsiteY154" fmla="*/ 2086023 h 2610457"/>
                <a:gd name="connsiteX155" fmla="*/ 867692 w 5018777"/>
                <a:gd name="connsiteY155" fmla="*/ 2123034 h 2610457"/>
                <a:gd name="connsiteX156" fmla="*/ 969292 w 5018777"/>
                <a:gd name="connsiteY156" fmla="*/ 2151337 h 2610457"/>
                <a:gd name="connsiteX157" fmla="*/ 1078149 w 5018777"/>
                <a:gd name="connsiteY157" fmla="*/ 2136823 h 2610457"/>
                <a:gd name="connsiteX158" fmla="*/ 1128949 w 5018777"/>
                <a:gd name="connsiteY158" fmla="*/ 2107794 h 2610457"/>
                <a:gd name="connsiteX159" fmla="*/ 1247603 w 5018777"/>
                <a:gd name="connsiteY159" fmla="*/ 2016717 h 2610457"/>
                <a:gd name="connsiteX160" fmla="*/ 1291509 w 5018777"/>
                <a:gd name="connsiteY160" fmla="*/ 1960474 h 2610457"/>
                <a:gd name="connsiteX161" fmla="*/ 1278083 w 5018777"/>
                <a:gd name="connsiteY161" fmla="*/ 1842545 h 2610457"/>
                <a:gd name="connsiteX162" fmla="*/ 1223292 w 5018777"/>
                <a:gd name="connsiteY162" fmla="*/ 1817508 h 2610457"/>
                <a:gd name="connsiteX163" fmla="*/ 1129675 w 5018777"/>
                <a:gd name="connsiteY163" fmla="*/ 1836377 h 2610457"/>
                <a:gd name="connsiteX164" fmla="*/ 1107177 w 5018777"/>
                <a:gd name="connsiteY164" fmla="*/ 1897337 h 2610457"/>
                <a:gd name="connsiteX165" fmla="*/ 1085406 w 5018777"/>
                <a:gd name="connsiteY165" fmla="*/ 2006194 h 2610457"/>
                <a:gd name="connsiteX166" fmla="*/ 1020092 w 5018777"/>
                <a:gd name="connsiteY166" fmla="*/ 1998937 h 2610457"/>
                <a:gd name="connsiteX167" fmla="*/ 984532 w 5018777"/>
                <a:gd name="connsiteY167" fmla="*/ 1914754 h 2610457"/>
                <a:gd name="connsiteX168" fmla="*/ 996869 w 5018777"/>
                <a:gd name="connsiteY168" fmla="*/ 1810977 h 2610457"/>
                <a:gd name="connsiteX169" fmla="*/ 1070529 w 5018777"/>
                <a:gd name="connsiteY169" fmla="*/ 1734777 h 2610457"/>
                <a:gd name="connsiteX170" fmla="*/ 1230549 w 5018777"/>
                <a:gd name="connsiteY170" fmla="*/ 1694137 h 2610457"/>
                <a:gd name="connsiteX171" fmla="*/ 1339406 w 5018777"/>
                <a:gd name="connsiteY171" fmla="*/ 1701394 h 2610457"/>
                <a:gd name="connsiteX172" fmla="*/ 1426492 w 5018777"/>
                <a:gd name="connsiteY172" fmla="*/ 1744937 h 2610457"/>
                <a:gd name="connsiteX173" fmla="*/ 1480557 w 5018777"/>
                <a:gd name="connsiteY173" fmla="*/ 1795737 h 2610457"/>
                <a:gd name="connsiteX174" fmla="*/ 1510312 w 5018777"/>
                <a:gd name="connsiteY174" fmla="*/ 1862865 h 2610457"/>
                <a:gd name="connsiteX175" fmla="*/ 1511037 w 5018777"/>
                <a:gd name="connsiteY175" fmla="*/ 1965191 h 2610457"/>
                <a:gd name="connsiteX176" fmla="*/ 1463866 w 5018777"/>
                <a:gd name="connsiteY176" fmla="*/ 2050100 h 2610457"/>
                <a:gd name="connsiteX177" fmla="*/ 1404720 w 5018777"/>
                <a:gd name="connsiteY177" fmla="*/ 2165851 h 2610457"/>
                <a:gd name="connsiteX178" fmla="*/ 1368435 w 5018777"/>
                <a:gd name="connsiteY178" fmla="*/ 2296480 h 2610457"/>
                <a:gd name="connsiteX179" fmla="*/ 1370975 w 5018777"/>
                <a:gd name="connsiteY179" fmla="*/ 2452508 h 2610457"/>
                <a:gd name="connsiteX180" fmla="*/ 1513577 w 5018777"/>
                <a:gd name="connsiteY180" fmla="*/ 2557737 h 2610457"/>
                <a:gd name="connsiteX181" fmla="*/ 1636949 w 5018777"/>
                <a:gd name="connsiteY181" fmla="*/ 2594023 h 2610457"/>
                <a:gd name="connsiteX182" fmla="*/ 1813297 w 5018777"/>
                <a:gd name="connsiteY182" fmla="*/ 2610442 h 2610457"/>
                <a:gd name="connsiteX183" fmla="*/ 1929775 w 5018777"/>
                <a:gd name="connsiteY183" fmla="*/ 2575698 h 2610457"/>
                <a:gd name="connsiteX184" fmla="*/ 1963520 w 5018777"/>
                <a:gd name="connsiteY184" fmla="*/ 2499680 h 2610457"/>
                <a:gd name="connsiteX185" fmla="*/ 2006337 w 5018777"/>
                <a:gd name="connsiteY185" fmla="*/ 2318251 h 2610457"/>
                <a:gd name="connsiteX186" fmla="*/ 2043349 w 5018777"/>
                <a:gd name="connsiteY186" fmla="*/ 2115051 h 2610457"/>
                <a:gd name="connsiteX187" fmla="*/ 2102495 w 5018777"/>
                <a:gd name="connsiteY187" fmla="*/ 1990954 h 2610457"/>
                <a:gd name="connsiteX188" fmla="*/ 2221512 w 5018777"/>
                <a:gd name="connsiteY188" fmla="*/ 1882460 h 2610457"/>
                <a:gd name="connsiteX189" fmla="*/ 2333362 w 5018777"/>
                <a:gd name="connsiteY189" fmla="*/ 1869850 h 2610457"/>
                <a:gd name="connsiteX190" fmla="*/ 2398949 w 5018777"/>
                <a:gd name="connsiteY190" fmla="*/ 1882823 h 2610457"/>
                <a:gd name="connsiteX191" fmla="*/ 2457006 w 5018777"/>
                <a:gd name="connsiteY191" fmla="*/ 1933623 h 2610457"/>
                <a:gd name="connsiteX192" fmla="*/ 2493292 w 5018777"/>
                <a:gd name="connsiteY192" fmla="*/ 1977165 h 2610457"/>
                <a:gd name="connsiteX193" fmla="*/ 2533387 w 5018777"/>
                <a:gd name="connsiteY193" fmla="*/ 2067335 h 2610457"/>
                <a:gd name="connsiteX194" fmla="*/ 2542550 w 5018777"/>
                <a:gd name="connsiteY194" fmla="*/ 2183268 h 2610457"/>
                <a:gd name="connsiteX195" fmla="*/ 2476600 w 5018777"/>
                <a:gd name="connsiteY195" fmla="*/ 2273257 h 2610457"/>
                <a:gd name="connsiteX196" fmla="*/ 2332092 w 5018777"/>
                <a:gd name="connsiteY196" fmla="*/ 2281330 h 2610457"/>
                <a:gd name="connsiteX197" fmla="*/ 2435144 w 5018777"/>
                <a:gd name="connsiteY197" fmla="*/ 2153151 h 2610457"/>
                <a:gd name="connsiteX198" fmla="*/ 2379899 w 5018777"/>
                <a:gd name="connsiteY198" fmla="*/ 2048920 h 2610457"/>
                <a:gd name="connsiteX199" fmla="*/ 2275577 w 5018777"/>
                <a:gd name="connsiteY199" fmla="*/ 2020708 h 2610457"/>
                <a:gd name="connsiteX200" fmla="*/ 2152206 w 5018777"/>
                <a:gd name="connsiteY200" fmla="*/ 2115051 h 2610457"/>
                <a:gd name="connsiteX201" fmla="*/ 2130435 w 5018777"/>
                <a:gd name="connsiteY201" fmla="*/ 2354537 h 2610457"/>
                <a:gd name="connsiteX202" fmla="*/ 2209265 w 5018777"/>
                <a:gd name="connsiteY202" fmla="*/ 2468383 h 2610457"/>
                <a:gd name="connsiteX203" fmla="*/ 2319120 w 5018777"/>
                <a:gd name="connsiteY203" fmla="*/ 2535965 h 2610457"/>
                <a:gd name="connsiteX204" fmla="*/ 2532662 w 5018777"/>
                <a:gd name="connsiteY204" fmla="*/ 2569167 h 2610457"/>
                <a:gd name="connsiteX205" fmla="*/ 2587635 w 5018777"/>
                <a:gd name="connsiteY205" fmla="*/ 2485165 h 2610457"/>
                <a:gd name="connsiteX206" fmla="*/ 2594892 w 5018777"/>
                <a:gd name="connsiteY206" fmla="*/ 2412594 h 2610457"/>
                <a:gd name="connsiteX207" fmla="*/ 2790835 w 5018777"/>
                <a:gd name="connsiteY207" fmla="*/ 2456137 h 2610457"/>
                <a:gd name="connsiteX208" fmla="*/ 2767612 w 5018777"/>
                <a:gd name="connsiteY208" fmla="*/ 2268630 h 2610457"/>
                <a:gd name="connsiteX209" fmla="*/ 2980246 w 5018777"/>
                <a:gd name="connsiteY209" fmla="*/ 2285322 h 2610457"/>
                <a:gd name="connsiteX210" fmla="*/ 2916474 w 5018777"/>
                <a:gd name="connsiteY210" fmla="*/ 2068061 h 2610457"/>
                <a:gd name="connsiteX211" fmla="*/ 3146435 w 5018777"/>
                <a:gd name="connsiteY211" fmla="*/ 2042480 h 2610457"/>
                <a:gd name="connsiteX212" fmla="*/ 3023063 w 5018777"/>
                <a:gd name="connsiteY212" fmla="*/ 1846537 h 2610457"/>
                <a:gd name="connsiteX213" fmla="*/ 3251300 w 5018777"/>
                <a:gd name="connsiteY213" fmla="*/ 1829664 h 2610457"/>
                <a:gd name="connsiteX214" fmla="*/ 3091099 w 5018777"/>
                <a:gd name="connsiteY214" fmla="*/ 1650594 h 2610457"/>
                <a:gd name="connsiteX215" fmla="*/ 3298835 w 5018777"/>
                <a:gd name="connsiteY215" fmla="*/ 1570765 h 2610457"/>
                <a:gd name="connsiteX216" fmla="*/ 3119402 w 5018777"/>
                <a:gd name="connsiteY216" fmla="*/ 1423718 h 2610457"/>
                <a:gd name="connsiteX217" fmla="*/ 3313349 w 5018777"/>
                <a:gd name="connsiteY217" fmla="*/ 1265965 h 2610457"/>
                <a:gd name="connsiteX218" fmla="*/ 3097993 w 5018777"/>
                <a:gd name="connsiteY218" fmla="*/ 1175886 h 2610457"/>
                <a:gd name="connsiteX219" fmla="*/ 3255292 w 5018777"/>
                <a:gd name="connsiteY219" fmla="*/ 997451 h 2610457"/>
                <a:gd name="connsiteX220" fmla="*/ 3028325 w 5018777"/>
                <a:gd name="connsiteY220" fmla="*/ 926422 h 2610457"/>
                <a:gd name="connsiteX221" fmla="*/ 3131920 w 5018777"/>
                <a:gd name="connsiteY221" fmla="*/ 707165 h 2610457"/>
                <a:gd name="connsiteX222" fmla="*/ 2892435 w 5018777"/>
                <a:gd name="connsiteY222" fmla="*/ 649108 h 2610457"/>
                <a:gd name="connsiteX223" fmla="*/ 2976527 w 5018777"/>
                <a:gd name="connsiteY223" fmla="*/ 467226 h 2610457"/>
                <a:gd name="connsiteX224" fmla="*/ 2736950 w 5018777"/>
                <a:gd name="connsiteY224" fmla="*/ 449718 h 2610457"/>
                <a:gd name="connsiteX225" fmla="*/ 2725520 w 5018777"/>
                <a:gd name="connsiteY225" fmla="*/ 293508 h 2610457"/>
                <a:gd name="connsiteX226" fmla="*/ 2711006 w 5018777"/>
                <a:gd name="connsiteY226"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496263 w 5018777"/>
                <a:gd name="connsiteY29" fmla="*/ 46765 h 2610457"/>
                <a:gd name="connsiteX30" fmla="*/ 4380149 w 5018777"/>
                <a:gd name="connsiteY30" fmla="*/ 17737 h 2610457"/>
                <a:gd name="connsiteX31" fmla="*/ 4336606 w 5018777"/>
                <a:gd name="connsiteY31" fmla="*/ 10480 h 2610457"/>
                <a:gd name="connsiteX32" fmla="*/ 4264035 w 5018777"/>
                <a:gd name="connsiteY32" fmla="*/ 3223 h 2610457"/>
                <a:gd name="connsiteX33" fmla="*/ 3939822 w 5018777"/>
                <a:gd name="connsiteY33" fmla="*/ 6035 h 2610457"/>
                <a:gd name="connsiteX34" fmla="*/ 3722380 w 5018777"/>
                <a:gd name="connsiteY34" fmla="*/ 69263 h 2610457"/>
                <a:gd name="connsiteX35" fmla="*/ 3547755 w 5018777"/>
                <a:gd name="connsiteY35" fmla="*/ 251417 h 2610457"/>
                <a:gd name="connsiteX36" fmla="*/ 3502035 w 5018777"/>
                <a:gd name="connsiteY36" fmla="*/ 424137 h 2610457"/>
                <a:gd name="connsiteX37" fmla="*/ 3501672 w 5018777"/>
                <a:gd name="connsiteY37" fmla="*/ 556580 h 2610457"/>
                <a:gd name="connsiteX38" fmla="*/ 3554649 w 5018777"/>
                <a:gd name="connsiteY38" fmla="*/ 670880 h 2610457"/>
                <a:gd name="connsiteX39" fmla="*/ 3638106 w 5018777"/>
                <a:gd name="connsiteY39" fmla="*/ 733291 h 2610457"/>
                <a:gd name="connsiteX40" fmla="*/ 3756397 w 5018777"/>
                <a:gd name="connsiteY40" fmla="*/ 755788 h 2610457"/>
                <a:gd name="connsiteX41" fmla="*/ 3886663 w 5018777"/>
                <a:gd name="connsiteY41" fmla="*/ 743451 h 2610457"/>
                <a:gd name="connsiteX42" fmla="*/ 3980643 w 5018777"/>
                <a:gd name="connsiteY42" fmla="*/ 662171 h 2610457"/>
                <a:gd name="connsiteX43" fmla="*/ 4000237 w 5018777"/>
                <a:gd name="connsiteY43" fmla="*/ 580528 h 2610457"/>
                <a:gd name="connsiteX44" fmla="*/ 3943450 w 5018777"/>
                <a:gd name="connsiteY44" fmla="*/ 483645 h 2610457"/>
                <a:gd name="connsiteX45" fmla="*/ 3866706 w 5018777"/>
                <a:gd name="connsiteY45" fmla="*/ 451714 h 2610457"/>
                <a:gd name="connsiteX46" fmla="*/ 3801120 w 5018777"/>
                <a:gd name="connsiteY46" fmla="*/ 463144 h 2610457"/>
                <a:gd name="connsiteX47" fmla="*/ 3763292 w 5018777"/>
                <a:gd name="connsiteY47" fmla="*/ 532994 h 2610457"/>
                <a:gd name="connsiteX48" fmla="*/ 3770005 w 5018777"/>
                <a:gd name="connsiteY48" fmla="*/ 630330 h 2610457"/>
                <a:gd name="connsiteX49" fmla="*/ 3681286 w 5018777"/>
                <a:gd name="connsiteY49" fmla="*/ 543154 h 2610457"/>
                <a:gd name="connsiteX50" fmla="*/ 3668949 w 5018777"/>
                <a:gd name="connsiteY50" fmla="*/ 438651 h 2610457"/>
                <a:gd name="connsiteX51" fmla="*/ 3724285 w 5018777"/>
                <a:gd name="connsiteY51" fmla="*/ 350477 h 2610457"/>
                <a:gd name="connsiteX52" fmla="*/ 3827427 w 5018777"/>
                <a:gd name="connsiteY52" fmla="*/ 314554 h 2610457"/>
                <a:gd name="connsiteX53" fmla="*/ 3959235 w 5018777"/>
                <a:gd name="connsiteY53" fmla="*/ 337051 h 2610457"/>
                <a:gd name="connsiteX54" fmla="*/ 4097120 w 5018777"/>
                <a:gd name="connsiteY54" fmla="*/ 482194 h 2610457"/>
                <a:gd name="connsiteX55" fmla="*/ 4111997 w 5018777"/>
                <a:gd name="connsiteY55" fmla="*/ 624071 h 2610457"/>
                <a:gd name="connsiteX56" fmla="*/ 4060835 w 5018777"/>
                <a:gd name="connsiteY56" fmla="*/ 772480 h 2610457"/>
                <a:gd name="connsiteX57" fmla="*/ 3946897 w 5018777"/>
                <a:gd name="connsiteY57" fmla="*/ 854485 h 2610457"/>
                <a:gd name="connsiteX58" fmla="*/ 3780255 w 5018777"/>
                <a:gd name="connsiteY58" fmla="*/ 888957 h 2610457"/>
                <a:gd name="connsiteX59" fmla="*/ 3567349 w 5018777"/>
                <a:gd name="connsiteY59" fmla="*/ 866823 h 2610457"/>
                <a:gd name="connsiteX60" fmla="*/ 3414586 w 5018777"/>
                <a:gd name="connsiteY60" fmla="*/ 814118 h 2610457"/>
                <a:gd name="connsiteX61" fmla="*/ 3324870 w 5018777"/>
                <a:gd name="connsiteY61" fmla="*/ 695917 h 2610457"/>
                <a:gd name="connsiteX62" fmla="*/ 3267538 w 5018777"/>
                <a:gd name="connsiteY62" fmla="*/ 543426 h 2610457"/>
                <a:gd name="connsiteX63" fmla="*/ 3199412 w 5018777"/>
                <a:gd name="connsiteY63" fmla="*/ 371160 h 2610457"/>
                <a:gd name="connsiteX64" fmla="*/ 3139177 w 5018777"/>
                <a:gd name="connsiteY64" fmla="*/ 286251 h 2610457"/>
                <a:gd name="connsiteX65" fmla="*/ 3081120 w 5018777"/>
                <a:gd name="connsiteY65" fmla="*/ 235451 h 2610457"/>
                <a:gd name="connsiteX66" fmla="*/ 3008549 w 5018777"/>
                <a:gd name="connsiteY66" fmla="*/ 177394 h 2610457"/>
                <a:gd name="connsiteX67" fmla="*/ 2934889 w 5018777"/>
                <a:gd name="connsiteY67" fmla="*/ 127683 h 2610457"/>
                <a:gd name="connsiteX68" fmla="*/ 2827120 w 5018777"/>
                <a:gd name="connsiteY68" fmla="*/ 83051 h 2610457"/>
                <a:gd name="connsiteX69" fmla="*/ 2667463 w 5018777"/>
                <a:gd name="connsiteY69" fmla="*/ 54023 h 2610457"/>
                <a:gd name="connsiteX70" fmla="*/ 2500549 w 5018777"/>
                <a:gd name="connsiteY70" fmla="*/ 46765 h 2610457"/>
                <a:gd name="connsiteX71" fmla="*/ 2275577 w 5018777"/>
                <a:gd name="connsiteY71" fmla="*/ 24994 h 2610457"/>
                <a:gd name="connsiteX72" fmla="*/ 2036092 w 5018777"/>
                <a:gd name="connsiteY72" fmla="*/ 10480 h 2610457"/>
                <a:gd name="connsiteX73" fmla="*/ 1753063 w 5018777"/>
                <a:gd name="connsiteY73" fmla="*/ 32251 h 2610457"/>
                <a:gd name="connsiteX74" fmla="*/ 1519746 w 5018777"/>
                <a:gd name="connsiteY74" fmla="*/ 85228 h 2610457"/>
                <a:gd name="connsiteX75" fmla="*/ 1157977 w 5018777"/>
                <a:gd name="connsiteY75" fmla="*/ 193723 h 2610457"/>
                <a:gd name="connsiteX76" fmla="*/ 969292 w 5018777"/>
                <a:gd name="connsiteY76" fmla="*/ 264480 h 2610457"/>
                <a:gd name="connsiteX77" fmla="*/ 889463 w 5018777"/>
                <a:gd name="connsiteY77" fmla="*/ 322537 h 2610457"/>
                <a:gd name="connsiteX78" fmla="*/ 763189 w 5018777"/>
                <a:gd name="connsiteY78" fmla="*/ 423774 h 2610457"/>
                <a:gd name="connsiteX79" fmla="*/ 693520 w 5018777"/>
                <a:gd name="connsiteY79" fmla="*/ 503965 h 2610457"/>
                <a:gd name="connsiteX80" fmla="*/ 664492 w 5018777"/>
                <a:gd name="connsiteY80" fmla="*/ 547508 h 2610457"/>
                <a:gd name="connsiteX81" fmla="*/ 642720 w 5018777"/>
                <a:gd name="connsiteY81" fmla="*/ 612823 h 2610457"/>
                <a:gd name="connsiteX82" fmla="*/ 651792 w 5018777"/>
                <a:gd name="connsiteY82" fmla="*/ 744177 h 2610457"/>
                <a:gd name="connsiteX83" fmla="*/ 700052 w 5018777"/>
                <a:gd name="connsiteY83" fmla="*/ 807677 h 2610457"/>
                <a:gd name="connsiteX84" fmla="*/ 751577 w 5018777"/>
                <a:gd name="connsiteY84" fmla="*/ 808040 h 2610457"/>
                <a:gd name="connsiteX85" fmla="*/ 775889 w 5018777"/>
                <a:gd name="connsiteY85" fmla="*/ 752160 h 2610457"/>
                <a:gd name="connsiteX86" fmla="*/ 764640 w 5018777"/>
                <a:gd name="connsiteY86" fmla="*/ 682491 h 2610457"/>
                <a:gd name="connsiteX87" fmla="*/ 704769 w 5018777"/>
                <a:gd name="connsiteY87" fmla="*/ 647657 h 2610457"/>
                <a:gd name="connsiteX88" fmla="*/ 567246 w 5018777"/>
                <a:gd name="connsiteY88" fmla="*/ 642214 h 2610457"/>
                <a:gd name="connsiteX89" fmla="*/ 468549 w 5018777"/>
                <a:gd name="connsiteY89" fmla="*/ 685394 h 2610457"/>
                <a:gd name="connsiteX90" fmla="*/ 446777 w 5018777"/>
                <a:gd name="connsiteY90" fmla="*/ 757965 h 2610457"/>
                <a:gd name="connsiteX91" fmla="*/ 475806 w 5018777"/>
                <a:gd name="connsiteY91" fmla="*/ 852308 h 2610457"/>
                <a:gd name="connsiteX92" fmla="*/ 533863 w 5018777"/>
                <a:gd name="connsiteY92" fmla="*/ 845051 h 2610457"/>
                <a:gd name="connsiteX93" fmla="*/ 541120 w 5018777"/>
                <a:gd name="connsiteY93" fmla="*/ 823280 h 2610457"/>
                <a:gd name="connsiteX94" fmla="*/ 519349 w 5018777"/>
                <a:gd name="connsiteY94" fmla="*/ 743451 h 2610457"/>
                <a:gd name="connsiteX95" fmla="*/ 497577 w 5018777"/>
                <a:gd name="connsiteY95" fmla="*/ 728937 h 2610457"/>
                <a:gd name="connsiteX96" fmla="*/ 352435 w 5018777"/>
                <a:gd name="connsiteY96" fmla="*/ 736194 h 2610457"/>
                <a:gd name="connsiteX97" fmla="*/ 252286 w 5018777"/>
                <a:gd name="connsiteY97" fmla="*/ 794251 h 2610457"/>
                <a:gd name="connsiteX98" fmla="*/ 192777 w 5018777"/>
                <a:gd name="connsiteY98" fmla="*/ 895851 h 2610457"/>
                <a:gd name="connsiteX99" fmla="*/ 187335 w 5018777"/>
                <a:gd name="connsiteY99" fmla="*/ 1029745 h 2610457"/>
                <a:gd name="connsiteX100" fmla="*/ 218177 w 5018777"/>
                <a:gd name="connsiteY100" fmla="*/ 1074014 h 2610457"/>
                <a:gd name="connsiteX101" fmla="*/ 278049 w 5018777"/>
                <a:gd name="connsiteY101" fmla="*/ 1066757 h 2610457"/>
                <a:gd name="connsiteX102" fmla="*/ 297643 w 5018777"/>
                <a:gd name="connsiteY102" fmla="*/ 1025754 h 2610457"/>
                <a:gd name="connsiteX103" fmla="*/ 260995 w 5018777"/>
                <a:gd name="connsiteY103" fmla="*/ 960803 h 2610457"/>
                <a:gd name="connsiteX104" fmla="*/ 172095 w 5018777"/>
                <a:gd name="connsiteY104" fmla="*/ 955360 h 2610457"/>
                <a:gd name="connsiteX105" fmla="*/ 108957 w 5018777"/>
                <a:gd name="connsiteY105" fmla="*/ 999628 h 2610457"/>
                <a:gd name="connsiteX106" fmla="*/ 54892 w 5018777"/>
                <a:gd name="connsiteY106" fmla="*/ 1070023 h 2610457"/>
                <a:gd name="connsiteX107" fmla="*/ 14252 w 5018777"/>
                <a:gd name="connsiteY107" fmla="*/ 1160011 h 2610457"/>
                <a:gd name="connsiteX108" fmla="*/ 20783 w 5018777"/>
                <a:gd name="connsiteY108" fmla="*/ 1265240 h 2610457"/>
                <a:gd name="connsiteX109" fmla="*/ 69406 w 5018777"/>
                <a:gd name="connsiteY109" fmla="*/ 1316765 h 2610457"/>
                <a:gd name="connsiteX110" fmla="*/ 112949 w 5018777"/>
                <a:gd name="connsiteY110" fmla="*/ 1345794 h 2610457"/>
                <a:gd name="connsiteX111" fmla="*/ 159032 w 5018777"/>
                <a:gd name="connsiteY111" fmla="*/ 1345068 h 2610457"/>
                <a:gd name="connsiteX112" fmla="*/ 217089 w 5018777"/>
                <a:gd name="connsiteY112" fmla="*/ 1319668 h 2610457"/>
                <a:gd name="connsiteX113" fmla="*/ 199672 w 5018777"/>
                <a:gd name="connsiteY113" fmla="*/ 1246371 h 2610457"/>
                <a:gd name="connsiteX114" fmla="*/ 124197 w 5018777"/>
                <a:gd name="connsiteY114" fmla="*/ 1239477 h 2610457"/>
                <a:gd name="connsiteX115" fmla="*/ 54892 w 5018777"/>
                <a:gd name="connsiteY115" fmla="*/ 1265965 h 2610457"/>
                <a:gd name="connsiteX116" fmla="*/ 33120 w 5018777"/>
                <a:gd name="connsiteY116" fmla="*/ 1302251 h 2610457"/>
                <a:gd name="connsiteX117" fmla="*/ 18606 w 5018777"/>
                <a:gd name="connsiteY117" fmla="*/ 1324023 h 2610457"/>
                <a:gd name="connsiteX118" fmla="*/ 4092 w 5018777"/>
                <a:gd name="connsiteY118" fmla="*/ 1382805 h 2610457"/>
                <a:gd name="connsiteX119" fmla="*/ 3729 w 5018777"/>
                <a:gd name="connsiteY119" fmla="*/ 1439411 h 2610457"/>
                <a:gd name="connsiteX120" fmla="*/ 47635 w 5018777"/>
                <a:gd name="connsiteY120" fmla="*/ 1498194 h 2610457"/>
                <a:gd name="connsiteX121" fmla="*/ 91177 w 5018777"/>
                <a:gd name="connsiteY121" fmla="*/ 1527223 h 2610457"/>
                <a:gd name="connsiteX122" fmla="*/ 127100 w 5018777"/>
                <a:gd name="connsiteY122" fmla="*/ 1571491 h 2610457"/>
                <a:gd name="connsiteX123" fmla="*/ 171006 w 5018777"/>
                <a:gd name="connsiteY123" fmla="*/ 1585280 h 2610457"/>
                <a:gd name="connsiteX124" fmla="*/ 228337 w 5018777"/>
                <a:gd name="connsiteY124" fmla="*/ 1564960 h 2610457"/>
                <a:gd name="connsiteX125" fmla="*/ 236683 w 5018777"/>
                <a:gd name="connsiteY125" fmla="*/ 1486945 h 2610457"/>
                <a:gd name="connsiteX126" fmla="*/ 157217 w 5018777"/>
                <a:gd name="connsiteY126" fmla="*/ 1468803 h 2610457"/>
                <a:gd name="connsiteX127" fmla="*/ 105692 w 5018777"/>
                <a:gd name="connsiteY127" fmla="*/ 1505451 h 2610457"/>
                <a:gd name="connsiteX128" fmla="*/ 105692 w 5018777"/>
                <a:gd name="connsiteY128" fmla="*/ 1701394 h 2610457"/>
                <a:gd name="connsiteX129" fmla="*/ 141615 w 5018777"/>
                <a:gd name="connsiteY129" fmla="*/ 1752557 h 2610457"/>
                <a:gd name="connsiteX130" fmla="*/ 192777 w 5018777"/>
                <a:gd name="connsiteY130" fmla="*/ 1795737 h 2610457"/>
                <a:gd name="connsiteX131" fmla="*/ 250835 w 5018777"/>
                <a:gd name="connsiteY131" fmla="*/ 1832023 h 2610457"/>
                <a:gd name="connsiteX132" fmla="*/ 359692 w 5018777"/>
                <a:gd name="connsiteY132" fmla="*/ 1824765 h 2610457"/>
                <a:gd name="connsiteX133" fmla="*/ 394163 w 5018777"/>
                <a:gd name="connsiteY133" fmla="*/ 1799728 h 2610457"/>
                <a:gd name="connsiteX134" fmla="*/ 410492 w 5018777"/>
                <a:gd name="connsiteY134" fmla="*/ 1701394 h 2610457"/>
                <a:gd name="connsiteX135" fmla="*/ 366949 w 5018777"/>
                <a:gd name="connsiteY135" fmla="*/ 1686880 h 2610457"/>
                <a:gd name="connsiteX136" fmla="*/ 316149 w 5018777"/>
                <a:gd name="connsiteY136" fmla="*/ 1694137 h 2610457"/>
                <a:gd name="connsiteX137" fmla="*/ 279863 w 5018777"/>
                <a:gd name="connsiteY137" fmla="*/ 1723165 h 2610457"/>
                <a:gd name="connsiteX138" fmla="*/ 265349 w 5018777"/>
                <a:gd name="connsiteY138" fmla="*/ 1788480 h 2610457"/>
                <a:gd name="connsiteX139" fmla="*/ 276235 w 5018777"/>
                <a:gd name="connsiteY139" fmla="*/ 1942331 h 2610457"/>
                <a:gd name="connsiteX140" fmla="*/ 331026 w 5018777"/>
                <a:gd name="connsiteY140" fmla="*/ 1987688 h 2610457"/>
                <a:gd name="connsiteX141" fmla="*/ 417749 w 5018777"/>
                <a:gd name="connsiteY141" fmla="*/ 2006194 h 2610457"/>
                <a:gd name="connsiteX142" fmla="*/ 526606 w 5018777"/>
                <a:gd name="connsiteY142" fmla="*/ 1998937 h 2610457"/>
                <a:gd name="connsiteX143" fmla="*/ 555635 w 5018777"/>
                <a:gd name="connsiteY143" fmla="*/ 1977165 h 2610457"/>
                <a:gd name="connsiteX144" fmla="*/ 599177 w 5018777"/>
                <a:gd name="connsiteY144" fmla="*/ 1948137 h 2610457"/>
                <a:gd name="connsiteX145" fmla="*/ 628206 w 5018777"/>
                <a:gd name="connsiteY145" fmla="*/ 1904594 h 2610457"/>
                <a:gd name="connsiteX146" fmla="*/ 613692 w 5018777"/>
                <a:gd name="connsiteY146" fmla="*/ 1839280 h 2610457"/>
                <a:gd name="connsiteX147" fmla="*/ 570149 w 5018777"/>
                <a:gd name="connsiteY147" fmla="*/ 1795737 h 2610457"/>
                <a:gd name="connsiteX148" fmla="*/ 528057 w 5018777"/>
                <a:gd name="connsiteY148" fmla="*/ 1803720 h 2610457"/>
                <a:gd name="connsiteX149" fmla="*/ 481249 w 5018777"/>
                <a:gd name="connsiteY149" fmla="*/ 1901691 h 2610457"/>
                <a:gd name="connsiteX150" fmla="*/ 555635 w 5018777"/>
                <a:gd name="connsiteY150" fmla="*/ 1998937 h 2610457"/>
                <a:gd name="connsiteX151" fmla="*/ 570149 w 5018777"/>
                <a:gd name="connsiteY151" fmla="*/ 2020708 h 2610457"/>
                <a:gd name="connsiteX152" fmla="*/ 700777 w 5018777"/>
                <a:gd name="connsiteY152" fmla="*/ 2071508 h 2610457"/>
                <a:gd name="connsiteX153" fmla="*/ 737063 w 5018777"/>
                <a:gd name="connsiteY153" fmla="*/ 2086023 h 2610457"/>
                <a:gd name="connsiteX154" fmla="*/ 867692 w 5018777"/>
                <a:gd name="connsiteY154" fmla="*/ 2123034 h 2610457"/>
                <a:gd name="connsiteX155" fmla="*/ 969292 w 5018777"/>
                <a:gd name="connsiteY155" fmla="*/ 2151337 h 2610457"/>
                <a:gd name="connsiteX156" fmla="*/ 1078149 w 5018777"/>
                <a:gd name="connsiteY156" fmla="*/ 2136823 h 2610457"/>
                <a:gd name="connsiteX157" fmla="*/ 1128949 w 5018777"/>
                <a:gd name="connsiteY157" fmla="*/ 2107794 h 2610457"/>
                <a:gd name="connsiteX158" fmla="*/ 1247603 w 5018777"/>
                <a:gd name="connsiteY158" fmla="*/ 2016717 h 2610457"/>
                <a:gd name="connsiteX159" fmla="*/ 1291509 w 5018777"/>
                <a:gd name="connsiteY159" fmla="*/ 1960474 h 2610457"/>
                <a:gd name="connsiteX160" fmla="*/ 1278083 w 5018777"/>
                <a:gd name="connsiteY160" fmla="*/ 1842545 h 2610457"/>
                <a:gd name="connsiteX161" fmla="*/ 1223292 w 5018777"/>
                <a:gd name="connsiteY161" fmla="*/ 1817508 h 2610457"/>
                <a:gd name="connsiteX162" fmla="*/ 1129675 w 5018777"/>
                <a:gd name="connsiteY162" fmla="*/ 1836377 h 2610457"/>
                <a:gd name="connsiteX163" fmla="*/ 1107177 w 5018777"/>
                <a:gd name="connsiteY163" fmla="*/ 1897337 h 2610457"/>
                <a:gd name="connsiteX164" fmla="*/ 1085406 w 5018777"/>
                <a:gd name="connsiteY164" fmla="*/ 2006194 h 2610457"/>
                <a:gd name="connsiteX165" fmla="*/ 1020092 w 5018777"/>
                <a:gd name="connsiteY165" fmla="*/ 1998937 h 2610457"/>
                <a:gd name="connsiteX166" fmla="*/ 984532 w 5018777"/>
                <a:gd name="connsiteY166" fmla="*/ 1914754 h 2610457"/>
                <a:gd name="connsiteX167" fmla="*/ 996869 w 5018777"/>
                <a:gd name="connsiteY167" fmla="*/ 1810977 h 2610457"/>
                <a:gd name="connsiteX168" fmla="*/ 1070529 w 5018777"/>
                <a:gd name="connsiteY168" fmla="*/ 1734777 h 2610457"/>
                <a:gd name="connsiteX169" fmla="*/ 1230549 w 5018777"/>
                <a:gd name="connsiteY169" fmla="*/ 1694137 h 2610457"/>
                <a:gd name="connsiteX170" fmla="*/ 1339406 w 5018777"/>
                <a:gd name="connsiteY170" fmla="*/ 1701394 h 2610457"/>
                <a:gd name="connsiteX171" fmla="*/ 1426492 w 5018777"/>
                <a:gd name="connsiteY171" fmla="*/ 1744937 h 2610457"/>
                <a:gd name="connsiteX172" fmla="*/ 1480557 w 5018777"/>
                <a:gd name="connsiteY172" fmla="*/ 1795737 h 2610457"/>
                <a:gd name="connsiteX173" fmla="*/ 1510312 w 5018777"/>
                <a:gd name="connsiteY173" fmla="*/ 1862865 h 2610457"/>
                <a:gd name="connsiteX174" fmla="*/ 1511037 w 5018777"/>
                <a:gd name="connsiteY174" fmla="*/ 1965191 h 2610457"/>
                <a:gd name="connsiteX175" fmla="*/ 1463866 w 5018777"/>
                <a:gd name="connsiteY175" fmla="*/ 2050100 h 2610457"/>
                <a:gd name="connsiteX176" fmla="*/ 1404720 w 5018777"/>
                <a:gd name="connsiteY176" fmla="*/ 2165851 h 2610457"/>
                <a:gd name="connsiteX177" fmla="*/ 1368435 w 5018777"/>
                <a:gd name="connsiteY177" fmla="*/ 2296480 h 2610457"/>
                <a:gd name="connsiteX178" fmla="*/ 1370975 w 5018777"/>
                <a:gd name="connsiteY178" fmla="*/ 2452508 h 2610457"/>
                <a:gd name="connsiteX179" fmla="*/ 1513577 w 5018777"/>
                <a:gd name="connsiteY179" fmla="*/ 2557737 h 2610457"/>
                <a:gd name="connsiteX180" fmla="*/ 1636949 w 5018777"/>
                <a:gd name="connsiteY180" fmla="*/ 2594023 h 2610457"/>
                <a:gd name="connsiteX181" fmla="*/ 1813297 w 5018777"/>
                <a:gd name="connsiteY181" fmla="*/ 2610442 h 2610457"/>
                <a:gd name="connsiteX182" fmla="*/ 1929775 w 5018777"/>
                <a:gd name="connsiteY182" fmla="*/ 2575698 h 2610457"/>
                <a:gd name="connsiteX183" fmla="*/ 1963520 w 5018777"/>
                <a:gd name="connsiteY183" fmla="*/ 2499680 h 2610457"/>
                <a:gd name="connsiteX184" fmla="*/ 2006337 w 5018777"/>
                <a:gd name="connsiteY184" fmla="*/ 2318251 h 2610457"/>
                <a:gd name="connsiteX185" fmla="*/ 2043349 w 5018777"/>
                <a:gd name="connsiteY185" fmla="*/ 2115051 h 2610457"/>
                <a:gd name="connsiteX186" fmla="*/ 2102495 w 5018777"/>
                <a:gd name="connsiteY186" fmla="*/ 1990954 h 2610457"/>
                <a:gd name="connsiteX187" fmla="*/ 2221512 w 5018777"/>
                <a:gd name="connsiteY187" fmla="*/ 1882460 h 2610457"/>
                <a:gd name="connsiteX188" fmla="*/ 2333362 w 5018777"/>
                <a:gd name="connsiteY188" fmla="*/ 1869850 h 2610457"/>
                <a:gd name="connsiteX189" fmla="*/ 2398949 w 5018777"/>
                <a:gd name="connsiteY189" fmla="*/ 1882823 h 2610457"/>
                <a:gd name="connsiteX190" fmla="*/ 2457006 w 5018777"/>
                <a:gd name="connsiteY190" fmla="*/ 1933623 h 2610457"/>
                <a:gd name="connsiteX191" fmla="*/ 2493292 w 5018777"/>
                <a:gd name="connsiteY191" fmla="*/ 1977165 h 2610457"/>
                <a:gd name="connsiteX192" fmla="*/ 2533387 w 5018777"/>
                <a:gd name="connsiteY192" fmla="*/ 2067335 h 2610457"/>
                <a:gd name="connsiteX193" fmla="*/ 2542550 w 5018777"/>
                <a:gd name="connsiteY193" fmla="*/ 2183268 h 2610457"/>
                <a:gd name="connsiteX194" fmla="*/ 2476600 w 5018777"/>
                <a:gd name="connsiteY194" fmla="*/ 2273257 h 2610457"/>
                <a:gd name="connsiteX195" fmla="*/ 2332092 w 5018777"/>
                <a:gd name="connsiteY195" fmla="*/ 2281330 h 2610457"/>
                <a:gd name="connsiteX196" fmla="*/ 2435144 w 5018777"/>
                <a:gd name="connsiteY196" fmla="*/ 2153151 h 2610457"/>
                <a:gd name="connsiteX197" fmla="*/ 2379899 w 5018777"/>
                <a:gd name="connsiteY197" fmla="*/ 2048920 h 2610457"/>
                <a:gd name="connsiteX198" fmla="*/ 2275577 w 5018777"/>
                <a:gd name="connsiteY198" fmla="*/ 2020708 h 2610457"/>
                <a:gd name="connsiteX199" fmla="*/ 2152206 w 5018777"/>
                <a:gd name="connsiteY199" fmla="*/ 2115051 h 2610457"/>
                <a:gd name="connsiteX200" fmla="*/ 2130435 w 5018777"/>
                <a:gd name="connsiteY200" fmla="*/ 2354537 h 2610457"/>
                <a:gd name="connsiteX201" fmla="*/ 2209265 w 5018777"/>
                <a:gd name="connsiteY201" fmla="*/ 2468383 h 2610457"/>
                <a:gd name="connsiteX202" fmla="*/ 2319120 w 5018777"/>
                <a:gd name="connsiteY202" fmla="*/ 2535965 h 2610457"/>
                <a:gd name="connsiteX203" fmla="*/ 2532662 w 5018777"/>
                <a:gd name="connsiteY203" fmla="*/ 2569167 h 2610457"/>
                <a:gd name="connsiteX204" fmla="*/ 2587635 w 5018777"/>
                <a:gd name="connsiteY204" fmla="*/ 2485165 h 2610457"/>
                <a:gd name="connsiteX205" fmla="*/ 2594892 w 5018777"/>
                <a:gd name="connsiteY205" fmla="*/ 2412594 h 2610457"/>
                <a:gd name="connsiteX206" fmla="*/ 2790835 w 5018777"/>
                <a:gd name="connsiteY206" fmla="*/ 2456137 h 2610457"/>
                <a:gd name="connsiteX207" fmla="*/ 2767612 w 5018777"/>
                <a:gd name="connsiteY207" fmla="*/ 2268630 h 2610457"/>
                <a:gd name="connsiteX208" fmla="*/ 2980246 w 5018777"/>
                <a:gd name="connsiteY208" fmla="*/ 2285322 h 2610457"/>
                <a:gd name="connsiteX209" fmla="*/ 2916474 w 5018777"/>
                <a:gd name="connsiteY209" fmla="*/ 2068061 h 2610457"/>
                <a:gd name="connsiteX210" fmla="*/ 3146435 w 5018777"/>
                <a:gd name="connsiteY210" fmla="*/ 2042480 h 2610457"/>
                <a:gd name="connsiteX211" fmla="*/ 3023063 w 5018777"/>
                <a:gd name="connsiteY211" fmla="*/ 1846537 h 2610457"/>
                <a:gd name="connsiteX212" fmla="*/ 3251300 w 5018777"/>
                <a:gd name="connsiteY212" fmla="*/ 1829664 h 2610457"/>
                <a:gd name="connsiteX213" fmla="*/ 3091099 w 5018777"/>
                <a:gd name="connsiteY213" fmla="*/ 1650594 h 2610457"/>
                <a:gd name="connsiteX214" fmla="*/ 3298835 w 5018777"/>
                <a:gd name="connsiteY214" fmla="*/ 1570765 h 2610457"/>
                <a:gd name="connsiteX215" fmla="*/ 3119402 w 5018777"/>
                <a:gd name="connsiteY215" fmla="*/ 1423718 h 2610457"/>
                <a:gd name="connsiteX216" fmla="*/ 3313349 w 5018777"/>
                <a:gd name="connsiteY216" fmla="*/ 1265965 h 2610457"/>
                <a:gd name="connsiteX217" fmla="*/ 3097993 w 5018777"/>
                <a:gd name="connsiteY217" fmla="*/ 1175886 h 2610457"/>
                <a:gd name="connsiteX218" fmla="*/ 3255292 w 5018777"/>
                <a:gd name="connsiteY218" fmla="*/ 997451 h 2610457"/>
                <a:gd name="connsiteX219" fmla="*/ 3028325 w 5018777"/>
                <a:gd name="connsiteY219" fmla="*/ 926422 h 2610457"/>
                <a:gd name="connsiteX220" fmla="*/ 3131920 w 5018777"/>
                <a:gd name="connsiteY220" fmla="*/ 707165 h 2610457"/>
                <a:gd name="connsiteX221" fmla="*/ 2892435 w 5018777"/>
                <a:gd name="connsiteY221" fmla="*/ 649108 h 2610457"/>
                <a:gd name="connsiteX222" fmla="*/ 2976527 w 5018777"/>
                <a:gd name="connsiteY222" fmla="*/ 467226 h 2610457"/>
                <a:gd name="connsiteX223" fmla="*/ 2736950 w 5018777"/>
                <a:gd name="connsiteY223" fmla="*/ 449718 h 2610457"/>
                <a:gd name="connsiteX224" fmla="*/ 2725520 w 5018777"/>
                <a:gd name="connsiteY224" fmla="*/ 293508 h 2610457"/>
                <a:gd name="connsiteX225" fmla="*/ 2711006 w 5018777"/>
                <a:gd name="connsiteY225"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380149 w 5018777"/>
                <a:gd name="connsiteY29" fmla="*/ 17737 h 2610457"/>
                <a:gd name="connsiteX30" fmla="*/ 4336606 w 5018777"/>
                <a:gd name="connsiteY30" fmla="*/ 10480 h 2610457"/>
                <a:gd name="connsiteX31" fmla="*/ 4264035 w 5018777"/>
                <a:gd name="connsiteY31" fmla="*/ 3223 h 2610457"/>
                <a:gd name="connsiteX32" fmla="*/ 3939822 w 5018777"/>
                <a:gd name="connsiteY32" fmla="*/ 6035 h 2610457"/>
                <a:gd name="connsiteX33" fmla="*/ 3722380 w 5018777"/>
                <a:gd name="connsiteY33" fmla="*/ 69263 h 2610457"/>
                <a:gd name="connsiteX34" fmla="*/ 3547755 w 5018777"/>
                <a:gd name="connsiteY34" fmla="*/ 251417 h 2610457"/>
                <a:gd name="connsiteX35" fmla="*/ 3502035 w 5018777"/>
                <a:gd name="connsiteY35" fmla="*/ 424137 h 2610457"/>
                <a:gd name="connsiteX36" fmla="*/ 3501672 w 5018777"/>
                <a:gd name="connsiteY36" fmla="*/ 556580 h 2610457"/>
                <a:gd name="connsiteX37" fmla="*/ 3554649 w 5018777"/>
                <a:gd name="connsiteY37" fmla="*/ 670880 h 2610457"/>
                <a:gd name="connsiteX38" fmla="*/ 3638106 w 5018777"/>
                <a:gd name="connsiteY38" fmla="*/ 733291 h 2610457"/>
                <a:gd name="connsiteX39" fmla="*/ 3756397 w 5018777"/>
                <a:gd name="connsiteY39" fmla="*/ 755788 h 2610457"/>
                <a:gd name="connsiteX40" fmla="*/ 3886663 w 5018777"/>
                <a:gd name="connsiteY40" fmla="*/ 743451 h 2610457"/>
                <a:gd name="connsiteX41" fmla="*/ 3980643 w 5018777"/>
                <a:gd name="connsiteY41" fmla="*/ 662171 h 2610457"/>
                <a:gd name="connsiteX42" fmla="*/ 4000237 w 5018777"/>
                <a:gd name="connsiteY42" fmla="*/ 580528 h 2610457"/>
                <a:gd name="connsiteX43" fmla="*/ 3943450 w 5018777"/>
                <a:gd name="connsiteY43" fmla="*/ 483645 h 2610457"/>
                <a:gd name="connsiteX44" fmla="*/ 3866706 w 5018777"/>
                <a:gd name="connsiteY44" fmla="*/ 451714 h 2610457"/>
                <a:gd name="connsiteX45" fmla="*/ 3801120 w 5018777"/>
                <a:gd name="connsiteY45" fmla="*/ 463144 h 2610457"/>
                <a:gd name="connsiteX46" fmla="*/ 3763292 w 5018777"/>
                <a:gd name="connsiteY46" fmla="*/ 532994 h 2610457"/>
                <a:gd name="connsiteX47" fmla="*/ 3770005 w 5018777"/>
                <a:gd name="connsiteY47" fmla="*/ 630330 h 2610457"/>
                <a:gd name="connsiteX48" fmla="*/ 3681286 w 5018777"/>
                <a:gd name="connsiteY48" fmla="*/ 543154 h 2610457"/>
                <a:gd name="connsiteX49" fmla="*/ 3668949 w 5018777"/>
                <a:gd name="connsiteY49" fmla="*/ 438651 h 2610457"/>
                <a:gd name="connsiteX50" fmla="*/ 3724285 w 5018777"/>
                <a:gd name="connsiteY50" fmla="*/ 350477 h 2610457"/>
                <a:gd name="connsiteX51" fmla="*/ 3827427 w 5018777"/>
                <a:gd name="connsiteY51" fmla="*/ 314554 h 2610457"/>
                <a:gd name="connsiteX52" fmla="*/ 3959235 w 5018777"/>
                <a:gd name="connsiteY52" fmla="*/ 337051 h 2610457"/>
                <a:gd name="connsiteX53" fmla="*/ 4097120 w 5018777"/>
                <a:gd name="connsiteY53" fmla="*/ 482194 h 2610457"/>
                <a:gd name="connsiteX54" fmla="*/ 4111997 w 5018777"/>
                <a:gd name="connsiteY54" fmla="*/ 624071 h 2610457"/>
                <a:gd name="connsiteX55" fmla="*/ 4060835 w 5018777"/>
                <a:gd name="connsiteY55" fmla="*/ 772480 h 2610457"/>
                <a:gd name="connsiteX56" fmla="*/ 3946897 w 5018777"/>
                <a:gd name="connsiteY56" fmla="*/ 854485 h 2610457"/>
                <a:gd name="connsiteX57" fmla="*/ 3780255 w 5018777"/>
                <a:gd name="connsiteY57" fmla="*/ 888957 h 2610457"/>
                <a:gd name="connsiteX58" fmla="*/ 3567349 w 5018777"/>
                <a:gd name="connsiteY58" fmla="*/ 866823 h 2610457"/>
                <a:gd name="connsiteX59" fmla="*/ 3414586 w 5018777"/>
                <a:gd name="connsiteY59" fmla="*/ 814118 h 2610457"/>
                <a:gd name="connsiteX60" fmla="*/ 3324870 w 5018777"/>
                <a:gd name="connsiteY60" fmla="*/ 695917 h 2610457"/>
                <a:gd name="connsiteX61" fmla="*/ 3267538 w 5018777"/>
                <a:gd name="connsiteY61" fmla="*/ 543426 h 2610457"/>
                <a:gd name="connsiteX62" fmla="*/ 3199412 w 5018777"/>
                <a:gd name="connsiteY62" fmla="*/ 371160 h 2610457"/>
                <a:gd name="connsiteX63" fmla="*/ 3139177 w 5018777"/>
                <a:gd name="connsiteY63" fmla="*/ 286251 h 2610457"/>
                <a:gd name="connsiteX64" fmla="*/ 3081120 w 5018777"/>
                <a:gd name="connsiteY64" fmla="*/ 235451 h 2610457"/>
                <a:gd name="connsiteX65" fmla="*/ 3008549 w 5018777"/>
                <a:gd name="connsiteY65" fmla="*/ 177394 h 2610457"/>
                <a:gd name="connsiteX66" fmla="*/ 2934889 w 5018777"/>
                <a:gd name="connsiteY66" fmla="*/ 127683 h 2610457"/>
                <a:gd name="connsiteX67" fmla="*/ 2827120 w 5018777"/>
                <a:gd name="connsiteY67" fmla="*/ 83051 h 2610457"/>
                <a:gd name="connsiteX68" fmla="*/ 2667463 w 5018777"/>
                <a:gd name="connsiteY68" fmla="*/ 54023 h 2610457"/>
                <a:gd name="connsiteX69" fmla="*/ 2500549 w 5018777"/>
                <a:gd name="connsiteY69" fmla="*/ 46765 h 2610457"/>
                <a:gd name="connsiteX70" fmla="*/ 2275577 w 5018777"/>
                <a:gd name="connsiteY70" fmla="*/ 24994 h 2610457"/>
                <a:gd name="connsiteX71" fmla="*/ 2036092 w 5018777"/>
                <a:gd name="connsiteY71" fmla="*/ 10480 h 2610457"/>
                <a:gd name="connsiteX72" fmla="*/ 1753063 w 5018777"/>
                <a:gd name="connsiteY72" fmla="*/ 32251 h 2610457"/>
                <a:gd name="connsiteX73" fmla="*/ 1519746 w 5018777"/>
                <a:gd name="connsiteY73" fmla="*/ 85228 h 2610457"/>
                <a:gd name="connsiteX74" fmla="*/ 1157977 w 5018777"/>
                <a:gd name="connsiteY74" fmla="*/ 193723 h 2610457"/>
                <a:gd name="connsiteX75" fmla="*/ 969292 w 5018777"/>
                <a:gd name="connsiteY75" fmla="*/ 264480 h 2610457"/>
                <a:gd name="connsiteX76" fmla="*/ 889463 w 5018777"/>
                <a:gd name="connsiteY76" fmla="*/ 322537 h 2610457"/>
                <a:gd name="connsiteX77" fmla="*/ 763189 w 5018777"/>
                <a:gd name="connsiteY77" fmla="*/ 423774 h 2610457"/>
                <a:gd name="connsiteX78" fmla="*/ 693520 w 5018777"/>
                <a:gd name="connsiteY78" fmla="*/ 503965 h 2610457"/>
                <a:gd name="connsiteX79" fmla="*/ 664492 w 5018777"/>
                <a:gd name="connsiteY79" fmla="*/ 547508 h 2610457"/>
                <a:gd name="connsiteX80" fmla="*/ 642720 w 5018777"/>
                <a:gd name="connsiteY80" fmla="*/ 612823 h 2610457"/>
                <a:gd name="connsiteX81" fmla="*/ 651792 w 5018777"/>
                <a:gd name="connsiteY81" fmla="*/ 744177 h 2610457"/>
                <a:gd name="connsiteX82" fmla="*/ 700052 w 5018777"/>
                <a:gd name="connsiteY82" fmla="*/ 807677 h 2610457"/>
                <a:gd name="connsiteX83" fmla="*/ 751577 w 5018777"/>
                <a:gd name="connsiteY83" fmla="*/ 808040 h 2610457"/>
                <a:gd name="connsiteX84" fmla="*/ 775889 w 5018777"/>
                <a:gd name="connsiteY84" fmla="*/ 752160 h 2610457"/>
                <a:gd name="connsiteX85" fmla="*/ 764640 w 5018777"/>
                <a:gd name="connsiteY85" fmla="*/ 682491 h 2610457"/>
                <a:gd name="connsiteX86" fmla="*/ 704769 w 5018777"/>
                <a:gd name="connsiteY86" fmla="*/ 647657 h 2610457"/>
                <a:gd name="connsiteX87" fmla="*/ 567246 w 5018777"/>
                <a:gd name="connsiteY87" fmla="*/ 642214 h 2610457"/>
                <a:gd name="connsiteX88" fmla="*/ 468549 w 5018777"/>
                <a:gd name="connsiteY88" fmla="*/ 685394 h 2610457"/>
                <a:gd name="connsiteX89" fmla="*/ 446777 w 5018777"/>
                <a:gd name="connsiteY89" fmla="*/ 757965 h 2610457"/>
                <a:gd name="connsiteX90" fmla="*/ 475806 w 5018777"/>
                <a:gd name="connsiteY90" fmla="*/ 852308 h 2610457"/>
                <a:gd name="connsiteX91" fmla="*/ 533863 w 5018777"/>
                <a:gd name="connsiteY91" fmla="*/ 845051 h 2610457"/>
                <a:gd name="connsiteX92" fmla="*/ 541120 w 5018777"/>
                <a:gd name="connsiteY92" fmla="*/ 823280 h 2610457"/>
                <a:gd name="connsiteX93" fmla="*/ 519349 w 5018777"/>
                <a:gd name="connsiteY93" fmla="*/ 743451 h 2610457"/>
                <a:gd name="connsiteX94" fmla="*/ 497577 w 5018777"/>
                <a:gd name="connsiteY94" fmla="*/ 728937 h 2610457"/>
                <a:gd name="connsiteX95" fmla="*/ 352435 w 5018777"/>
                <a:gd name="connsiteY95" fmla="*/ 736194 h 2610457"/>
                <a:gd name="connsiteX96" fmla="*/ 252286 w 5018777"/>
                <a:gd name="connsiteY96" fmla="*/ 794251 h 2610457"/>
                <a:gd name="connsiteX97" fmla="*/ 192777 w 5018777"/>
                <a:gd name="connsiteY97" fmla="*/ 895851 h 2610457"/>
                <a:gd name="connsiteX98" fmla="*/ 187335 w 5018777"/>
                <a:gd name="connsiteY98" fmla="*/ 1029745 h 2610457"/>
                <a:gd name="connsiteX99" fmla="*/ 218177 w 5018777"/>
                <a:gd name="connsiteY99" fmla="*/ 1074014 h 2610457"/>
                <a:gd name="connsiteX100" fmla="*/ 278049 w 5018777"/>
                <a:gd name="connsiteY100" fmla="*/ 1066757 h 2610457"/>
                <a:gd name="connsiteX101" fmla="*/ 297643 w 5018777"/>
                <a:gd name="connsiteY101" fmla="*/ 1025754 h 2610457"/>
                <a:gd name="connsiteX102" fmla="*/ 260995 w 5018777"/>
                <a:gd name="connsiteY102" fmla="*/ 960803 h 2610457"/>
                <a:gd name="connsiteX103" fmla="*/ 172095 w 5018777"/>
                <a:gd name="connsiteY103" fmla="*/ 955360 h 2610457"/>
                <a:gd name="connsiteX104" fmla="*/ 108957 w 5018777"/>
                <a:gd name="connsiteY104" fmla="*/ 999628 h 2610457"/>
                <a:gd name="connsiteX105" fmla="*/ 54892 w 5018777"/>
                <a:gd name="connsiteY105" fmla="*/ 1070023 h 2610457"/>
                <a:gd name="connsiteX106" fmla="*/ 14252 w 5018777"/>
                <a:gd name="connsiteY106" fmla="*/ 1160011 h 2610457"/>
                <a:gd name="connsiteX107" fmla="*/ 20783 w 5018777"/>
                <a:gd name="connsiteY107" fmla="*/ 1265240 h 2610457"/>
                <a:gd name="connsiteX108" fmla="*/ 69406 w 5018777"/>
                <a:gd name="connsiteY108" fmla="*/ 1316765 h 2610457"/>
                <a:gd name="connsiteX109" fmla="*/ 112949 w 5018777"/>
                <a:gd name="connsiteY109" fmla="*/ 1345794 h 2610457"/>
                <a:gd name="connsiteX110" fmla="*/ 159032 w 5018777"/>
                <a:gd name="connsiteY110" fmla="*/ 1345068 h 2610457"/>
                <a:gd name="connsiteX111" fmla="*/ 217089 w 5018777"/>
                <a:gd name="connsiteY111" fmla="*/ 1319668 h 2610457"/>
                <a:gd name="connsiteX112" fmla="*/ 199672 w 5018777"/>
                <a:gd name="connsiteY112" fmla="*/ 1246371 h 2610457"/>
                <a:gd name="connsiteX113" fmla="*/ 124197 w 5018777"/>
                <a:gd name="connsiteY113" fmla="*/ 1239477 h 2610457"/>
                <a:gd name="connsiteX114" fmla="*/ 54892 w 5018777"/>
                <a:gd name="connsiteY114" fmla="*/ 1265965 h 2610457"/>
                <a:gd name="connsiteX115" fmla="*/ 33120 w 5018777"/>
                <a:gd name="connsiteY115" fmla="*/ 1302251 h 2610457"/>
                <a:gd name="connsiteX116" fmla="*/ 18606 w 5018777"/>
                <a:gd name="connsiteY116" fmla="*/ 1324023 h 2610457"/>
                <a:gd name="connsiteX117" fmla="*/ 4092 w 5018777"/>
                <a:gd name="connsiteY117" fmla="*/ 1382805 h 2610457"/>
                <a:gd name="connsiteX118" fmla="*/ 3729 w 5018777"/>
                <a:gd name="connsiteY118" fmla="*/ 1439411 h 2610457"/>
                <a:gd name="connsiteX119" fmla="*/ 47635 w 5018777"/>
                <a:gd name="connsiteY119" fmla="*/ 1498194 h 2610457"/>
                <a:gd name="connsiteX120" fmla="*/ 91177 w 5018777"/>
                <a:gd name="connsiteY120" fmla="*/ 1527223 h 2610457"/>
                <a:gd name="connsiteX121" fmla="*/ 127100 w 5018777"/>
                <a:gd name="connsiteY121" fmla="*/ 1571491 h 2610457"/>
                <a:gd name="connsiteX122" fmla="*/ 171006 w 5018777"/>
                <a:gd name="connsiteY122" fmla="*/ 1585280 h 2610457"/>
                <a:gd name="connsiteX123" fmla="*/ 228337 w 5018777"/>
                <a:gd name="connsiteY123" fmla="*/ 1564960 h 2610457"/>
                <a:gd name="connsiteX124" fmla="*/ 236683 w 5018777"/>
                <a:gd name="connsiteY124" fmla="*/ 1486945 h 2610457"/>
                <a:gd name="connsiteX125" fmla="*/ 157217 w 5018777"/>
                <a:gd name="connsiteY125" fmla="*/ 1468803 h 2610457"/>
                <a:gd name="connsiteX126" fmla="*/ 105692 w 5018777"/>
                <a:gd name="connsiteY126" fmla="*/ 1505451 h 2610457"/>
                <a:gd name="connsiteX127" fmla="*/ 105692 w 5018777"/>
                <a:gd name="connsiteY127" fmla="*/ 1701394 h 2610457"/>
                <a:gd name="connsiteX128" fmla="*/ 141615 w 5018777"/>
                <a:gd name="connsiteY128" fmla="*/ 1752557 h 2610457"/>
                <a:gd name="connsiteX129" fmla="*/ 192777 w 5018777"/>
                <a:gd name="connsiteY129" fmla="*/ 1795737 h 2610457"/>
                <a:gd name="connsiteX130" fmla="*/ 250835 w 5018777"/>
                <a:gd name="connsiteY130" fmla="*/ 1832023 h 2610457"/>
                <a:gd name="connsiteX131" fmla="*/ 359692 w 5018777"/>
                <a:gd name="connsiteY131" fmla="*/ 1824765 h 2610457"/>
                <a:gd name="connsiteX132" fmla="*/ 394163 w 5018777"/>
                <a:gd name="connsiteY132" fmla="*/ 1799728 h 2610457"/>
                <a:gd name="connsiteX133" fmla="*/ 410492 w 5018777"/>
                <a:gd name="connsiteY133" fmla="*/ 1701394 h 2610457"/>
                <a:gd name="connsiteX134" fmla="*/ 366949 w 5018777"/>
                <a:gd name="connsiteY134" fmla="*/ 1686880 h 2610457"/>
                <a:gd name="connsiteX135" fmla="*/ 316149 w 5018777"/>
                <a:gd name="connsiteY135" fmla="*/ 1694137 h 2610457"/>
                <a:gd name="connsiteX136" fmla="*/ 279863 w 5018777"/>
                <a:gd name="connsiteY136" fmla="*/ 1723165 h 2610457"/>
                <a:gd name="connsiteX137" fmla="*/ 265349 w 5018777"/>
                <a:gd name="connsiteY137" fmla="*/ 1788480 h 2610457"/>
                <a:gd name="connsiteX138" fmla="*/ 276235 w 5018777"/>
                <a:gd name="connsiteY138" fmla="*/ 1942331 h 2610457"/>
                <a:gd name="connsiteX139" fmla="*/ 331026 w 5018777"/>
                <a:gd name="connsiteY139" fmla="*/ 1987688 h 2610457"/>
                <a:gd name="connsiteX140" fmla="*/ 417749 w 5018777"/>
                <a:gd name="connsiteY140" fmla="*/ 2006194 h 2610457"/>
                <a:gd name="connsiteX141" fmla="*/ 526606 w 5018777"/>
                <a:gd name="connsiteY141" fmla="*/ 1998937 h 2610457"/>
                <a:gd name="connsiteX142" fmla="*/ 555635 w 5018777"/>
                <a:gd name="connsiteY142" fmla="*/ 1977165 h 2610457"/>
                <a:gd name="connsiteX143" fmla="*/ 599177 w 5018777"/>
                <a:gd name="connsiteY143" fmla="*/ 1948137 h 2610457"/>
                <a:gd name="connsiteX144" fmla="*/ 628206 w 5018777"/>
                <a:gd name="connsiteY144" fmla="*/ 1904594 h 2610457"/>
                <a:gd name="connsiteX145" fmla="*/ 613692 w 5018777"/>
                <a:gd name="connsiteY145" fmla="*/ 1839280 h 2610457"/>
                <a:gd name="connsiteX146" fmla="*/ 570149 w 5018777"/>
                <a:gd name="connsiteY146" fmla="*/ 1795737 h 2610457"/>
                <a:gd name="connsiteX147" fmla="*/ 528057 w 5018777"/>
                <a:gd name="connsiteY147" fmla="*/ 1803720 h 2610457"/>
                <a:gd name="connsiteX148" fmla="*/ 481249 w 5018777"/>
                <a:gd name="connsiteY148" fmla="*/ 1901691 h 2610457"/>
                <a:gd name="connsiteX149" fmla="*/ 555635 w 5018777"/>
                <a:gd name="connsiteY149" fmla="*/ 1998937 h 2610457"/>
                <a:gd name="connsiteX150" fmla="*/ 570149 w 5018777"/>
                <a:gd name="connsiteY150" fmla="*/ 2020708 h 2610457"/>
                <a:gd name="connsiteX151" fmla="*/ 700777 w 5018777"/>
                <a:gd name="connsiteY151" fmla="*/ 2071508 h 2610457"/>
                <a:gd name="connsiteX152" fmla="*/ 737063 w 5018777"/>
                <a:gd name="connsiteY152" fmla="*/ 2086023 h 2610457"/>
                <a:gd name="connsiteX153" fmla="*/ 867692 w 5018777"/>
                <a:gd name="connsiteY153" fmla="*/ 2123034 h 2610457"/>
                <a:gd name="connsiteX154" fmla="*/ 969292 w 5018777"/>
                <a:gd name="connsiteY154" fmla="*/ 2151337 h 2610457"/>
                <a:gd name="connsiteX155" fmla="*/ 1078149 w 5018777"/>
                <a:gd name="connsiteY155" fmla="*/ 2136823 h 2610457"/>
                <a:gd name="connsiteX156" fmla="*/ 1128949 w 5018777"/>
                <a:gd name="connsiteY156" fmla="*/ 2107794 h 2610457"/>
                <a:gd name="connsiteX157" fmla="*/ 1247603 w 5018777"/>
                <a:gd name="connsiteY157" fmla="*/ 2016717 h 2610457"/>
                <a:gd name="connsiteX158" fmla="*/ 1291509 w 5018777"/>
                <a:gd name="connsiteY158" fmla="*/ 1960474 h 2610457"/>
                <a:gd name="connsiteX159" fmla="*/ 1278083 w 5018777"/>
                <a:gd name="connsiteY159" fmla="*/ 1842545 h 2610457"/>
                <a:gd name="connsiteX160" fmla="*/ 1223292 w 5018777"/>
                <a:gd name="connsiteY160" fmla="*/ 1817508 h 2610457"/>
                <a:gd name="connsiteX161" fmla="*/ 1129675 w 5018777"/>
                <a:gd name="connsiteY161" fmla="*/ 1836377 h 2610457"/>
                <a:gd name="connsiteX162" fmla="*/ 1107177 w 5018777"/>
                <a:gd name="connsiteY162" fmla="*/ 1897337 h 2610457"/>
                <a:gd name="connsiteX163" fmla="*/ 1085406 w 5018777"/>
                <a:gd name="connsiteY163" fmla="*/ 2006194 h 2610457"/>
                <a:gd name="connsiteX164" fmla="*/ 1020092 w 5018777"/>
                <a:gd name="connsiteY164" fmla="*/ 1998937 h 2610457"/>
                <a:gd name="connsiteX165" fmla="*/ 984532 w 5018777"/>
                <a:gd name="connsiteY165" fmla="*/ 1914754 h 2610457"/>
                <a:gd name="connsiteX166" fmla="*/ 996869 w 5018777"/>
                <a:gd name="connsiteY166" fmla="*/ 1810977 h 2610457"/>
                <a:gd name="connsiteX167" fmla="*/ 1070529 w 5018777"/>
                <a:gd name="connsiteY167" fmla="*/ 1734777 h 2610457"/>
                <a:gd name="connsiteX168" fmla="*/ 1230549 w 5018777"/>
                <a:gd name="connsiteY168" fmla="*/ 1694137 h 2610457"/>
                <a:gd name="connsiteX169" fmla="*/ 1339406 w 5018777"/>
                <a:gd name="connsiteY169" fmla="*/ 1701394 h 2610457"/>
                <a:gd name="connsiteX170" fmla="*/ 1426492 w 5018777"/>
                <a:gd name="connsiteY170" fmla="*/ 1744937 h 2610457"/>
                <a:gd name="connsiteX171" fmla="*/ 1480557 w 5018777"/>
                <a:gd name="connsiteY171" fmla="*/ 1795737 h 2610457"/>
                <a:gd name="connsiteX172" fmla="*/ 1510312 w 5018777"/>
                <a:gd name="connsiteY172" fmla="*/ 1862865 h 2610457"/>
                <a:gd name="connsiteX173" fmla="*/ 1511037 w 5018777"/>
                <a:gd name="connsiteY173" fmla="*/ 1965191 h 2610457"/>
                <a:gd name="connsiteX174" fmla="*/ 1463866 w 5018777"/>
                <a:gd name="connsiteY174" fmla="*/ 2050100 h 2610457"/>
                <a:gd name="connsiteX175" fmla="*/ 1404720 w 5018777"/>
                <a:gd name="connsiteY175" fmla="*/ 2165851 h 2610457"/>
                <a:gd name="connsiteX176" fmla="*/ 1368435 w 5018777"/>
                <a:gd name="connsiteY176" fmla="*/ 2296480 h 2610457"/>
                <a:gd name="connsiteX177" fmla="*/ 1370975 w 5018777"/>
                <a:gd name="connsiteY177" fmla="*/ 2452508 h 2610457"/>
                <a:gd name="connsiteX178" fmla="*/ 1513577 w 5018777"/>
                <a:gd name="connsiteY178" fmla="*/ 2557737 h 2610457"/>
                <a:gd name="connsiteX179" fmla="*/ 1636949 w 5018777"/>
                <a:gd name="connsiteY179" fmla="*/ 2594023 h 2610457"/>
                <a:gd name="connsiteX180" fmla="*/ 1813297 w 5018777"/>
                <a:gd name="connsiteY180" fmla="*/ 2610442 h 2610457"/>
                <a:gd name="connsiteX181" fmla="*/ 1929775 w 5018777"/>
                <a:gd name="connsiteY181" fmla="*/ 2575698 h 2610457"/>
                <a:gd name="connsiteX182" fmla="*/ 1963520 w 5018777"/>
                <a:gd name="connsiteY182" fmla="*/ 2499680 h 2610457"/>
                <a:gd name="connsiteX183" fmla="*/ 2006337 w 5018777"/>
                <a:gd name="connsiteY183" fmla="*/ 2318251 h 2610457"/>
                <a:gd name="connsiteX184" fmla="*/ 2043349 w 5018777"/>
                <a:gd name="connsiteY184" fmla="*/ 2115051 h 2610457"/>
                <a:gd name="connsiteX185" fmla="*/ 2102495 w 5018777"/>
                <a:gd name="connsiteY185" fmla="*/ 1990954 h 2610457"/>
                <a:gd name="connsiteX186" fmla="*/ 2221512 w 5018777"/>
                <a:gd name="connsiteY186" fmla="*/ 1882460 h 2610457"/>
                <a:gd name="connsiteX187" fmla="*/ 2333362 w 5018777"/>
                <a:gd name="connsiteY187" fmla="*/ 1869850 h 2610457"/>
                <a:gd name="connsiteX188" fmla="*/ 2398949 w 5018777"/>
                <a:gd name="connsiteY188" fmla="*/ 1882823 h 2610457"/>
                <a:gd name="connsiteX189" fmla="*/ 2457006 w 5018777"/>
                <a:gd name="connsiteY189" fmla="*/ 1933623 h 2610457"/>
                <a:gd name="connsiteX190" fmla="*/ 2493292 w 5018777"/>
                <a:gd name="connsiteY190" fmla="*/ 1977165 h 2610457"/>
                <a:gd name="connsiteX191" fmla="*/ 2533387 w 5018777"/>
                <a:gd name="connsiteY191" fmla="*/ 2067335 h 2610457"/>
                <a:gd name="connsiteX192" fmla="*/ 2542550 w 5018777"/>
                <a:gd name="connsiteY192" fmla="*/ 2183268 h 2610457"/>
                <a:gd name="connsiteX193" fmla="*/ 2476600 w 5018777"/>
                <a:gd name="connsiteY193" fmla="*/ 2273257 h 2610457"/>
                <a:gd name="connsiteX194" fmla="*/ 2332092 w 5018777"/>
                <a:gd name="connsiteY194" fmla="*/ 2281330 h 2610457"/>
                <a:gd name="connsiteX195" fmla="*/ 2435144 w 5018777"/>
                <a:gd name="connsiteY195" fmla="*/ 2153151 h 2610457"/>
                <a:gd name="connsiteX196" fmla="*/ 2379899 w 5018777"/>
                <a:gd name="connsiteY196" fmla="*/ 2048920 h 2610457"/>
                <a:gd name="connsiteX197" fmla="*/ 2275577 w 5018777"/>
                <a:gd name="connsiteY197" fmla="*/ 2020708 h 2610457"/>
                <a:gd name="connsiteX198" fmla="*/ 2152206 w 5018777"/>
                <a:gd name="connsiteY198" fmla="*/ 2115051 h 2610457"/>
                <a:gd name="connsiteX199" fmla="*/ 2130435 w 5018777"/>
                <a:gd name="connsiteY199" fmla="*/ 2354537 h 2610457"/>
                <a:gd name="connsiteX200" fmla="*/ 2209265 w 5018777"/>
                <a:gd name="connsiteY200" fmla="*/ 2468383 h 2610457"/>
                <a:gd name="connsiteX201" fmla="*/ 2319120 w 5018777"/>
                <a:gd name="connsiteY201" fmla="*/ 2535965 h 2610457"/>
                <a:gd name="connsiteX202" fmla="*/ 2532662 w 5018777"/>
                <a:gd name="connsiteY202" fmla="*/ 2569167 h 2610457"/>
                <a:gd name="connsiteX203" fmla="*/ 2587635 w 5018777"/>
                <a:gd name="connsiteY203" fmla="*/ 2485165 h 2610457"/>
                <a:gd name="connsiteX204" fmla="*/ 2594892 w 5018777"/>
                <a:gd name="connsiteY204" fmla="*/ 2412594 h 2610457"/>
                <a:gd name="connsiteX205" fmla="*/ 2790835 w 5018777"/>
                <a:gd name="connsiteY205" fmla="*/ 2456137 h 2610457"/>
                <a:gd name="connsiteX206" fmla="*/ 2767612 w 5018777"/>
                <a:gd name="connsiteY206" fmla="*/ 2268630 h 2610457"/>
                <a:gd name="connsiteX207" fmla="*/ 2980246 w 5018777"/>
                <a:gd name="connsiteY207" fmla="*/ 2285322 h 2610457"/>
                <a:gd name="connsiteX208" fmla="*/ 2916474 w 5018777"/>
                <a:gd name="connsiteY208" fmla="*/ 2068061 h 2610457"/>
                <a:gd name="connsiteX209" fmla="*/ 3146435 w 5018777"/>
                <a:gd name="connsiteY209" fmla="*/ 2042480 h 2610457"/>
                <a:gd name="connsiteX210" fmla="*/ 3023063 w 5018777"/>
                <a:gd name="connsiteY210" fmla="*/ 1846537 h 2610457"/>
                <a:gd name="connsiteX211" fmla="*/ 3251300 w 5018777"/>
                <a:gd name="connsiteY211" fmla="*/ 1829664 h 2610457"/>
                <a:gd name="connsiteX212" fmla="*/ 3091099 w 5018777"/>
                <a:gd name="connsiteY212" fmla="*/ 1650594 h 2610457"/>
                <a:gd name="connsiteX213" fmla="*/ 3298835 w 5018777"/>
                <a:gd name="connsiteY213" fmla="*/ 1570765 h 2610457"/>
                <a:gd name="connsiteX214" fmla="*/ 3119402 w 5018777"/>
                <a:gd name="connsiteY214" fmla="*/ 1423718 h 2610457"/>
                <a:gd name="connsiteX215" fmla="*/ 3313349 w 5018777"/>
                <a:gd name="connsiteY215" fmla="*/ 1265965 h 2610457"/>
                <a:gd name="connsiteX216" fmla="*/ 3097993 w 5018777"/>
                <a:gd name="connsiteY216" fmla="*/ 1175886 h 2610457"/>
                <a:gd name="connsiteX217" fmla="*/ 3255292 w 5018777"/>
                <a:gd name="connsiteY217" fmla="*/ 997451 h 2610457"/>
                <a:gd name="connsiteX218" fmla="*/ 3028325 w 5018777"/>
                <a:gd name="connsiteY218" fmla="*/ 926422 h 2610457"/>
                <a:gd name="connsiteX219" fmla="*/ 3131920 w 5018777"/>
                <a:gd name="connsiteY219" fmla="*/ 707165 h 2610457"/>
                <a:gd name="connsiteX220" fmla="*/ 2892435 w 5018777"/>
                <a:gd name="connsiteY220" fmla="*/ 649108 h 2610457"/>
                <a:gd name="connsiteX221" fmla="*/ 2976527 w 5018777"/>
                <a:gd name="connsiteY221" fmla="*/ 467226 h 2610457"/>
                <a:gd name="connsiteX222" fmla="*/ 2736950 w 5018777"/>
                <a:gd name="connsiteY222" fmla="*/ 449718 h 2610457"/>
                <a:gd name="connsiteX223" fmla="*/ 2725520 w 5018777"/>
                <a:gd name="connsiteY223" fmla="*/ 293508 h 2610457"/>
                <a:gd name="connsiteX224" fmla="*/ 2711006 w 5018777"/>
                <a:gd name="connsiteY224" fmla="*/ 235451 h 2610457"/>
                <a:gd name="connsiteX0" fmla="*/ 4779292 w 5018777"/>
                <a:gd name="connsiteY0" fmla="*/ 511532 h 2610766"/>
                <a:gd name="connsiteX1" fmla="*/ 4815577 w 5018777"/>
                <a:gd name="connsiteY1" fmla="*/ 555074 h 2610766"/>
                <a:gd name="connsiteX2" fmla="*/ 4895406 w 5018777"/>
                <a:gd name="connsiteY2" fmla="*/ 547817 h 2610766"/>
                <a:gd name="connsiteX3" fmla="*/ 4895406 w 5018777"/>
                <a:gd name="connsiteY3" fmla="*/ 467989 h 2610766"/>
                <a:gd name="connsiteX4" fmla="*/ 4859120 w 5018777"/>
                <a:gd name="connsiteY4" fmla="*/ 431703 h 2610766"/>
                <a:gd name="connsiteX5" fmla="*/ 4815577 w 5018777"/>
                <a:gd name="connsiteY5" fmla="*/ 417189 h 2610766"/>
                <a:gd name="connsiteX6" fmla="*/ 4750263 w 5018777"/>
                <a:gd name="connsiteY6" fmla="*/ 424446 h 2610766"/>
                <a:gd name="connsiteX7" fmla="*/ 4684223 w 5018777"/>
                <a:gd name="connsiteY7" fmla="*/ 525229 h 2610766"/>
                <a:gd name="connsiteX8" fmla="*/ 4706720 w 5018777"/>
                <a:gd name="connsiteY8" fmla="*/ 671189 h 2610766"/>
                <a:gd name="connsiteX9" fmla="*/ 4743006 w 5018777"/>
                <a:gd name="connsiteY9" fmla="*/ 700217 h 2610766"/>
                <a:gd name="connsiteX10" fmla="*/ 4779292 w 5018777"/>
                <a:gd name="connsiteY10" fmla="*/ 721989 h 2610766"/>
                <a:gd name="connsiteX11" fmla="*/ 4801063 w 5018777"/>
                <a:gd name="connsiteY11" fmla="*/ 736503 h 2610766"/>
                <a:gd name="connsiteX12" fmla="*/ 4960720 w 5018777"/>
                <a:gd name="connsiteY12" fmla="*/ 721989 h 2610766"/>
                <a:gd name="connsiteX13" fmla="*/ 4982492 w 5018777"/>
                <a:gd name="connsiteY13" fmla="*/ 678446 h 2610766"/>
                <a:gd name="connsiteX14" fmla="*/ 5004263 w 5018777"/>
                <a:gd name="connsiteY14" fmla="*/ 634903 h 2610766"/>
                <a:gd name="connsiteX15" fmla="*/ 5011520 w 5018777"/>
                <a:gd name="connsiteY15" fmla="*/ 591360 h 2610766"/>
                <a:gd name="connsiteX16" fmla="*/ 5018777 w 5018777"/>
                <a:gd name="connsiteY16" fmla="*/ 562332 h 2610766"/>
                <a:gd name="connsiteX17" fmla="*/ 5004263 w 5018777"/>
                <a:gd name="connsiteY17" fmla="*/ 395417 h 2610766"/>
                <a:gd name="connsiteX18" fmla="*/ 4997006 w 5018777"/>
                <a:gd name="connsiteY18" fmla="*/ 373646 h 2610766"/>
                <a:gd name="connsiteX19" fmla="*/ 4982492 w 5018777"/>
                <a:gd name="connsiteY19" fmla="*/ 351874 h 2610766"/>
                <a:gd name="connsiteX20" fmla="*/ 4960720 w 5018777"/>
                <a:gd name="connsiteY20" fmla="*/ 315589 h 2610766"/>
                <a:gd name="connsiteX21" fmla="*/ 4953463 w 5018777"/>
                <a:gd name="connsiteY21" fmla="*/ 293817 h 2610766"/>
                <a:gd name="connsiteX22" fmla="*/ 4888149 w 5018777"/>
                <a:gd name="connsiteY22" fmla="*/ 257532 h 2610766"/>
                <a:gd name="connsiteX23" fmla="*/ 4851863 w 5018777"/>
                <a:gd name="connsiteY23" fmla="*/ 235760 h 2610766"/>
                <a:gd name="connsiteX24" fmla="*/ 4743006 w 5018777"/>
                <a:gd name="connsiteY24" fmla="*/ 163189 h 2610766"/>
                <a:gd name="connsiteX25" fmla="*/ 4728492 w 5018777"/>
                <a:gd name="connsiteY25" fmla="*/ 148674 h 2610766"/>
                <a:gd name="connsiteX26" fmla="*/ 4655920 w 5018777"/>
                <a:gd name="connsiteY26" fmla="*/ 112389 h 2610766"/>
                <a:gd name="connsiteX27" fmla="*/ 4612377 w 5018777"/>
                <a:gd name="connsiteY27" fmla="*/ 83360 h 2610766"/>
                <a:gd name="connsiteX28" fmla="*/ 4568835 w 5018777"/>
                <a:gd name="connsiteY28" fmla="*/ 68846 h 2610766"/>
                <a:gd name="connsiteX29" fmla="*/ 4380149 w 5018777"/>
                <a:gd name="connsiteY29" fmla="*/ 18046 h 2610766"/>
                <a:gd name="connsiteX30" fmla="*/ 4264035 w 5018777"/>
                <a:gd name="connsiteY30" fmla="*/ 3532 h 2610766"/>
                <a:gd name="connsiteX31" fmla="*/ 3939822 w 5018777"/>
                <a:gd name="connsiteY31" fmla="*/ 6344 h 2610766"/>
                <a:gd name="connsiteX32" fmla="*/ 3722380 w 5018777"/>
                <a:gd name="connsiteY32" fmla="*/ 69572 h 2610766"/>
                <a:gd name="connsiteX33" fmla="*/ 3547755 w 5018777"/>
                <a:gd name="connsiteY33" fmla="*/ 251726 h 2610766"/>
                <a:gd name="connsiteX34" fmla="*/ 3502035 w 5018777"/>
                <a:gd name="connsiteY34" fmla="*/ 424446 h 2610766"/>
                <a:gd name="connsiteX35" fmla="*/ 3501672 w 5018777"/>
                <a:gd name="connsiteY35" fmla="*/ 556889 h 2610766"/>
                <a:gd name="connsiteX36" fmla="*/ 3554649 w 5018777"/>
                <a:gd name="connsiteY36" fmla="*/ 671189 h 2610766"/>
                <a:gd name="connsiteX37" fmla="*/ 3638106 w 5018777"/>
                <a:gd name="connsiteY37" fmla="*/ 733600 h 2610766"/>
                <a:gd name="connsiteX38" fmla="*/ 3756397 w 5018777"/>
                <a:gd name="connsiteY38" fmla="*/ 756097 h 2610766"/>
                <a:gd name="connsiteX39" fmla="*/ 3886663 w 5018777"/>
                <a:gd name="connsiteY39" fmla="*/ 743760 h 2610766"/>
                <a:gd name="connsiteX40" fmla="*/ 3980643 w 5018777"/>
                <a:gd name="connsiteY40" fmla="*/ 662480 h 2610766"/>
                <a:gd name="connsiteX41" fmla="*/ 4000237 w 5018777"/>
                <a:gd name="connsiteY41" fmla="*/ 580837 h 2610766"/>
                <a:gd name="connsiteX42" fmla="*/ 3943450 w 5018777"/>
                <a:gd name="connsiteY42" fmla="*/ 483954 h 2610766"/>
                <a:gd name="connsiteX43" fmla="*/ 3866706 w 5018777"/>
                <a:gd name="connsiteY43" fmla="*/ 452023 h 2610766"/>
                <a:gd name="connsiteX44" fmla="*/ 3801120 w 5018777"/>
                <a:gd name="connsiteY44" fmla="*/ 463453 h 2610766"/>
                <a:gd name="connsiteX45" fmla="*/ 3763292 w 5018777"/>
                <a:gd name="connsiteY45" fmla="*/ 533303 h 2610766"/>
                <a:gd name="connsiteX46" fmla="*/ 3770005 w 5018777"/>
                <a:gd name="connsiteY46" fmla="*/ 630639 h 2610766"/>
                <a:gd name="connsiteX47" fmla="*/ 3681286 w 5018777"/>
                <a:gd name="connsiteY47" fmla="*/ 543463 h 2610766"/>
                <a:gd name="connsiteX48" fmla="*/ 3668949 w 5018777"/>
                <a:gd name="connsiteY48" fmla="*/ 438960 h 2610766"/>
                <a:gd name="connsiteX49" fmla="*/ 3724285 w 5018777"/>
                <a:gd name="connsiteY49" fmla="*/ 350786 h 2610766"/>
                <a:gd name="connsiteX50" fmla="*/ 3827427 w 5018777"/>
                <a:gd name="connsiteY50" fmla="*/ 314863 h 2610766"/>
                <a:gd name="connsiteX51" fmla="*/ 3959235 w 5018777"/>
                <a:gd name="connsiteY51" fmla="*/ 337360 h 2610766"/>
                <a:gd name="connsiteX52" fmla="*/ 4097120 w 5018777"/>
                <a:gd name="connsiteY52" fmla="*/ 482503 h 2610766"/>
                <a:gd name="connsiteX53" fmla="*/ 4111997 w 5018777"/>
                <a:gd name="connsiteY53" fmla="*/ 624380 h 2610766"/>
                <a:gd name="connsiteX54" fmla="*/ 4060835 w 5018777"/>
                <a:gd name="connsiteY54" fmla="*/ 772789 h 2610766"/>
                <a:gd name="connsiteX55" fmla="*/ 3946897 w 5018777"/>
                <a:gd name="connsiteY55" fmla="*/ 854794 h 2610766"/>
                <a:gd name="connsiteX56" fmla="*/ 3780255 w 5018777"/>
                <a:gd name="connsiteY56" fmla="*/ 889266 h 2610766"/>
                <a:gd name="connsiteX57" fmla="*/ 3567349 w 5018777"/>
                <a:gd name="connsiteY57" fmla="*/ 867132 h 2610766"/>
                <a:gd name="connsiteX58" fmla="*/ 3414586 w 5018777"/>
                <a:gd name="connsiteY58" fmla="*/ 814427 h 2610766"/>
                <a:gd name="connsiteX59" fmla="*/ 3324870 w 5018777"/>
                <a:gd name="connsiteY59" fmla="*/ 696226 h 2610766"/>
                <a:gd name="connsiteX60" fmla="*/ 3267538 w 5018777"/>
                <a:gd name="connsiteY60" fmla="*/ 543735 h 2610766"/>
                <a:gd name="connsiteX61" fmla="*/ 3199412 w 5018777"/>
                <a:gd name="connsiteY61" fmla="*/ 371469 h 2610766"/>
                <a:gd name="connsiteX62" fmla="*/ 3139177 w 5018777"/>
                <a:gd name="connsiteY62" fmla="*/ 286560 h 2610766"/>
                <a:gd name="connsiteX63" fmla="*/ 3081120 w 5018777"/>
                <a:gd name="connsiteY63" fmla="*/ 235760 h 2610766"/>
                <a:gd name="connsiteX64" fmla="*/ 3008549 w 5018777"/>
                <a:gd name="connsiteY64" fmla="*/ 177703 h 2610766"/>
                <a:gd name="connsiteX65" fmla="*/ 2934889 w 5018777"/>
                <a:gd name="connsiteY65" fmla="*/ 127992 h 2610766"/>
                <a:gd name="connsiteX66" fmla="*/ 2827120 w 5018777"/>
                <a:gd name="connsiteY66" fmla="*/ 83360 h 2610766"/>
                <a:gd name="connsiteX67" fmla="*/ 2667463 w 5018777"/>
                <a:gd name="connsiteY67" fmla="*/ 54332 h 2610766"/>
                <a:gd name="connsiteX68" fmla="*/ 2500549 w 5018777"/>
                <a:gd name="connsiteY68" fmla="*/ 47074 h 2610766"/>
                <a:gd name="connsiteX69" fmla="*/ 2275577 w 5018777"/>
                <a:gd name="connsiteY69" fmla="*/ 25303 h 2610766"/>
                <a:gd name="connsiteX70" fmla="*/ 2036092 w 5018777"/>
                <a:gd name="connsiteY70" fmla="*/ 10789 h 2610766"/>
                <a:gd name="connsiteX71" fmla="*/ 1753063 w 5018777"/>
                <a:gd name="connsiteY71" fmla="*/ 32560 h 2610766"/>
                <a:gd name="connsiteX72" fmla="*/ 1519746 w 5018777"/>
                <a:gd name="connsiteY72" fmla="*/ 85537 h 2610766"/>
                <a:gd name="connsiteX73" fmla="*/ 1157977 w 5018777"/>
                <a:gd name="connsiteY73" fmla="*/ 194032 h 2610766"/>
                <a:gd name="connsiteX74" fmla="*/ 969292 w 5018777"/>
                <a:gd name="connsiteY74" fmla="*/ 264789 h 2610766"/>
                <a:gd name="connsiteX75" fmla="*/ 889463 w 5018777"/>
                <a:gd name="connsiteY75" fmla="*/ 322846 h 2610766"/>
                <a:gd name="connsiteX76" fmla="*/ 763189 w 5018777"/>
                <a:gd name="connsiteY76" fmla="*/ 424083 h 2610766"/>
                <a:gd name="connsiteX77" fmla="*/ 693520 w 5018777"/>
                <a:gd name="connsiteY77" fmla="*/ 504274 h 2610766"/>
                <a:gd name="connsiteX78" fmla="*/ 664492 w 5018777"/>
                <a:gd name="connsiteY78" fmla="*/ 547817 h 2610766"/>
                <a:gd name="connsiteX79" fmla="*/ 642720 w 5018777"/>
                <a:gd name="connsiteY79" fmla="*/ 613132 h 2610766"/>
                <a:gd name="connsiteX80" fmla="*/ 651792 w 5018777"/>
                <a:gd name="connsiteY80" fmla="*/ 744486 h 2610766"/>
                <a:gd name="connsiteX81" fmla="*/ 700052 w 5018777"/>
                <a:gd name="connsiteY81" fmla="*/ 807986 h 2610766"/>
                <a:gd name="connsiteX82" fmla="*/ 751577 w 5018777"/>
                <a:gd name="connsiteY82" fmla="*/ 808349 h 2610766"/>
                <a:gd name="connsiteX83" fmla="*/ 775889 w 5018777"/>
                <a:gd name="connsiteY83" fmla="*/ 752469 h 2610766"/>
                <a:gd name="connsiteX84" fmla="*/ 764640 w 5018777"/>
                <a:gd name="connsiteY84" fmla="*/ 682800 h 2610766"/>
                <a:gd name="connsiteX85" fmla="*/ 704769 w 5018777"/>
                <a:gd name="connsiteY85" fmla="*/ 647966 h 2610766"/>
                <a:gd name="connsiteX86" fmla="*/ 567246 w 5018777"/>
                <a:gd name="connsiteY86" fmla="*/ 642523 h 2610766"/>
                <a:gd name="connsiteX87" fmla="*/ 468549 w 5018777"/>
                <a:gd name="connsiteY87" fmla="*/ 685703 h 2610766"/>
                <a:gd name="connsiteX88" fmla="*/ 446777 w 5018777"/>
                <a:gd name="connsiteY88" fmla="*/ 758274 h 2610766"/>
                <a:gd name="connsiteX89" fmla="*/ 475806 w 5018777"/>
                <a:gd name="connsiteY89" fmla="*/ 852617 h 2610766"/>
                <a:gd name="connsiteX90" fmla="*/ 533863 w 5018777"/>
                <a:gd name="connsiteY90" fmla="*/ 845360 h 2610766"/>
                <a:gd name="connsiteX91" fmla="*/ 541120 w 5018777"/>
                <a:gd name="connsiteY91" fmla="*/ 823589 h 2610766"/>
                <a:gd name="connsiteX92" fmla="*/ 519349 w 5018777"/>
                <a:gd name="connsiteY92" fmla="*/ 743760 h 2610766"/>
                <a:gd name="connsiteX93" fmla="*/ 497577 w 5018777"/>
                <a:gd name="connsiteY93" fmla="*/ 729246 h 2610766"/>
                <a:gd name="connsiteX94" fmla="*/ 352435 w 5018777"/>
                <a:gd name="connsiteY94" fmla="*/ 736503 h 2610766"/>
                <a:gd name="connsiteX95" fmla="*/ 252286 w 5018777"/>
                <a:gd name="connsiteY95" fmla="*/ 794560 h 2610766"/>
                <a:gd name="connsiteX96" fmla="*/ 192777 w 5018777"/>
                <a:gd name="connsiteY96" fmla="*/ 896160 h 2610766"/>
                <a:gd name="connsiteX97" fmla="*/ 187335 w 5018777"/>
                <a:gd name="connsiteY97" fmla="*/ 1030054 h 2610766"/>
                <a:gd name="connsiteX98" fmla="*/ 218177 w 5018777"/>
                <a:gd name="connsiteY98" fmla="*/ 1074323 h 2610766"/>
                <a:gd name="connsiteX99" fmla="*/ 278049 w 5018777"/>
                <a:gd name="connsiteY99" fmla="*/ 1067066 h 2610766"/>
                <a:gd name="connsiteX100" fmla="*/ 297643 w 5018777"/>
                <a:gd name="connsiteY100" fmla="*/ 1026063 h 2610766"/>
                <a:gd name="connsiteX101" fmla="*/ 260995 w 5018777"/>
                <a:gd name="connsiteY101" fmla="*/ 961112 h 2610766"/>
                <a:gd name="connsiteX102" fmla="*/ 172095 w 5018777"/>
                <a:gd name="connsiteY102" fmla="*/ 955669 h 2610766"/>
                <a:gd name="connsiteX103" fmla="*/ 108957 w 5018777"/>
                <a:gd name="connsiteY103" fmla="*/ 999937 h 2610766"/>
                <a:gd name="connsiteX104" fmla="*/ 54892 w 5018777"/>
                <a:gd name="connsiteY104" fmla="*/ 1070332 h 2610766"/>
                <a:gd name="connsiteX105" fmla="*/ 14252 w 5018777"/>
                <a:gd name="connsiteY105" fmla="*/ 1160320 h 2610766"/>
                <a:gd name="connsiteX106" fmla="*/ 20783 w 5018777"/>
                <a:gd name="connsiteY106" fmla="*/ 1265549 h 2610766"/>
                <a:gd name="connsiteX107" fmla="*/ 69406 w 5018777"/>
                <a:gd name="connsiteY107" fmla="*/ 1317074 h 2610766"/>
                <a:gd name="connsiteX108" fmla="*/ 112949 w 5018777"/>
                <a:gd name="connsiteY108" fmla="*/ 1346103 h 2610766"/>
                <a:gd name="connsiteX109" fmla="*/ 159032 w 5018777"/>
                <a:gd name="connsiteY109" fmla="*/ 1345377 h 2610766"/>
                <a:gd name="connsiteX110" fmla="*/ 217089 w 5018777"/>
                <a:gd name="connsiteY110" fmla="*/ 1319977 h 2610766"/>
                <a:gd name="connsiteX111" fmla="*/ 199672 w 5018777"/>
                <a:gd name="connsiteY111" fmla="*/ 1246680 h 2610766"/>
                <a:gd name="connsiteX112" fmla="*/ 124197 w 5018777"/>
                <a:gd name="connsiteY112" fmla="*/ 1239786 h 2610766"/>
                <a:gd name="connsiteX113" fmla="*/ 54892 w 5018777"/>
                <a:gd name="connsiteY113" fmla="*/ 1266274 h 2610766"/>
                <a:gd name="connsiteX114" fmla="*/ 33120 w 5018777"/>
                <a:gd name="connsiteY114" fmla="*/ 1302560 h 2610766"/>
                <a:gd name="connsiteX115" fmla="*/ 18606 w 5018777"/>
                <a:gd name="connsiteY115" fmla="*/ 1324332 h 2610766"/>
                <a:gd name="connsiteX116" fmla="*/ 4092 w 5018777"/>
                <a:gd name="connsiteY116" fmla="*/ 1383114 h 2610766"/>
                <a:gd name="connsiteX117" fmla="*/ 3729 w 5018777"/>
                <a:gd name="connsiteY117" fmla="*/ 1439720 h 2610766"/>
                <a:gd name="connsiteX118" fmla="*/ 47635 w 5018777"/>
                <a:gd name="connsiteY118" fmla="*/ 1498503 h 2610766"/>
                <a:gd name="connsiteX119" fmla="*/ 91177 w 5018777"/>
                <a:gd name="connsiteY119" fmla="*/ 1527532 h 2610766"/>
                <a:gd name="connsiteX120" fmla="*/ 127100 w 5018777"/>
                <a:gd name="connsiteY120" fmla="*/ 1571800 h 2610766"/>
                <a:gd name="connsiteX121" fmla="*/ 171006 w 5018777"/>
                <a:gd name="connsiteY121" fmla="*/ 1585589 h 2610766"/>
                <a:gd name="connsiteX122" fmla="*/ 228337 w 5018777"/>
                <a:gd name="connsiteY122" fmla="*/ 1565269 h 2610766"/>
                <a:gd name="connsiteX123" fmla="*/ 236683 w 5018777"/>
                <a:gd name="connsiteY123" fmla="*/ 1487254 h 2610766"/>
                <a:gd name="connsiteX124" fmla="*/ 157217 w 5018777"/>
                <a:gd name="connsiteY124" fmla="*/ 1469112 h 2610766"/>
                <a:gd name="connsiteX125" fmla="*/ 105692 w 5018777"/>
                <a:gd name="connsiteY125" fmla="*/ 1505760 h 2610766"/>
                <a:gd name="connsiteX126" fmla="*/ 105692 w 5018777"/>
                <a:gd name="connsiteY126" fmla="*/ 1701703 h 2610766"/>
                <a:gd name="connsiteX127" fmla="*/ 141615 w 5018777"/>
                <a:gd name="connsiteY127" fmla="*/ 1752866 h 2610766"/>
                <a:gd name="connsiteX128" fmla="*/ 192777 w 5018777"/>
                <a:gd name="connsiteY128" fmla="*/ 1796046 h 2610766"/>
                <a:gd name="connsiteX129" fmla="*/ 250835 w 5018777"/>
                <a:gd name="connsiteY129" fmla="*/ 1832332 h 2610766"/>
                <a:gd name="connsiteX130" fmla="*/ 359692 w 5018777"/>
                <a:gd name="connsiteY130" fmla="*/ 1825074 h 2610766"/>
                <a:gd name="connsiteX131" fmla="*/ 394163 w 5018777"/>
                <a:gd name="connsiteY131" fmla="*/ 1800037 h 2610766"/>
                <a:gd name="connsiteX132" fmla="*/ 410492 w 5018777"/>
                <a:gd name="connsiteY132" fmla="*/ 1701703 h 2610766"/>
                <a:gd name="connsiteX133" fmla="*/ 366949 w 5018777"/>
                <a:gd name="connsiteY133" fmla="*/ 1687189 h 2610766"/>
                <a:gd name="connsiteX134" fmla="*/ 316149 w 5018777"/>
                <a:gd name="connsiteY134" fmla="*/ 1694446 h 2610766"/>
                <a:gd name="connsiteX135" fmla="*/ 279863 w 5018777"/>
                <a:gd name="connsiteY135" fmla="*/ 1723474 h 2610766"/>
                <a:gd name="connsiteX136" fmla="*/ 265349 w 5018777"/>
                <a:gd name="connsiteY136" fmla="*/ 1788789 h 2610766"/>
                <a:gd name="connsiteX137" fmla="*/ 276235 w 5018777"/>
                <a:gd name="connsiteY137" fmla="*/ 1942640 h 2610766"/>
                <a:gd name="connsiteX138" fmla="*/ 331026 w 5018777"/>
                <a:gd name="connsiteY138" fmla="*/ 1987997 h 2610766"/>
                <a:gd name="connsiteX139" fmla="*/ 417749 w 5018777"/>
                <a:gd name="connsiteY139" fmla="*/ 2006503 h 2610766"/>
                <a:gd name="connsiteX140" fmla="*/ 526606 w 5018777"/>
                <a:gd name="connsiteY140" fmla="*/ 1999246 h 2610766"/>
                <a:gd name="connsiteX141" fmla="*/ 555635 w 5018777"/>
                <a:gd name="connsiteY141" fmla="*/ 1977474 h 2610766"/>
                <a:gd name="connsiteX142" fmla="*/ 599177 w 5018777"/>
                <a:gd name="connsiteY142" fmla="*/ 1948446 h 2610766"/>
                <a:gd name="connsiteX143" fmla="*/ 628206 w 5018777"/>
                <a:gd name="connsiteY143" fmla="*/ 1904903 h 2610766"/>
                <a:gd name="connsiteX144" fmla="*/ 613692 w 5018777"/>
                <a:gd name="connsiteY144" fmla="*/ 1839589 h 2610766"/>
                <a:gd name="connsiteX145" fmla="*/ 570149 w 5018777"/>
                <a:gd name="connsiteY145" fmla="*/ 1796046 h 2610766"/>
                <a:gd name="connsiteX146" fmla="*/ 528057 w 5018777"/>
                <a:gd name="connsiteY146" fmla="*/ 1804029 h 2610766"/>
                <a:gd name="connsiteX147" fmla="*/ 481249 w 5018777"/>
                <a:gd name="connsiteY147" fmla="*/ 1902000 h 2610766"/>
                <a:gd name="connsiteX148" fmla="*/ 555635 w 5018777"/>
                <a:gd name="connsiteY148" fmla="*/ 1999246 h 2610766"/>
                <a:gd name="connsiteX149" fmla="*/ 570149 w 5018777"/>
                <a:gd name="connsiteY149" fmla="*/ 2021017 h 2610766"/>
                <a:gd name="connsiteX150" fmla="*/ 700777 w 5018777"/>
                <a:gd name="connsiteY150" fmla="*/ 2071817 h 2610766"/>
                <a:gd name="connsiteX151" fmla="*/ 737063 w 5018777"/>
                <a:gd name="connsiteY151" fmla="*/ 2086332 h 2610766"/>
                <a:gd name="connsiteX152" fmla="*/ 867692 w 5018777"/>
                <a:gd name="connsiteY152" fmla="*/ 2123343 h 2610766"/>
                <a:gd name="connsiteX153" fmla="*/ 969292 w 5018777"/>
                <a:gd name="connsiteY153" fmla="*/ 2151646 h 2610766"/>
                <a:gd name="connsiteX154" fmla="*/ 1078149 w 5018777"/>
                <a:gd name="connsiteY154" fmla="*/ 2137132 h 2610766"/>
                <a:gd name="connsiteX155" fmla="*/ 1128949 w 5018777"/>
                <a:gd name="connsiteY155" fmla="*/ 2108103 h 2610766"/>
                <a:gd name="connsiteX156" fmla="*/ 1247603 w 5018777"/>
                <a:gd name="connsiteY156" fmla="*/ 2017026 h 2610766"/>
                <a:gd name="connsiteX157" fmla="*/ 1291509 w 5018777"/>
                <a:gd name="connsiteY157" fmla="*/ 1960783 h 2610766"/>
                <a:gd name="connsiteX158" fmla="*/ 1278083 w 5018777"/>
                <a:gd name="connsiteY158" fmla="*/ 1842854 h 2610766"/>
                <a:gd name="connsiteX159" fmla="*/ 1223292 w 5018777"/>
                <a:gd name="connsiteY159" fmla="*/ 1817817 h 2610766"/>
                <a:gd name="connsiteX160" fmla="*/ 1129675 w 5018777"/>
                <a:gd name="connsiteY160" fmla="*/ 1836686 h 2610766"/>
                <a:gd name="connsiteX161" fmla="*/ 1107177 w 5018777"/>
                <a:gd name="connsiteY161" fmla="*/ 1897646 h 2610766"/>
                <a:gd name="connsiteX162" fmla="*/ 1085406 w 5018777"/>
                <a:gd name="connsiteY162" fmla="*/ 2006503 h 2610766"/>
                <a:gd name="connsiteX163" fmla="*/ 1020092 w 5018777"/>
                <a:gd name="connsiteY163" fmla="*/ 1999246 h 2610766"/>
                <a:gd name="connsiteX164" fmla="*/ 984532 w 5018777"/>
                <a:gd name="connsiteY164" fmla="*/ 1915063 h 2610766"/>
                <a:gd name="connsiteX165" fmla="*/ 996869 w 5018777"/>
                <a:gd name="connsiteY165" fmla="*/ 1811286 h 2610766"/>
                <a:gd name="connsiteX166" fmla="*/ 1070529 w 5018777"/>
                <a:gd name="connsiteY166" fmla="*/ 1735086 h 2610766"/>
                <a:gd name="connsiteX167" fmla="*/ 1230549 w 5018777"/>
                <a:gd name="connsiteY167" fmla="*/ 1694446 h 2610766"/>
                <a:gd name="connsiteX168" fmla="*/ 1339406 w 5018777"/>
                <a:gd name="connsiteY168" fmla="*/ 1701703 h 2610766"/>
                <a:gd name="connsiteX169" fmla="*/ 1426492 w 5018777"/>
                <a:gd name="connsiteY169" fmla="*/ 1745246 h 2610766"/>
                <a:gd name="connsiteX170" fmla="*/ 1480557 w 5018777"/>
                <a:gd name="connsiteY170" fmla="*/ 1796046 h 2610766"/>
                <a:gd name="connsiteX171" fmla="*/ 1510312 w 5018777"/>
                <a:gd name="connsiteY171" fmla="*/ 1863174 h 2610766"/>
                <a:gd name="connsiteX172" fmla="*/ 1511037 w 5018777"/>
                <a:gd name="connsiteY172" fmla="*/ 1965500 h 2610766"/>
                <a:gd name="connsiteX173" fmla="*/ 1463866 w 5018777"/>
                <a:gd name="connsiteY173" fmla="*/ 2050409 h 2610766"/>
                <a:gd name="connsiteX174" fmla="*/ 1404720 w 5018777"/>
                <a:gd name="connsiteY174" fmla="*/ 2166160 h 2610766"/>
                <a:gd name="connsiteX175" fmla="*/ 1368435 w 5018777"/>
                <a:gd name="connsiteY175" fmla="*/ 2296789 h 2610766"/>
                <a:gd name="connsiteX176" fmla="*/ 1370975 w 5018777"/>
                <a:gd name="connsiteY176" fmla="*/ 2452817 h 2610766"/>
                <a:gd name="connsiteX177" fmla="*/ 1513577 w 5018777"/>
                <a:gd name="connsiteY177" fmla="*/ 2558046 h 2610766"/>
                <a:gd name="connsiteX178" fmla="*/ 1636949 w 5018777"/>
                <a:gd name="connsiteY178" fmla="*/ 2594332 h 2610766"/>
                <a:gd name="connsiteX179" fmla="*/ 1813297 w 5018777"/>
                <a:gd name="connsiteY179" fmla="*/ 2610751 h 2610766"/>
                <a:gd name="connsiteX180" fmla="*/ 1929775 w 5018777"/>
                <a:gd name="connsiteY180" fmla="*/ 2576007 h 2610766"/>
                <a:gd name="connsiteX181" fmla="*/ 1963520 w 5018777"/>
                <a:gd name="connsiteY181" fmla="*/ 2499989 h 2610766"/>
                <a:gd name="connsiteX182" fmla="*/ 2006337 w 5018777"/>
                <a:gd name="connsiteY182" fmla="*/ 2318560 h 2610766"/>
                <a:gd name="connsiteX183" fmla="*/ 2043349 w 5018777"/>
                <a:gd name="connsiteY183" fmla="*/ 2115360 h 2610766"/>
                <a:gd name="connsiteX184" fmla="*/ 2102495 w 5018777"/>
                <a:gd name="connsiteY184" fmla="*/ 1991263 h 2610766"/>
                <a:gd name="connsiteX185" fmla="*/ 2221512 w 5018777"/>
                <a:gd name="connsiteY185" fmla="*/ 1882769 h 2610766"/>
                <a:gd name="connsiteX186" fmla="*/ 2333362 w 5018777"/>
                <a:gd name="connsiteY186" fmla="*/ 1870159 h 2610766"/>
                <a:gd name="connsiteX187" fmla="*/ 2398949 w 5018777"/>
                <a:gd name="connsiteY187" fmla="*/ 1883132 h 2610766"/>
                <a:gd name="connsiteX188" fmla="*/ 2457006 w 5018777"/>
                <a:gd name="connsiteY188" fmla="*/ 1933932 h 2610766"/>
                <a:gd name="connsiteX189" fmla="*/ 2493292 w 5018777"/>
                <a:gd name="connsiteY189" fmla="*/ 1977474 h 2610766"/>
                <a:gd name="connsiteX190" fmla="*/ 2533387 w 5018777"/>
                <a:gd name="connsiteY190" fmla="*/ 2067644 h 2610766"/>
                <a:gd name="connsiteX191" fmla="*/ 2542550 w 5018777"/>
                <a:gd name="connsiteY191" fmla="*/ 2183577 h 2610766"/>
                <a:gd name="connsiteX192" fmla="*/ 2476600 w 5018777"/>
                <a:gd name="connsiteY192" fmla="*/ 2273566 h 2610766"/>
                <a:gd name="connsiteX193" fmla="*/ 2332092 w 5018777"/>
                <a:gd name="connsiteY193" fmla="*/ 2281639 h 2610766"/>
                <a:gd name="connsiteX194" fmla="*/ 2435144 w 5018777"/>
                <a:gd name="connsiteY194" fmla="*/ 2153460 h 2610766"/>
                <a:gd name="connsiteX195" fmla="*/ 2379899 w 5018777"/>
                <a:gd name="connsiteY195" fmla="*/ 2049229 h 2610766"/>
                <a:gd name="connsiteX196" fmla="*/ 2275577 w 5018777"/>
                <a:gd name="connsiteY196" fmla="*/ 2021017 h 2610766"/>
                <a:gd name="connsiteX197" fmla="*/ 2152206 w 5018777"/>
                <a:gd name="connsiteY197" fmla="*/ 2115360 h 2610766"/>
                <a:gd name="connsiteX198" fmla="*/ 2130435 w 5018777"/>
                <a:gd name="connsiteY198" fmla="*/ 2354846 h 2610766"/>
                <a:gd name="connsiteX199" fmla="*/ 2209265 w 5018777"/>
                <a:gd name="connsiteY199" fmla="*/ 2468692 h 2610766"/>
                <a:gd name="connsiteX200" fmla="*/ 2319120 w 5018777"/>
                <a:gd name="connsiteY200" fmla="*/ 2536274 h 2610766"/>
                <a:gd name="connsiteX201" fmla="*/ 2532662 w 5018777"/>
                <a:gd name="connsiteY201" fmla="*/ 2569476 h 2610766"/>
                <a:gd name="connsiteX202" fmla="*/ 2587635 w 5018777"/>
                <a:gd name="connsiteY202" fmla="*/ 2485474 h 2610766"/>
                <a:gd name="connsiteX203" fmla="*/ 2594892 w 5018777"/>
                <a:gd name="connsiteY203" fmla="*/ 2412903 h 2610766"/>
                <a:gd name="connsiteX204" fmla="*/ 2790835 w 5018777"/>
                <a:gd name="connsiteY204" fmla="*/ 2456446 h 2610766"/>
                <a:gd name="connsiteX205" fmla="*/ 2767612 w 5018777"/>
                <a:gd name="connsiteY205" fmla="*/ 2268939 h 2610766"/>
                <a:gd name="connsiteX206" fmla="*/ 2980246 w 5018777"/>
                <a:gd name="connsiteY206" fmla="*/ 2285631 h 2610766"/>
                <a:gd name="connsiteX207" fmla="*/ 2916474 w 5018777"/>
                <a:gd name="connsiteY207" fmla="*/ 2068370 h 2610766"/>
                <a:gd name="connsiteX208" fmla="*/ 3146435 w 5018777"/>
                <a:gd name="connsiteY208" fmla="*/ 2042789 h 2610766"/>
                <a:gd name="connsiteX209" fmla="*/ 3023063 w 5018777"/>
                <a:gd name="connsiteY209" fmla="*/ 1846846 h 2610766"/>
                <a:gd name="connsiteX210" fmla="*/ 3251300 w 5018777"/>
                <a:gd name="connsiteY210" fmla="*/ 1829973 h 2610766"/>
                <a:gd name="connsiteX211" fmla="*/ 3091099 w 5018777"/>
                <a:gd name="connsiteY211" fmla="*/ 1650903 h 2610766"/>
                <a:gd name="connsiteX212" fmla="*/ 3298835 w 5018777"/>
                <a:gd name="connsiteY212" fmla="*/ 1571074 h 2610766"/>
                <a:gd name="connsiteX213" fmla="*/ 3119402 w 5018777"/>
                <a:gd name="connsiteY213" fmla="*/ 1424027 h 2610766"/>
                <a:gd name="connsiteX214" fmla="*/ 3313349 w 5018777"/>
                <a:gd name="connsiteY214" fmla="*/ 1266274 h 2610766"/>
                <a:gd name="connsiteX215" fmla="*/ 3097993 w 5018777"/>
                <a:gd name="connsiteY215" fmla="*/ 1176195 h 2610766"/>
                <a:gd name="connsiteX216" fmla="*/ 3255292 w 5018777"/>
                <a:gd name="connsiteY216" fmla="*/ 997760 h 2610766"/>
                <a:gd name="connsiteX217" fmla="*/ 3028325 w 5018777"/>
                <a:gd name="connsiteY217" fmla="*/ 926731 h 2610766"/>
                <a:gd name="connsiteX218" fmla="*/ 3131920 w 5018777"/>
                <a:gd name="connsiteY218" fmla="*/ 707474 h 2610766"/>
                <a:gd name="connsiteX219" fmla="*/ 2892435 w 5018777"/>
                <a:gd name="connsiteY219" fmla="*/ 649417 h 2610766"/>
                <a:gd name="connsiteX220" fmla="*/ 2976527 w 5018777"/>
                <a:gd name="connsiteY220" fmla="*/ 467535 h 2610766"/>
                <a:gd name="connsiteX221" fmla="*/ 2736950 w 5018777"/>
                <a:gd name="connsiteY221" fmla="*/ 450027 h 2610766"/>
                <a:gd name="connsiteX222" fmla="*/ 2725520 w 5018777"/>
                <a:gd name="connsiteY222" fmla="*/ 293817 h 2610766"/>
                <a:gd name="connsiteX223" fmla="*/ 2711006 w 5018777"/>
                <a:gd name="connsiteY223" fmla="*/ 235760 h 2610766"/>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612377 w 5018777"/>
                <a:gd name="connsiteY27" fmla="*/ 86566 h 2613972"/>
                <a:gd name="connsiteX28" fmla="*/ 4568835 w 5018777"/>
                <a:gd name="connsiteY28" fmla="*/ 72052 h 2613972"/>
                <a:gd name="connsiteX29" fmla="*/ 4264035 w 5018777"/>
                <a:gd name="connsiteY29" fmla="*/ 6738 h 2613972"/>
                <a:gd name="connsiteX30" fmla="*/ 3939822 w 5018777"/>
                <a:gd name="connsiteY30" fmla="*/ 9550 h 2613972"/>
                <a:gd name="connsiteX31" fmla="*/ 3722380 w 5018777"/>
                <a:gd name="connsiteY31" fmla="*/ 72778 h 2613972"/>
                <a:gd name="connsiteX32" fmla="*/ 3547755 w 5018777"/>
                <a:gd name="connsiteY32" fmla="*/ 254932 h 2613972"/>
                <a:gd name="connsiteX33" fmla="*/ 3502035 w 5018777"/>
                <a:gd name="connsiteY33" fmla="*/ 427652 h 2613972"/>
                <a:gd name="connsiteX34" fmla="*/ 3501672 w 5018777"/>
                <a:gd name="connsiteY34" fmla="*/ 560095 h 2613972"/>
                <a:gd name="connsiteX35" fmla="*/ 3554649 w 5018777"/>
                <a:gd name="connsiteY35" fmla="*/ 674395 h 2613972"/>
                <a:gd name="connsiteX36" fmla="*/ 3638106 w 5018777"/>
                <a:gd name="connsiteY36" fmla="*/ 736806 h 2613972"/>
                <a:gd name="connsiteX37" fmla="*/ 3756397 w 5018777"/>
                <a:gd name="connsiteY37" fmla="*/ 759303 h 2613972"/>
                <a:gd name="connsiteX38" fmla="*/ 3886663 w 5018777"/>
                <a:gd name="connsiteY38" fmla="*/ 746966 h 2613972"/>
                <a:gd name="connsiteX39" fmla="*/ 3980643 w 5018777"/>
                <a:gd name="connsiteY39" fmla="*/ 665686 h 2613972"/>
                <a:gd name="connsiteX40" fmla="*/ 4000237 w 5018777"/>
                <a:gd name="connsiteY40" fmla="*/ 584043 h 2613972"/>
                <a:gd name="connsiteX41" fmla="*/ 3943450 w 5018777"/>
                <a:gd name="connsiteY41" fmla="*/ 487160 h 2613972"/>
                <a:gd name="connsiteX42" fmla="*/ 3866706 w 5018777"/>
                <a:gd name="connsiteY42" fmla="*/ 455229 h 2613972"/>
                <a:gd name="connsiteX43" fmla="*/ 3801120 w 5018777"/>
                <a:gd name="connsiteY43" fmla="*/ 466659 h 2613972"/>
                <a:gd name="connsiteX44" fmla="*/ 3763292 w 5018777"/>
                <a:gd name="connsiteY44" fmla="*/ 536509 h 2613972"/>
                <a:gd name="connsiteX45" fmla="*/ 3770005 w 5018777"/>
                <a:gd name="connsiteY45" fmla="*/ 633845 h 2613972"/>
                <a:gd name="connsiteX46" fmla="*/ 3681286 w 5018777"/>
                <a:gd name="connsiteY46" fmla="*/ 546669 h 2613972"/>
                <a:gd name="connsiteX47" fmla="*/ 3668949 w 5018777"/>
                <a:gd name="connsiteY47" fmla="*/ 442166 h 2613972"/>
                <a:gd name="connsiteX48" fmla="*/ 3724285 w 5018777"/>
                <a:gd name="connsiteY48" fmla="*/ 353992 h 2613972"/>
                <a:gd name="connsiteX49" fmla="*/ 3827427 w 5018777"/>
                <a:gd name="connsiteY49" fmla="*/ 318069 h 2613972"/>
                <a:gd name="connsiteX50" fmla="*/ 3959235 w 5018777"/>
                <a:gd name="connsiteY50" fmla="*/ 340566 h 2613972"/>
                <a:gd name="connsiteX51" fmla="*/ 4097120 w 5018777"/>
                <a:gd name="connsiteY51" fmla="*/ 485709 h 2613972"/>
                <a:gd name="connsiteX52" fmla="*/ 4111997 w 5018777"/>
                <a:gd name="connsiteY52" fmla="*/ 627586 h 2613972"/>
                <a:gd name="connsiteX53" fmla="*/ 4060835 w 5018777"/>
                <a:gd name="connsiteY53" fmla="*/ 775995 h 2613972"/>
                <a:gd name="connsiteX54" fmla="*/ 3946897 w 5018777"/>
                <a:gd name="connsiteY54" fmla="*/ 858000 h 2613972"/>
                <a:gd name="connsiteX55" fmla="*/ 3780255 w 5018777"/>
                <a:gd name="connsiteY55" fmla="*/ 892472 h 2613972"/>
                <a:gd name="connsiteX56" fmla="*/ 3567349 w 5018777"/>
                <a:gd name="connsiteY56" fmla="*/ 870338 h 2613972"/>
                <a:gd name="connsiteX57" fmla="*/ 3414586 w 5018777"/>
                <a:gd name="connsiteY57" fmla="*/ 817633 h 2613972"/>
                <a:gd name="connsiteX58" fmla="*/ 3324870 w 5018777"/>
                <a:gd name="connsiteY58" fmla="*/ 699432 h 2613972"/>
                <a:gd name="connsiteX59" fmla="*/ 3267538 w 5018777"/>
                <a:gd name="connsiteY59" fmla="*/ 546941 h 2613972"/>
                <a:gd name="connsiteX60" fmla="*/ 3199412 w 5018777"/>
                <a:gd name="connsiteY60" fmla="*/ 374675 h 2613972"/>
                <a:gd name="connsiteX61" fmla="*/ 3139177 w 5018777"/>
                <a:gd name="connsiteY61" fmla="*/ 289766 h 2613972"/>
                <a:gd name="connsiteX62" fmla="*/ 3081120 w 5018777"/>
                <a:gd name="connsiteY62" fmla="*/ 238966 h 2613972"/>
                <a:gd name="connsiteX63" fmla="*/ 3008549 w 5018777"/>
                <a:gd name="connsiteY63" fmla="*/ 180909 h 2613972"/>
                <a:gd name="connsiteX64" fmla="*/ 2934889 w 5018777"/>
                <a:gd name="connsiteY64" fmla="*/ 131198 h 2613972"/>
                <a:gd name="connsiteX65" fmla="*/ 2827120 w 5018777"/>
                <a:gd name="connsiteY65" fmla="*/ 86566 h 2613972"/>
                <a:gd name="connsiteX66" fmla="*/ 2667463 w 5018777"/>
                <a:gd name="connsiteY66" fmla="*/ 57538 h 2613972"/>
                <a:gd name="connsiteX67" fmla="*/ 2500549 w 5018777"/>
                <a:gd name="connsiteY67" fmla="*/ 50280 h 2613972"/>
                <a:gd name="connsiteX68" fmla="*/ 2275577 w 5018777"/>
                <a:gd name="connsiteY68" fmla="*/ 28509 h 2613972"/>
                <a:gd name="connsiteX69" fmla="*/ 2036092 w 5018777"/>
                <a:gd name="connsiteY69" fmla="*/ 13995 h 2613972"/>
                <a:gd name="connsiteX70" fmla="*/ 1753063 w 5018777"/>
                <a:gd name="connsiteY70" fmla="*/ 35766 h 2613972"/>
                <a:gd name="connsiteX71" fmla="*/ 1519746 w 5018777"/>
                <a:gd name="connsiteY71" fmla="*/ 88743 h 2613972"/>
                <a:gd name="connsiteX72" fmla="*/ 1157977 w 5018777"/>
                <a:gd name="connsiteY72" fmla="*/ 197238 h 2613972"/>
                <a:gd name="connsiteX73" fmla="*/ 969292 w 5018777"/>
                <a:gd name="connsiteY73" fmla="*/ 267995 h 2613972"/>
                <a:gd name="connsiteX74" fmla="*/ 889463 w 5018777"/>
                <a:gd name="connsiteY74" fmla="*/ 326052 h 2613972"/>
                <a:gd name="connsiteX75" fmla="*/ 763189 w 5018777"/>
                <a:gd name="connsiteY75" fmla="*/ 427289 h 2613972"/>
                <a:gd name="connsiteX76" fmla="*/ 693520 w 5018777"/>
                <a:gd name="connsiteY76" fmla="*/ 507480 h 2613972"/>
                <a:gd name="connsiteX77" fmla="*/ 664492 w 5018777"/>
                <a:gd name="connsiteY77" fmla="*/ 551023 h 2613972"/>
                <a:gd name="connsiteX78" fmla="*/ 642720 w 5018777"/>
                <a:gd name="connsiteY78" fmla="*/ 616338 h 2613972"/>
                <a:gd name="connsiteX79" fmla="*/ 651792 w 5018777"/>
                <a:gd name="connsiteY79" fmla="*/ 747692 h 2613972"/>
                <a:gd name="connsiteX80" fmla="*/ 700052 w 5018777"/>
                <a:gd name="connsiteY80" fmla="*/ 811192 h 2613972"/>
                <a:gd name="connsiteX81" fmla="*/ 751577 w 5018777"/>
                <a:gd name="connsiteY81" fmla="*/ 811555 h 2613972"/>
                <a:gd name="connsiteX82" fmla="*/ 775889 w 5018777"/>
                <a:gd name="connsiteY82" fmla="*/ 755675 h 2613972"/>
                <a:gd name="connsiteX83" fmla="*/ 764640 w 5018777"/>
                <a:gd name="connsiteY83" fmla="*/ 686006 h 2613972"/>
                <a:gd name="connsiteX84" fmla="*/ 704769 w 5018777"/>
                <a:gd name="connsiteY84" fmla="*/ 651172 h 2613972"/>
                <a:gd name="connsiteX85" fmla="*/ 567246 w 5018777"/>
                <a:gd name="connsiteY85" fmla="*/ 645729 h 2613972"/>
                <a:gd name="connsiteX86" fmla="*/ 468549 w 5018777"/>
                <a:gd name="connsiteY86" fmla="*/ 688909 h 2613972"/>
                <a:gd name="connsiteX87" fmla="*/ 446777 w 5018777"/>
                <a:gd name="connsiteY87" fmla="*/ 761480 h 2613972"/>
                <a:gd name="connsiteX88" fmla="*/ 475806 w 5018777"/>
                <a:gd name="connsiteY88" fmla="*/ 855823 h 2613972"/>
                <a:gd name="connsiteX89" fmla="*/ 533863 w 5018777"/>
                <a:gd name="connsiteY89" fmla="*/ 848566 h 2613972"/>
                <a:gd name="connsiteX90" fmla="*/ 541120 w 5018777"/>
                <a:gd name="connsiteY90" fmla="*/ 826795 h 2613972"/>
                <a:gd name="connsiteX91" fmla="*/ 519349 w 5018777"/>
                <a:gd name="connsiteY91" fmla="*/ 746966 h 2613972"/>
                <a:gd name="connsiteX92" fmla="*/ 497577 w 5018777"/>
                <a:gd name="connsiteY92" fmla="*/ 732452 h 2613972"/>
                <a:gd name="connsiteX93" fmla="*/ 352435 w 5018777"/>
                <a:gd name="connsiteY93" fmla="*/ 739709 h 2613972"/>
                <a:gd name="connsiteX94" fmla="*/ 252286 w 5018777"/>
                <a:gd name="connsiteY94" fmla="*/ 797766 h 2613972"/>
                <a:gd name="connsiteX95" fmla="*/ 192777 w 5018777"/>
                <a:gd name="connsiteY95" fmla="*/ 899366 h 2613972"/>
                <a:gd name="connsiteX96" fmla="*/ 187335 w 5018777"/>
                <a:gd name="connsiteY96" fmla="*/ 1033260 h 2613972"/>
                <a:gd name="connsiteX97" fmla="*/ 218177 w 5018777"/>
                <a:gd name="connsiteY97" fmla="*/ 1077529 h 2613972"/>
                <a:gd name="connsiteX98" fmla="*/ 278049 w 5018777"/>
                <a:gd name="connsiteY98" fmla="*/ 1070272 h 2613972"/>
                <a:gd name="connsiteX99" fmla="*/ 297643 w 5018777"/>
                <a:gd name="connsiteY99" fmla="*/ 1029269 h 2613972"/>
                <a:gd name="connsiteX100" fmla="*/ 260995 w 5018777"/>
                <a:gd name="connsiteY100" fmla="*/ 964318 h 2613972"/>
                <a:gd name="connsiteX101" fmla="*/ 172095 w 5018777"/>
                <a:gd name="connsiteY101" fmla="*/ 958875 h 2613972"/>
                <a:gd name="connsiteX102" fmla="*/ 108957 w 5018777"/>
                <a:gd name="connsiteY102" fmla="*/ 1003143 h 2613972"/>
                <a:gd name="connsiteX103" fmla="*/ 54892 w 5018777"/>
                <a:gd name="connsiteY103" fmla="*/ 1073538 h 2613972"/>
                <a:gd name="connsiteX104" fmla="*/ 14252 w 5018777"/>
                <a:gd name="connsiteY104" fmla="*/ 1163526 h 2613972"/>
                <a:gd name="connsiteX105" fmla="*/ 20783 w 5018777"/>
                <a:gd name="connsiteY105" fmla="*/ 1268755 h 2613972"/>
                <a:gd name="connsiteX106" fmla="*/ 69406 w 5018777"/>
                <a:gd name="connsiteY106" fmla="*/ 1320280 h 2613972"/>
                <a:gd name="connsiteX107" fmla="*/ 112949 w 5018777"/>
                <a:gd name="connsiteY107" fmla="*/ 1349309 h 2613972"/>
                <a:gd name="connsiteX108" fmla="*/ 159032 w 5018777"/>
                <a:gd name="connsiteY108" fmla="*/ 1348583 h 2613972"/>
                <a:gd name="connsiteX109" fmla="*/ 217089 w 5018777"/>
                <a:gd name="connsiteY109" fmla="*/ 1323183 h 2613972"/>
                <a:gd name="connsiteX110" fmla="*/ 199672 w 5018777"/>
                <a:gd name="connsiteY110" fmla="*/ 1249886 h 2613972"/>
                <a:gd name="connsiteX111" fmla="*/ 124197 w 5018777"/>
                <a:gd name="connsiteY111" fmla="*/ 1242992 h 2613972"/>
                <a:gd name="connsiteX112" fmla="*/ 54892 w 5018777"/>
                <a:gd name="connsiteY112" fmla="*/ 1269480 h 2613972"/>
                <a:gd name="connsiteX113" fmla="*/ 33120 w 5018777"/>
                <a:gd name="connsiteY113" fmla="*/ 1305766 h 2613972"/>
                <a:gd name="connsiteX114" fmla="*/ 18606 w 5018777"/>
                <a:gd name="connsiteY114" fmla="*/ 1327538 h 2613972"/>
                <a:gd name="connsiteX115" fmla="*/ 4092 w 5018777"/>
                <a:gd name="connsiteY115" fmla="*/ 1386320 h 2613972"/>
                <a:gd name="connsiteX116" fmla="*/ 3729 w 5018777"/>
                <a:gd name="connsiteY116" fmla="*/ 1442926 h 2613972"/>
                <a:gd name="connsiteX117" fmla="*/ 47635 w 5018777"/>
                <a:gd name="connsiteY117" fmla="*/ 1501709 h 2613972"/>
                <a:gd name="connsiteX118" fmla="*/ 91177 w 5018777"/>
                <a:gd name="connsiteY118" fmla="*/ 1530738 h 2613972"/>
                <a:gd name="connsiteX119" fmla="*/ 127100 w 5018777"/>
                <a:gd name="connsiteY119" fmla="*/ 1575006 h 2613972"/>
                <a:gd name="connsiteX120" fmla="*/ 171006 w 5018777"/>
                <a:gd name="connsiteY120" fmla="*/ 1588795 h 2613972"/>
                <a:gd name="connsiteX121" fmla="*/ 228337 w 5018777"/>
                <a:gd name="connsiteY121" fmla="*/ 1568475 h 2613972"/>
                <a:gd name="connsiteX122" fmla="*/ 236683 w 5018777"/>
                <a:gd name="connsiteY122" fmla="*/ 1490460 h 2613972"/>
                <a:gd name="connsiteX123" fmla="*/ 157217 w 5018777"/>
                <a:gd name="connsiteY123" fmla="*/ 1472318 h 2613972"/>
                <a:gd name="connsiteX124" fmla="*/ 105692 w 5018777"/>
                <a:gd name="connsiteY124" fmla="*/ 1508966 h 2613972"/>
                <a:gd name="connsiteX125" fmla="*/ 105692 w 5018777"/>
                <a:gd name="connsiteY125" fmla="*/ 1704909 h 2613972"/>
                <a:gd name="connsiteX126" fmla="*/ 141615 w 5018777"/>
                <a:gd name="connsiteY126" fmla="*/ 1756072 h 2613972"/>
                <a:gd name="connsiteX127" fmla="*/ 192777 w 5018777"/>
                <a:gd name="connsiteY127" fmla="*/ 1799252 h 2613972"/>
                <a:gd name="connsiteX128" fmla="*/ 250835 w 5018777"/>
                <a:gd name="connsiteY128" fmla="*/ 1835538 h 2613972"/>
                <a:gd name="connsiteX129" fmla="*/ 359692 w 5018777"/>
                <a:gd name="connsiteY129" fmla="*/ 1828280 h 2613972"/>
                <a:gd name="connsiteX130" fmla="*/ 394163 w 5018777"/>
                <a:gd name="connsiteY130" fmla="*/ 1803243 h 2613972"/>
                <a:gd name="connsiteX131" fmla="*/ 410492 w 5018777"/>
                <a:gd name="connsiteY131" fmla="*/ 1704909 h 2613972"/>
                <a:gd name="connsiteX132" fmla="*/ 366949 w 5018777"/>
                <a:gd name="connsiteY132" fmla="*/ 1690395 h 2613972"/>
                <a:gd name="connsiteX133" fmla="*/ 316149 w 5018777"/>
                <a:gd name="connsiteY133" fmla="*/ 1697652 h 2613972"/>
                <a:gd name="connsiteX134" fmla="*/ 279863 w 5018777"/>
                <a:gd name="connsiteY134" fmla="*/ 1726680 h 2613972"/>
                <a:gd name="connsiteX135" fmla="*/ 265349 w 5018777"/>
                <a:gd name="connsiteY135" fmla="*/ 1791995 h 2613972"/>
                <a:gd name="connsiteX136" fmla="*/ 276235 w 5018777"/>
                <a:gd name="connsiteY136" fmla="*/ 1945846 h 2613972"/>
                <a:gd name="connsiteX137" fmla="*/ 331026 w 5018777"/>
                <a:gd name="connsiteY137" fmla="*/ 1991203 h 2613972"/>
                <a:gd name="connsiteX138" fmla="*/ 417749 w 5018777"/>
                <a:gd name="connsiteY138" fmla="*/ 2009709 h 2613972"/>
                <a:gd name="connsiteX139" fmla="*/ 526606 w 5018777"/>
                <a:gd name="connsiteY139" fmla="*/ 2002452 h 2613972"/>
                <a:gd name="connsiteX140" fmla="*/ 555635 w 5018777"/>
                <a:gd name="connsiteY140" fmla="*/ 1980680 h 2613972"/>
                <a:gd name="connsiteX141" fmla="*/ 599177 w 5018777"/>
                <a:gd name="connsiteY141" fmla="*/ 1951652 h 2613972"/>
                <a:gd name="connsiteX142" fmla="*/ 628206 w 5018777"/>
                <a:gd name="connsiteY142" fmla="*/ 1908109 h 2613972"/>
                <a:gd name="connsiteX143" fmla="*/ 613692 w 5018777"/>
                <a:gd name="connsiteY143" fmla="*/ 1842795 h 2613972"/>
                <a:gd name="connsiteX144" fmla="*/ 570149 w 5018777"/>
                <a:gd name="connsiteY144" fmla="*/ 1799252 h 2613972"/>
                <a:gd name="connsiteX145" fmla="*/ 528057 w 5018777"/>
                <a:gd name="connsiteY145" fmla="*/ 1807235 h 2613972"/>
                <a:gd name="connsiteX146" fmla="*/ 481249 w 5018777"/>
                <a:gd name="connsiteY146" fmla="*/ 1905206 h 2613972"/>
                <a:gd name="connsiteX147" fmla="*/ 555635 w 5018777"/>
                <a:gd name="connsiteY147" fmla="*/ 2002452 h 2613972"/>
                <a:gd name="connsiteX148" fmla="*/ 570149 w 5018777"/>
                <a:gd name="connsiteY148" fmla="*/ 2024223 h 2613972"/>
                <a:gd name="connsiteX149" fmla="*/ 700777 w 5018777"/>
                <a:gd name="connsiteY149" fmla="*/ 2075023 h 2613972"/>
                <a:gd name="connsiteX150" fmla="*/ 737063 w 5018777"/>
                <a:gd name="connsiteY150" fmla="*/ 2089538 h 2613972"/>
                <a:gd name="connsiteX151" fmla="*/ 867692 w 5018777"/>
                <a:gd name="connsiteY151" fmla="*/ 2126549 h 2613972"/>
                <a:gd name="connsiteX152" fmla="*/ 969292 w 5018777"/>
                <a:gd name="connsiteY152" fmla="*/ 2154852 h 2613972"/>
                <a:gd name="connsiteX153" fmla="*/ 1078149 w 5018777"/>
                <a:gd name="connsiteY153" fmla="*/ 2140338 h 2613972"/>
                <a:gd name="connsiteX154" fmla="*/ 1128949 w 5018777"/>
                <a:gd name="connsiteY154" fmla="*/ 2111309 h 2613972"/>
                <a:gd name="connsiteX155" fmla="*/ 1247603 w 5018777"/>
                <a:gd name="connsiteY155" fmla="*/ 2020232 h 2613972"/>
                <a:gd name="connsiteX156" fmla="*/ 1291509 w 5018777"/>
                <a:gd name="connsiteY156" fmla="*/ 1963989 h 2613972"/>
                <a:gd name="connsiteX157" fmla="*/ 1278083 w 5018777"/>
                <a:gd name="connsiteY157" fmla="*/ 1846060 h 2613972"/>
                <a:gd name="connsiteX158" fmla="*/ 1223292 w 5018777"/>
                <a:gd name="connsiteY158" fmla="*/ 1821023 h 2613972"/>
                <a:gd name="connsiteX159" fmla="*/ 1129675 w 5018777"/>
                <a:gd name="connsiteY159" fmla="*/ 1839892 h 2613972"/>
                <a:gd name="connsiteX160" fmla="*/ 1107177 w 5018777"/>
                <a:gd name="connsiteY160" fmla="*/ 1900852 h 2613972"/>
                <a:gd name="connsiteX161" fmla="*/ 1085406 w 5018777"/>
                <a:gd name="connsiteY161" fmla="*/ 2009709 h 2613972"/>
                <a:gd name="connsiteX162" fmla="*/ 1020092 w 5018777"/>
                <a:gd name="connsiteY162" fmla="*/ 2002452 h 2613972"/>
                <a:gd name="connsiteX163" fmla="*/ 984532 w 5018777"/>
                <a:gd name="connsiteY163" fmla="*/ 1918269 h 2613972"/>
                <a:gd name="connsiteX164" fmla="*/ 996869 w 5018777"/>
                <a:gd name="connsiteY164" fmla="*/ 1814492 h 2613972"/>
                <a:gd name="connsiteX165" fmla="*/ 1070529 w 5018777"/>
                <a:gd name="connsiteY165" fmla="*/ 1738292 h 2613972"/>
                <a:gd name="connsiteX166" fmla="*/ 1230549 w 5018777"/>
                <a:gd name="connsiteY166" fmla="*/ 1697652 h 2613972"/>
                <a:gd name="connsiteX167" fmla="*/ 1339406 w 5018777"/>
                <a:gd name="connsiteY167" fmla="*/ 1704909 h 2613972"/>
                <a:gd name="connsiteX168" fmla="*/ 1426492 w 5018777"/>
                <a:gd name="connsiteY168" fmla="*/ 1748452 h 2613972"/>
                <a:gd name="connsiteX169" fmla="*/ 1480557 w 5018777"/>
                <a:gd name="connsiteY169" fmla="*/ 1799252 h 2613972"/>
                <a:gd name="connsiteX170" fmla="*/ 1510312 w 5018777"/>
                <a:gd name="connsiteY170" fmla="*/ 1866380 h 2613972"/>
                <a:gd name="connsiteX171" fmla="*/ 1511037 w 5018777"/>
                <a:gd name="connsiteY171" fmla="*/ 1968706 h 2613972"/>
                <a:gd name="connsiteX172" fmla="*/ 1463866 w 5018777"/>
                <a:gd name="connsiteY172" fmla="*/ 2053615 h 2613972"/>
                <a:gd name="connsiteX173" fmla="*/ 1404720 w 5018777"/>
                <a:gd name="connsiteY173" fmla="*/ 2169366 h 2613972"/>
                <a:gd name="connsiteX174" fmla="*/ 1368435 w 5018777"/>
                <a:gd name="connsiteY174" fmla="*/ 2299995 h 2613972"/>
                <a:gd name="connsiteX175" fmla="*/ 1370975 w 5018777"/>
                <a:gd name="connsiteY175" fmla="*/ 2456023 h 2613972"/>
                <a:gd name="connsiteX176" fmla="*/ 1513577 w 5018777"/>
                <a:gd name="connsiteY176" fmla="*/ 2561252 h 2613972"/>
                <a:gd name="connsiteX177" fmla="*/ 1636949 w 5018777"/>
                <a:gd name="connsiteY177" fmla="*/ 2597538 h 2613972"/>
                <a:gd name="connsiteX178" fmla="*/ 1813297 w 5018777"/>
                <a:gd name="connsiteY178" fmla="*/ 2613957 h 2613972"/>
                <a:gd name="connsiteX179" fmla="*/ 1929775 w 5018777"/>
                <a:gd name="connsiteY179" fmla="*/ 2579213 h 2613972"/>
                <a:gd name="connsiteX180" fmla="*/ 1963520 w 5018777"/>
                <a:gd name="connsiteY180" fmla="*/ 2503195 h 2613972"/>
                <a:gd name="connsiteX181" fmla="*/ 2006337 w 5018777"/>
                <a:gd name="connsiteY181" fmla="*/ 2321766 h 2613972"/>
                <a:gd name="connsiteX182" fmla="*/ 2043349 w 5018777"/>
                <a:gd name="connsiteY182" fmla="*/ 2118566 h 2613972"/>
                <a:gd name="connsiteX183" fmla="*/ 2102495 w 5018777"/>
                <a:gd name="connsiteY183" fmla="*/ 1994469 h 2613972"/>
                <a:gd name="connsiteX184" fmla="*/ 2221512 w 5018777"/>
                <a:gd name="connsiteY184" fmla="*/ 1885975 h 2613972"/>
                <a:gd name="connsiteX185" fmla="*/ 2333362 w 5018777"/>
                <a:gd name="connsiteY185" fmla="*/ 1873365 h 2613972"/>
                <a:gd name="connsiteX186" fmla="*/ 2398949 w 5018777"/>
                <a:gd name="connsiteY186" fmla="*/ 1886338 h 2613972"/>
                <a:gd name="connsiteX187" fmla="*/ 2457006 w 5018777"/>
                <a:gd name="connsiteY187" fmla="*/ 1937138 h 2613972"/>
                <a:gd name="connsiteX188" fmla="*/ 2493292 w 5018777"/>
                <a:gd name="connsiteY188" fmla="*/ 1980680 h 2613972"/>
                <a:gd name="connsiteX189" fmla="*/ 2533387 w 5018777"/>
                <a:gd name="connsiteY189" fmla="*/ 2070850 h 2613972"/>
                <a:gd name="connsiteX190" fmla="*/ 2542550 w 5018777"/>
                <a:gd name="connsiteY190" fmla="*/ 2186783 h 2613972"/>
                <a:gd name="connsiteX191" fmla="*/ 2476600 w 5018777"/>
                <a:gd name="connsiteY191" fmla="*/ 2276772 h 2613972"/>
                <a:gd name="connsiteX192" fmla="*/ 2332092 w 5018777"/>
                <a:gd name="connsiteY192" fmla="*/ 2284845 h 2613972"/>
                <a:gd name="connsiteX193" fmla="*/ 2435144 w 5018777"/>
                <a:gd name="connsiteY193" fmla="*/ 2156666 h 2613972"/>
                <a:gd name="connsiteX194" fmla="*/ 2379899 w 5018777"/>
                <a:gd name="connsiteY194" fmla="*/ 2052435 h 2613972"/>
                <a:gd name="connsiteX195" fmla="*/ 2275577 w 5018777"/>
                <a:gd name="connsiteY195" fmla="*/ 2024223 h 2613972"/>
                <a:gd name="connsiteX196" fmla="*/ 2152206 w 5018777"/>
                <a:gd name="connsiteY196" fmla="*/ 2118566 h 2613972"/>
                <a:gd name="connsiteX197" fmla="*/ 2130435 w 5018777"/>
                <a:gd name="connsiteY197" fmla="*/ 2358052 h 2613972"/>
                <a:gd name="connsiteX198" fmla="*/ 2209265 w 5018777"/>
                <a:gd name="connsiteY198" fmla="*/ 2471898 h 2613972"/>
                <a:gd name="connsiteX199" fmla="*/ 2319120 w 5018777"/>
                <a:gd name="connsiteY199" fmla="*/ 2539480 h 2613972"/>
                <a:gd name="connsiteX200" fmla="*/ 2532662 w 5018777"/>
                <a:gd name="connsiteY200" fmla="*/ 2572682 h 2613972"/>
                <a:gd name="connsiteX201" fmla="*/ 2587635 w 5018777"/>
                <a:gd name="connsiteY201" fmla="*/ 2488680 h 2613972"/>
                <a:gd name="connsiteX202" fmla="*/ 2594892 w 5018777"/>
                <a:gd name="connsiteY202" fmla="*/ 2416109 h 2613972"/>
                <a:gd name="connsiteX203" fmla="*/ 2790835 w 5018777"/>
                <a:gd name="connsiteY203" fmla="*/ 2459652 h 2613972"/>
                <a:gd name="connsiteX204" fmla="*/ 2767612 w 5018777"/>
                <a:gd name="connsiteY204" fmla="*/ 2272145 h 2613972"/>
                <a:gd name="connsiteX205" fmla="*/ 2980246 w 5018777"/>
                <a:gd name="connsiteY205" fmla="*/ 2288837 h 2613972"/>
                <a:gd name="connsiteX206" fmla="*/ 2916474 w 5018777"/>
                <a:gd name="connsiteY206" fmla="*/ 2071576 h 2613972"/>
                <a:gd name="connsiteX207" fmla="*/ 3146435 w 5018777"/>
                <a:gd name="connsiteY207" fmla="*/ 2045995 h 2613972"/>
                <a:gd name="connsiteX208" fmla="*/ 3023063 w 5018777"/>
                <a:gd name="connsiteY208" fmla="*/ 1850052 h 2613972"/>
                <a:gd name="connsiteX209" fmla="*/ 3251300 w 5018777"/>
                <a:gd name="connsiteY209" fmla="*/ 1833179 h 2613972"/>
                <a:gd name="connsiteX210" fmla="*/ 3091099 w 5018777"/>
                <a:gd name="connsiteY210" fmla="*/ 1654109 h 2613972"/>
                <a:gd name="connsiteX211" fmla="*/ 3298835 w 5018777"/>
                <a:gd name="connsiteY211" fmla="*/ 1574280 h 2613972"/>
                <a:gd name="connsiteX212" fmla="*/ 3119402 w 5018777"/>
                <a:gd name="connsiteY212" fmla="*/ 1427233 h 2613972"/>
                <a:gd name="connsiteX213" fmla="*/ 3313349 w 5018777"/>
                <a:gd name="connsiteY213" fmla="*/ 1269480 h 2613972"/>
                <a:gd name="connsiteX214" fmla="*/ 3097993 w 5018777"/>
                <a:gd name="connsiteY214" fmla="*/ 1179401 h 2613972"/>
                <a:gd name="connsiteX215" fmla="*/ 3255292 w 5018777"/>
                <a:gd name="connsiteY215" fmla="*/ 1000966 h 2613972"/>
                <a:gd name="connsiteX216" fmla="*/ 3028325 w 5018777"/>
                <a:gd name="connsiteY216" fmla="*/ 929937 h 2613972"/>
                <a:gd name="connsiteX217" fmla="*/ 3131920 w 5018777"/>
                <a:gd name="connsiteY217" fmla="*/ 710680 h 2613972"/>
                <a:gd name="connsiteX218" fmla="*/ 2892435 w 5018777"/>
                <a:gd name="connsiteY218" fmla="*/ 652623 h 2613972"/>
                <a:gd name="connsiteX219" fmla="*/ 2976527 w 5018777"/>
                <a:gd name="connsiteY219" fmla="*/ 470741 h 2613972"/>
                <a:gd name="connsiteX220" fmla="*/ 2736950 w 5018777"/>
                <a:gd name="connsiteY220" fmla="*/ 453233 h 2613972"/>
                <a:gd name="connsiteX221" fmla="*/ 2725520 w 5018777"/>
                <a:gd name="connsiteY221" fmla="*/ 297023 h 2613972"/>
                <a:gd name="connsiteX222" fmla="*/ 2711006 w 5018777"/>
                <a:gd name="connsiteY222"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568835 w 5018777"/>
                <a:gd name="connsiteY27" fmla="*/ 72052 h 2613972"/>
                <a:gd name="connsiteX28" fmla="*/ 4264035 w 5018777"/>
                <a:gd name="connsiteY28" fmla="*/ 6738 h 2613972"/>
                <a:gd name="connsiteX29" fmla="*/ 3939822 w 5018777"/>
                <a:gd name="connsiteY29" fmla="*/ 9550 h 2613972"/>
                <a:gd name="connsiteX30" fmla="*/ 3722380 w 5018777"/>
                <a:gd name="connsiteY30" fmla="*/ 72778 h 2613972"/>
                <a:gd name="connsiteX31" fmla="*/ 3547755 w 5018777"/>
                <a:gd name="connsiteY31" fmla="*/ 254932 h 2613972"/>
                <a:gd name="connsiteX32" fmla="*/ 3502035 w 5018777"/>
                <a:gd name="connsiteY32" fmla="*/ 427652 h 2613972"/>
                <a:gd name="connsiteX33" fmla="*/ 3501672 w 5018777"/>
                <a:gd name="connsiteY33" fmla="*/ 560095 h 2613972"/>
                <a:gd name="connsiteX34" fmla="*/ 3554649 w 5018777"/>
                <a:gd name="connsiteY34" fmla="*/ 674395 h 2613972"/>
                <a:gd name="connsiteX35" fmla="*/ 3638106 w 5018777"/>
                <a:gd name="connsiteY35" fmla="*/ 736806 h 2613972"/>
                <a:gd name="connsiteX36" fmla="*/ 3756397 w 5018777"/>
                <a:gd name="connsiteY36" fmla="*/ 759303 h 2613972"/>
                <a:gd name="connsiteX37" fmla="*/ 3886663 w 5018777"/>
                <a:gd name="connsiteY37" fmla="*/ 746966 h 2613972"/>
                <a:gd name="connsiteX38" fmla="*/ 3980643 w 5018777"/>
                <a:gd name="connsiteY38" fmla="*/ 665686 h 2613972"/>
                <a:gd name="connsiteX39" fmla="*/ 4000237 w 5018777"/>
                <a:gd name="connsiteY39" fmla="*/ 584043 h 2613972"/>
                <a:gd name="connsiteX40" fmla="*/ 3943450 w 5018777"/>
                <a:gd name="connsiteY40" fmla="*/ 487160 h 2613972"/>
                <a:gd name="connsiteX41" fmla="*/ 3866706 w 5018777"/>
                <a:gd name="connsiteY41" fmla="*/ 455229 h 2613972"/>
                <a:gd name="connsiteX42" fmla="*/ 3801120 w 5018777"/>
                <a:gd name="connsiteY42" fmla="*/ 466659 h 2613972"/>
                <a:gd name="connsiteX43" fmla="*/ 3763292 w 5018777"/>
                <a:gd name="connsiteY43" fmla="*/ 536509 h 2613972"/>
                <a:gd name="connsiteX44" fmla="*/ 3770005 w 5018777"/>
                <a:gd name="connsiteY44" fmla="*/ 633845 h 2613972"/>
                <a:gd name="connsiteX45" fmla="*/ 3681286 w 5018777"/>
                <a:gd name="connsiteY45" fmla="*/ 546669 h 2613972"/>
                <a:gd name="connsiteX46" fmla="*/ 3668949 w 5018777"/>
                <a:gd name="connsiteY46" fmla="*/ 442166 h 2613972"/>
                <a:gd name="connsiteX47" fmla="*/ 3724285 w 5018777"/>
                <a:gd name="connsiteY47" fmla="*/ 353992 h 2613972"/>
                <a:gd name="connsiteX48" fmla="*/ 3827427 w 5018777"/>
                <a:gd name="connsiteY48" fmla="*/ 318069 h 2613972"/>
                <a:gd name="connsiteX49" fmla="*/ 3959235 w 5018777"/>
                <a:gd name="connsiteY49" fmla="*/ 340566 h 2613972"/>
                <a:gd name="connsiteX50" fmla="*/ 4097120 w 5018777"/>
                <a:gd name="connsiteY50" fmla="*/ 485709 h 2613972"/>
                <a:gd name="connsiteX51" fmla="*/ 4111997 w 5018777"/>
                <a:gd name="connsiteY51" fmla="*/ 627586 h 2613972"/>
                <a:gd name="connsiteX52" fmla="*/ 4060835 w 5018777"/>
                <a:gd name="connsiteY52" fmla="*/ 775995 h 2613972"/>
                <a:gd name="connsiteX53" fmla="*/ 3946897 w 5018777"/>
                <a:gd name="connsiteY53" fmla="*/ 858000 h 2613972"/>
                <a:gd name="connsiteX54" fmla="*/ 3780255 w 5018777"/>
                <a:gd name="connsiteY54" fmla="*/ 892472 h 2613972"/>
                <a:gd name="connsiteX55" fmla="*/ 3567349 w 5018777"/>
                <a:gd name="connsiteY55" fmla="*/ 870338 h 2613972"/>
                <a:gd name="connsiteX56" fmla="*/ 3414586 w 5018777"/>
                <a:gd name="connsiteY56" fmla="*/ 817633 h 2613972"/>
                <a:gd name="connsiteX57" fmla="*/ 3324870 w 5018777"/>
                <a:gd name="connsiteY57" fmla="*/ 699432 h 2613972"/>
                <a:gd name="connsiteX58" fmla="*/ 3267538 w 5018777"/>
                <a:gd name="connsiteY58" fmla="*/ 546941 h 2613972"/>
                <a:gd name="connsiteX59" fmla="*/ 3199412 w 5018777"/>
                <a:gd name="connsiteY59" fmla="*/ 374675 h 2613972"/>
                <a:gd name="connsiteX60" fmla="*/ 3139177 w 5018777"/>
                <a:gd name="connsiteY60" fmla="*/ 289766 h 2613972"/>
                <a:gd name="connsiteX61" fmla="*/ 3081120 w 5018777"/>
                <a:gd name="connsiteY61" fmla="*/ 238966 h 2613972"/>
                <a:gd name="connsiteX62" fmla="*/ 3008549 w 5018777"/>
                <a:gd name="connsiteY62" fmla="*/ 180909 h 2613972"/>
                <a:gd name="connsiteX63" fmla="*/ 2934889 w 5018777"/>
                <a:gd name="connsiteY63" fmla="*/ 131198 h 2613972"/>
                <a:gd name="connsiteX64" fmla="*/ 2827120 w 5018777"/>
                <a:gd name="connsiteY64" fmla="*/ 86566 h 2613972"/>
                <a:gd name="connsiteX65" fmla="*/ 2667463 w 5018777"/>
                <a:gd name="connsiteY65" fmla="*/ 57538 h 2613972"/>
                <a:gd name="connsiteX66" fmla="*/ 2500549 w 5018777"/>
                <a:gd name="connsiteY66" fmla="*/ 50280 h 2613972"/>
                <a:gd name="connsiteX67" fmla="*/ 2275577 w 5018777"/>
                <a:gd name="connsiteY67" fmla="*/ 28509 h 2613972"/>
                <a:gd name="connsiteX68" fmla="*/ 2036092 w 5018777"/>
                <a:gd name="connsiteY68" fmla="*/ 13995 h 2613972"/>
                <a:gd name="connsiteX69" fmla="*/ 1753063 w 5018777"/>
                <a:gd name="connsiteY69" fmla="*/ 35766 h 2613972"/>
                <a:gd name="connsiteX70" fmla="*/ 1519746 w 5018777"/>
                <a:gd name="connsiteY70" fmla="*/ 88743 h 2613972"/>
                <a:gd name="connsiteX71" fmla="*/ 1157977 w 5018777"/>
                <a:gd name="connsiteY71" fmla="*/ 197238 h 2613972"/>
                <a:gd name="connsiteX72" fmla="*/ 969292 w 5018777"/>
                <a:gd name="connsiteY72" fmla="*/ 267995 h 2613972"/>
                <a:gd name="connsiteX73" fmla="*/ 889463 w 5018777"/>
                <a:gd name="connsiteY73" fmla="*/ 326052 h 2613972"/>
                <a:gd name="connsiteX74" fmla="*/ 763189 w 5018777"/>
                <a:gd name="connsiteY74" fmla="*/ 427289 h 2613972"/>
                <a:gd name="connsiteX75" fmla="*/ 693520 w 5018777"/>
                <a:gd name="connsiteY75" fmla="*/ 507480 h 2613972"/>
                <a:gd name="connsiteX76" fmla="*/ 664492 w 5018777"/>
                <a:gd name="connsiteY76" fmla="*/ 551023 h 2613972"/>
                <a:gd name="connsiteX77" fmla="*/ 642720 w 5018777"/>
                <a:gd name="connsiteY77" fmla="*/ 616338 h 2613972"/>
                <a:gd name="connsiteX78" fmla="*/ 651792 w 5018777"/>
                <a:gd name="connsiteY78" fmla="*/ 747692 h 2613972"/>
                <a:gd name="connsiteX79" fmla="*/ 700052 w 5018777"/>
                <a:gd name="connsiteY79" fmla="*/ 811192 h 2613972"/>
                <a:gd name="connsiteX80" fmla="*/ 751577 w 5018777"/>
                <a:gd name="connsiteY80" fmla="*/ 811555 h 2613972"/>
                <a:gd name="connsiteX81" fmla="*/ 775889 w 5018777"/>
                <a:gd name="connsiteY81" fmla="*/ 755675 h 2613972"/>
                <a:gd name="connsiteX82" fmla="*/ 764640 w 5018777"/>
                <a:gd name="connsiteY82" fmla="*/ 686006 h 2613972"/>
                <a:gd name="connsiteX83" fmla="*/ 704769 w 5018777"/>
                <a:gd name="connsiteY83" fmla="*/ 651172 h 2613972"/>
                <a:gd name="connsiteX84" fmla="*/ 567246 w 5018777"/>
                <a:gd name="connsiteY84" fmla="*/ 645729 h 2613972"/>
                <a:gd name="connsiteX85" fmla="*/ 468549 w 5018777"/>
                <a:gd name="connsiteY85" fmla="*/ 688909 h 2613972"/>
                <a:gd name="connsiteX86" fmla="*/ 446777 w 5018777"/>
                <a:gd name="connsiteY86" fmla="*/ 761480 h 2613972"/>
                <a:gd name="connsiteX87" fmla="*/ 475806 w 5018777"/>
                <a:gd name="connsiteY87" fmla="*/ 855823 h 2613972"/>
                <a:gd name="connsiteX88" fmla="*/ 533863 w 5018777"/>
                <a:gd name="connsiteY88" fmla="*/ 848566 h 2613972"/>
                <a:gd name="connsiteX89" fmla="*/ 541120 w 5018777"/>
                <a:gd name="connsiteY89" fmla="*/ 826795 h 2613972"/>
                <a:gd name="connsiteX90" fmla="*/ 519349 w 5018777"/>
                <a:gd name="connsiteY90" fmla="*/ 746966 h 2613972"/>
                <a:gd name="connsiteX91" fmla="*/ 497577 w 5018777"/>
                <a:gd name="connsiteY91" fmla="*/ 732452 h 2613972"/>
                <a:gd name="connsiteX92" fmla="*/ 352435 w 5018777"/>
                <a:gd name="connsiteY92" fmla="*/ 739709 h 2613972"/>
                <a:gd name="connsiteX93" fmla="*/ 252286 w 5018777"/>
                <a:gd name="connsiteY93" fmla="*/ 797766 h 2613972"/>
                <a:gd name="connsiteX94" fmla="*/ 192777 w 5018777"/>
                <a:gd name="connsiteY94" fmla="*/ 899366 h 2613972"/>
                <a:gd name="connsiteX95" fmla="*/ 187335 w 5018777"/>
                <a:gd name="connsiteY95" fmla="*/ 1033260 h 2613972"/>
                <a:gd name="connsiteX96" fmla="*/ 218177 w 5018777"/>
                <a:gd name="connsiteY96" fmla="*/ 1077529 h 2613972"/>
                <a:gd name="connsiteX97" fmla="*/ 278049 w 5018777"/>
                <a:gd name="connsiteY97" fmla="*/ 1070272 h 2613972"/>
                <a:gd name="connsiteX98" fmla="*/ 297643 w 5018777"/>
                <a:gd name="connsiteY98" fmla="*/ 1029269 h 2613972"/>
                <a:gd name="connsiteX99" fmla="*/ 260995 w 5018777"/>
                <a:gd name="connsiteY99" fmla="*/ 964318 h 2613972"/>
                <a:gd name="connsiteX100" fmla="*/ 172095 w 5018777"/>
                <a:gd name="connsiteY100" fmla="*/ 958875 h 2613972"/>
                <a:gd name="connsiteX101" fmla="*/ 108957 w 5018777"/>
                <a:gd name="connsiteY101" fmla="*/ 1003143 h 2613972"/>
                <a:gd name="connsiteX102" fmla="*/ 54892 w 5018777"/>
                <a:gd name="connsiteY102" fmla="*/ 1073538 h 2613972"/>
                <a:gd name="connsiteX103" fmla="*/ 14252 w 5018777"/>
                <a:gd name="connsiteY103" fmla="*/ 1163526 h 2613972"/>
                <a:gd name="connsiteX104" fmla="*/ 20783 w 5018777"/>
                <a:gd name="connsiteY104" fmla="*/ 1268755 h 2613972"/>
                <a:gd name="connsiteX105" fmla="*/ 69406 w 5018777"/>
                <a:gd name="connsiteY105" fmla="*/ 1320280 h 2613972"/>
                <a:gd name="connsiteX106" fmla="*/ 112949 w 5018777"/>
                <a:gd name="connsiteY106" fmla="*/ 1349309 h 2613972"/>
                <a:gd name="connsiteX107" fmla="*/ 159032 w 5018777"/>
                <a:gd name="connsiteY107" fmla="*/ 1348583 h 2613972"/>
                <a:gd name="connsiteX108" fmla="*/ 217089 w 5018777"/>
                <a:gd name="connsiteY108" fmla="*/ 1323183 h 2613972"/>
                <a:gd name="connsiteX109" fmla="*/ 199672 w 5018777"/>
                <a:gd name="connsiteY109" fmla="*/ 1249886 h 2613972"/>
                <a:gd name="connsiteX110" fmla="*/ 124197 w 5018777"/>
                <a:gd name="connsiteY110" fmla="*/ 1242992 h 2613972"/>
                <a:gd name="connsiteX111" fmla="*/ 54892 w 5018777"/>
                <a:gd name="connsiteY111" fmla="*/ 1269480 h 2613972"/>
                <a:gd name="connsiteX112" fmla="*/ 33120 w 5018777"/>
                <a:gd name="connsiteY112" fmla="*/ 1305766 h 2613972"/>
                <a:gd name="connsiteX113" fmla="*/ 18606 w 5018777"/>
                <a:gd name="connsiteY113" fmla="*/ 1327538 h 2613972"/>
                <a:gd name="connsiteX114" fmla="*/ 4092 w 5018777"/>
                <a:gd name="connsiteY114" fmla="*/ 1386320 h 2613972"/>
                <a:gd name="connsiteX115" fmla="*/ 3729 w 5018777"/>
                <a:gd name="connsiteY115" fmla="*/ 1442926 h 2613972"/>
                <a:gd name="connsiteX116" fmla="*/ 47635 w 5018777"/>
                <a:gd name="connsiteY116" fmla="*/ 1501709 h 2613972"/>
                <a:gd name="connsiteX117" fmla="*/ 91177 w 5018777"/>
                <a:gd name="connsiteY117" fmla="*/ 1530738 h 2613972"/>
                <a:gd name="connsiteX118" fmla="*/ 127100 w 5018777"/>
                <a:gd name="connsiteY118" fmla="*/ 1575006 h 2613972"/>
                <a:gd name="connsiteX119" fmla="*/ 171006 w 5018777"/>
                <a:gd name="connsiteY119" fmla="*/ 1588795 h 2613972"/>
                <a:gd name="connsiteX120" fmla="*/ 228337 w 5018777"/>
                <a:gd name="connsiteY120" fmla="*/ 1568475 h 2613972"/>
                <a:gd name="connsiteX121" fmla="*/ 236683 w 5018777"/>
                <a:gd name="connsiteY121" fmla="*/ 1490460 h 2613972"/>
                <a:gd name="connsiteX122" fmla="*/ 157217 w 5018777"/>
                <a:gd name="connsiteY122" fmla="*/ 1472318 h 2613972"/>
                <a:gd name="connsiteX123" fmla="*/ 105692 w 5018777"/>
                <a:gd name="connsiteY123" fmla="*/ 1508966 h 2613972"/>
                <a:gd name="connsiteX124" fmla="*/ 105692 w 5018777"/>
                <a:gd name="connsiteY124" fmla="*/ 1704909 h 2613972"/>
                <a:gd name="connsiteX125" fmla="*/ 141615 w 5018777"/>
                <a:gd name="connsiteY125" fmla="*/ 1756072 h 2613972"/>
                <a:gd name="connsiteX126" fmla="*/ 192777 w 5018777"/>
                <a:gd name="connsiteY126" fmla="*/ 1799252 h 2613972"/>
                <a:gd name="connsiteX127" fmla="*/ 250835 w 5018777"/>
                <a:gd name="connsiteY127" fmla="*/ 1835538 h 2613972"/>
                <a:gd name="connsiteX128" fmla="*/ 359692 w 5018777"/>
                <a:gd name="connsiteY128" fmla="*/ 1828280 h 2613972"/>
                <a:gd name="connsiteX129" fmla="*/ 394163 w 5018777"/>
                <a:gd name="connsiteY129" fmla="*/ 1803243 h 2613972"/>
                <a:gd name="connsiteX130" fmla="*/ 410492 w 5018777"/>
                <a:gd name="connsiteY130" fmla="*/ 1704909 h 2613972"/>
                <a:gd name="connsiteX131" fmla="*/ 366949 w 5018777"/>
                <a:gd name="connsiteY131" fmla="*/ 1690395 h 2613972"/>
                <a:gd name="connsiteX132" fmla="*/ 316149 w 5018777"/>
                <a:gd name="connsiteY132" fmla="*/ 1697652 h 2613972"/>
                <a:gd name="connsiteX133" fmla="*/ 279863 w 5018777"/>
                <a:gd name="connsiteY133" fmla="*/ 1726680 h 2613972"/>
                <a:gd name="connsiteX134" fmla="*/ 265349 w 5018777"/>
                <a:gd name="connsiteY134" fmla="*/ 1791995 h 2613972"/>
                <a:gd name="connsiteX135" fmla="*/ 276235 w 5018777"/>
                <a:gd name="connsiteY135" fmla="*/ 1945846 h 2613972"/>
                <a:gd name="connsiteX136" fmla="*/ 331026 w 5018777"/>
                <a:gd name="connsiteY136" fmla="*/ 1991203 h 2613972"/>
                <a:gd name="connsiteX137" fmla="*/ 417749 w 5018777"/>
                <a:gd name="connsiteY137" fmla="*/ 2009709 h 2613972"/>
                <a:gd name="connsiteX138" fmla="*/ 526606 w 5018777"/>
                <a:gd name="connsiteY138" fmla="*/ 2002452 h 2613972"/>
                <a:gd name="connsiteX139" fmla="*/ 555635 w 5018777"/>
                <a:gd name="connsiteY139" fmla="*/ 1980680 h 2613972"/>
                <a:gd name="connsiteX140" fmla="*/ 599177 w 5018777"/>
                <a:gd name="connsiteY140" fmla="*/ 1951652 h 2613972"/>
                <a:gd name="connsiteX141" fmla="*/ 628206 w 5018777"/>
                <a:gd name="connsiteY141" fmla="*/ 1908109 h 2613972"/>
                <a:gd name="connsiteX142" fmla="*/ 613692 w 5018777"/>
                <a:gd name="connsiteY142" fmla="*/ 1842795 h 2613972"/>
                <a:gd name="connsiteX143" fmla="*/ 570149 w 5018777"/>
                <a:gd name="connsiteY143" fmla="*/ 1799252 h 2613972"/>
                <a:gd name="connsiteX144" fmla="*/ 528057 w 5018777"/>
                <a:gd name="connsiteY144" fmla="*/ 1807235 h 2613972"/>
                <a:gd name="connsiteX145" fmla="*/ 481249 w 5018777"/>
                <a:gd name="connsiteY145" fmla="*/ 1905206 h 2613972"/>
                <a:gd name="connsiteX146" fmla="*/ 555635 w 5018777"/>
                <a:gd name="connsiteY146" fmla="*/ 2002452 h 2613972"/>
                <a:gd name="connsiteX147" fmla="*/ 570149 w 5018777"/>
                <a:gd name="connsiteY147" fmla="*/ 2024223 h 2613972"/>
                <a:gd name="connsiteX148" fmla="*/ 700777 w 5018777"/>
                <a:gd name="connsiteY148" fmla="*/ 2075023 h 2613972"/>
                <a:gd name="connsiteX149" fmla="*/ 737063 w 5018777"/>
                <a:gd name="connsiteY149" fmla="*/ 2089538 h 2613972"/>
                <a:gd name="connsiteX150" fmla="*/ 867692 w 5018777"/>
                <a:gd name="connsiteY150" fmla="*/ 2126549 h 2613972"/>
                <a:gd name="connsiteX151" fmla="*/ 969292 w 5018777"/>
                <a:gd name="connsiteY151" fmla="*/ 2154852 h 2613972"/>
                <a:gd name="connsiteX152" fmla="*/ 1078149 w 5018777"/>
                <a:gd name="connsiteY152" fmla="*/ 2140338 h 2613972"/>
                <a:gd name="connsiteX153" fmla="*/ 1128949 w 5018777"/>
                <a:gd name="connsiteY153" fmla="*/ 2111309 h 2613972"/>
                <a:gd name="connsiteX154" fmla="*/ 1247603 w 5018777"/>
                <a:gd name="connsiteY154" fmla="*/ 2020232 h 2613972"/>
                <a:gd name="connsiteX155" fmla="*/ 1291509 w 5018777"/>
                <a:gd name="connsiteY155" fmla="*/ 1963989 h 2613972"/>
                <a:gd name="connsiteX156" fmla="*/ 1278083 w 5018777"/>
                <a:gd name="connsiteY156" fmla="*/ 1846060 h 2613972"/>
                <a:gd name="connsiteX157" fmla="*/ 1223292 w 5018777"/>
                <a:gd name="connsiteY157" fmla="*/ 1821023 h 2613972"/>
                <a:gd name="connsiteX158" fmla="*/ 1129675 w 5018777"/>
                <a:gd name="connsiteY158" fmla="*/ 1839892 h 2613972"/>
                <a:gd name="connsiteX159" fmla="*/ 1107177 w 5018777"/>
                <a:gd name="connsiteY159" fmla="*/ 1900852 h 2613972"/>
                <a:gd name="connsiteX160" fmla="*/ 1085406 w 5018777"/>
                <a:gd name="connsiteY160" fmla="*/ 2009709 h 2613972"/>
                <a:gd name="connsiteX161" fmla="*/ 1020092 w 5018777"/>
                <a:gd name="connsiteY161" fmla="*/ 2002452 h 2613972"/>
                <a:gd name="connsiteX162" fmla="*/ 984532 w 5018777"/>
                <a:gd name="connsiteY162" fmla="*/ 1918269 h 2613972"/>
                <a:gd name="connsiteX163" fmla="*/ 996869 w 5018777"/>
                <a:gd name="connsiteY163" fmla="*/ 1814492 h 2613972"/>
                <a:gd name="connsiteX164" fmla="*/ 1070529 w 5018777"/>
                <a:gd name="connsiteY164" fmla="*/ 1738292 h 2613972"/>
                <a:gd name="connsiteX165" fmla="*/ 1230549 w 5018777"/>
                <a:gd name="connsiteY165" fmla="*/ 1697652 h 2613972"/>
                <a:gd name="connsiteX166" fmla="*/ 1339406 w 5018777"/>
                <a:gd name="connsiteY166" fmla="*/ 1704909 h 2613972"/>
                <a:gd name="connsiteX167" fmla="*/ 1426492 w 5018777"/>
                <a:gd name="connsiteY167" fmla="*/ 1748452 h 2613972"/>
                <a:gd name="connsiteX168" fmla="*/ 1480557 w 5018777"/>
                <a:gd name="connsiteY168" fmla="*/ 1799252 h 2613972"/>
                <a:gd name="connsiteX169" fmla="*/ 1510312 w 5018777"/>
                <a:gd name="connsiteY169" fmla="*/ 1866380 h 2613972"/>
                <a:gd name="connsiteX170" fmla="*/ 1511037 w 5018777"/>
                <a:gd name="connsiteY170" fmla="*/ 1968706 h 2613972"/>
                <a:gd name="connsiteX171" fmla="*/ 1463866 w 5018777"/>
                <a:gd name="connsiteY171" fmla="*/ 2053615 h 2613972"/>
                <a:gd name="connsiteX172" fmla="*/ 1404720 w 5018777"/>
                <a:gd name="connsiteY172" fmla="*/ 2169366 h 2613972"/>
                <a:gd name="connsiteX173" fmla="*/ 1368435 w 5018777"/>
                <a:gd name="connsiteY173" fmla="*/ 2299995 h 2613972"/>
                <a:gd name="connsiteX174" fmla="*/ 1370975 w 5018777"/>
                <a:gd name="connsiteY174" fmla="*/ 2456023 h 2613972"/>
                <a:gd name="connsiteX175" fmla="*/ 1513577 w 5018777"/>
                <a:gd name="connsiteY175" fmla="*/ 2561252 h 2613972"/>
                <a:gd name="connsiteX176" fmla="*/ 1636949 w 5018777"/>
                <a:gd name="connsiteY176" fmla="*/ 2597538 h 2613972"/>
                <a:gd name="connsiteX177" fmla="*/ 1813297 w 5018777"/>
                <a:gd name="connsiteY177" fmla="*/ 2613957 h 2613972"/>
                <a:gd name="connsiteX178" fmla="*/ 1929775 w 5018777"/>
                <a:gd name="connsiteY178" fmla="*/ 2579213 h 2613972"/>
                <a:gd name="connsiteX179" fmla="*/ 1963520 w 5018777"/>
                <a:gd name="connsiteY179" fmla="*/ 2503195 h 2613972"/>
                <a:gd name="connsiteX180" fmla="*/ 2006337 w 5018777"/>
                <a:gd name="connsiteY180" fmla="*/ 2321766 h 2613972"/>
                <a:gd name="connsiteX181" fmla="*/ 2043349 w 5018777"/>
                <a:gd name="connsiteY181" fmla="*/ 2118566 h 2613972"/>
                <a:gd name="connsiteX182" fmla="*/ 2102495 w 5018777"/>
                <a:gd name="connsiteY182" fmla="*/ 1994469 h 2613972"/>
                <a:gd name="connsiteX183" fmla="*/ 2221512 w 5018777"/>
                <a:gd name="connsiteY183" fmla="*/ 1885975 h 2613972"/>
                <a:gd name="connsiteX184" fmla="*/ 2333362 w 5018777"/>
                <a:gd name="connsiteY184" fmla="*/ 1873365 h 2613972"/>
                <a:gd name="connsiteX185" fmla="*/ 2398949 w 5018777"/>
                <a:gd name="connsiteY185" fmla="*/ 1886338 h 2613972"/>
                <a:gd name="connsiteX186" fmla="*/ 2457006 w 5018777"/>
                <a:gd name="connsiteY186" fmla="*/ 1937138 h 2613972"/>
                <a:gd name="connsiteX187" fmla="*/ 2493292 w 5018777"/>
                <a:gd name="connsiteY187" fmla="*/ 1980680 h 2613972"/>
                <a:gd name="connsiteX188" fmla="*/ 2533387 w 5018777"/>
                <a:gd name="connsiteY188" fmla="*/ 2070850 h 2613972"/>
                <a:gd name="connsiteX189" fmla="*/ 2542550 w 5018777"/>
                <a:gd name="connsiteY189" fmla="*/ 2186783 h 2613972"/>
                <a:gd name="connsiteX190" fmla="*/ 2476600 w 5018777"/>
                <a:gd name="connsiteY190" fmla="*/ 2276772 h 2613972"/>
                <a:gd name="connsiteX191" fmla="*/ 2332092 w 5018777"/>
                <a:gd name="connsiteY191" fmla="*/ 2284845 h 2613972"/>
                <a:gd name="connsiteX192" fmla="*/ 2435144 w 5018777"/>
                <a:gd name="connsiteY192" fmla="*/ 2156666 h 2613972"/>
                <a:gd name="connsiteX193" fmla="*/ 2379899 w 5018777"/>
                <a:gd name="connsiteY193" fmla="*/ 2052435 h 2613972"/>
                <a:gd name="connsiteX194" fmla="*/ 2275577 w 5018777"/>
                <a:gd name="connsiteY194" fmla="*/ 2024223 h 2613972"/>
                <a:gd name="connsiteX195" fmla="*/ 2152206 w 5018777"/>
                <a:gd name="connsiteY195" fmla="*/ 2118566 h 2613972"/>
                <a:gd name="connsiteX196" fmla="*/ 2130435 w 5018777"/>
                <a:gd name="connsiteY196" fmla="*/ 2358052 h 2613972"/>
                <a:gd name="connsiteX197" fmla="*/ 2209265 w 5018777"/>
                <a:gd name="connsiteY197" fmla="*/ 2471898 h 2613972"/>
                <a:gd name="connsiteX198" fmla="*/ 2319120 w 5018777"/>
                <a:gd name="connsiteY198" fmla="*/ 2539480 h 2613972"/>
                <a:gd name="connsiteX199" fmla="*/ 2532662 w 5018777"/>
                <a:gd name="connsiteY199" fmla="*/ 2572682 h 2613972"/>
                <a:gd name="connsiteX200" fmla="*/ 2587635 w 5018777"/>
                <a:gd name="connsiteY200" fmla="*/ 2488680 h 2613972"/>
                <a:gd name="connsiteX201" fmla="*/ 2594892 w 5018777"/>
                <a:gd name="connsiteY201" fmla="*/ 2416109 h 2613972"/>
                <a:gd name="connsiteX202" fmla="*/ 2790835 w 5018777"/>
                <a:gd name="connsiteY202" fmla="*/ 2459652 h 2613972"/>
                <a:gd name="connsiteX203" fmla="*/ 2767612 w 5018777"/>
                <a:gd name="connsiteY203" fmla="*/ 2272145 h 2613972"/>
                <a:gd name="connsiteX204" fmla="*/ 2980246 w 5018777"/>
                <a:gd name="connsiteY204" fmla="*/ 2288837 h 2613972"/>
                <a:gd name="connsiteX205" fmla="*/ 2916474 w 5018777"/>
                <a:gd name="connsiteY205" fmla="*/ 2071576 h 2613972"/>
                <a:gd name="connsiteX206" fmla="*/ 3146435 w 5018777"/>
                <a:gd name="connsiteY206" fmla="*/ 2045995 h 2613972"/>
                <a:gd name="connsiteX207" fmla="*/ 3023063 w 5018777"/>
                <a:gd name="connsiteY207" fmla="*/ 1850052 h 2613972"/>
                <a:gd name="connsiteX208" fmla="*/ 3251300 w 5018777"/>
                <a:gd name="connsiteY208" fmla="*/ 1833179 h 2613972"/>
                <a:gd name="connsiteX209" fmla="*/ 3091099 w 5018777"/>
                <a:gd name="connsiteY209" fmla="*/ 1654109 h 2613972"/>
                <a:gd name="connsiteX210" fmla="*/ 3298835 w 5018777"/>
                <a:gd name="connsiteY210" fmla="*/ 1574280 h 2613972"/>
                <a:gd name="connsiteX211" fmla="*/ 3119402 w 5018777"/>
                <a:gd name="connsiteY211" fmla="*/ 1427233 h 2613972"/>
                <a:gd name="connsiteX212" fmla="*/ 3313349 w 5018777"/>
                <a:gd name="connsiteY212" fmla="*/ 1269480 h 2613972"/>
                <a:gd name="connsiteX213" fmla="*/ 3097993 w 5018777"/>
                <a:gd name="connsiteY213" fmla="*/ 1179401 h 2613972"/>
                <a:gd name="connsiteX214" fmla="*/ 3255292 w 5018777"/>
                <a:gd name="connsiteY214" fmla="*/ 1000966 h 2613972"/>
                <a:gd name="connsiteX215" fmla="*/ 3028325 w 5018777"/>
                <a:gd name="connsiteY215" fmla="*/ 929937 h 2613972"/>
                <a:gd name="connsiteX216" fmla="*/ 3131920 w 5018777"/>
                <a:gd name="connsiteY216" fmla="*/ 710680 h 2613972"/>
                <a:gd name="connsiteX217" fmla="*/ 2892435 w 5018777"/>
                <a:gd name="connsiteY217" fmla="*/ 652623 h 2613972"/>
                <a:gd name="connsiteX218" fmla="*/ 2976527 w 5018777"/>
                <a:gd name="connsiteY218" fmla="*/ 470741 h 2613972"/>
                <a:gd name="connsiteX219" fmla="*/ 2736950 w 5018777"/>
                <a:gd name="connsiteY219" fmla="*/ 453233 h 2613972"/>
                <a:gd name="connsiteX220" fmla="*/ 2725520 w 5018777"/>
                <a:gd name="connsiteY220" fmla="*/ 297023 h 2613972"/>
                <a:gd name="connsiteX221" fmla="*/ 2711006 w 5018777"/>
                <a:gd name="connsiteY221"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655920 w 5018777"/>
                <a:gd name="connsiteY25" fmla="*/ 115595 h 2613972"/>
                <a:gd name="connsiteX26" fmla="*/ 4568835 w 5018777"/>
                <a:gd name="connsiteY26" fmla="*/ 72052 h 2613972"/>
                <a:gd name="connsiteX27" fmla="*/ 4264035 w 5018777"/>
                <a:gd name="connsiteY27" fmla="*/ 6738 h 2613972"/>
                <a:gd name="connsiteX28" fmla="*/ 3939822 w 5018777"/>
                <a:gd name="connsiteY28" fmla="*/ 9550 h 2613972"/>
                <a:gd name="connsiteX29" fmla="*/ 3722380 w 5018777"/>
                <a:gd name="connsiteY29" fmla="*/ 72778 h 2613972"/>
                <a:gd name="connsiteX30" fmla="*/ 3547755 w 5018777"/>
                <a:gd name="connsiteY30" fmla="*/ 254932 h 2613972"/>
                <a:gd name="connsiteX31" fmla="*/ 3502035 w 5018777"/>
                <a:gd name="connsiteY31" fmla="*/ 427652 h 2613972"/>
                <a:gd name="connsiteX32" fmla="*/ 3501672 w 5018777"/>
                <a:gd name="connsiteY32" fmla="*/ 560095 h 2613972"/>
                <a:gd name="connsiteX33" fmla="*/ 3554649 w 5018777"/>
                <a:gd name="connsiteY33" fmla="*/ 674395 h 2613972"/>
                <a:gd name="connsiteX34" fmla="*/ 3638106 w 5018777"/>
                <a:gd name="connsiteY34" fmla="*/ 736806 h 2613972"/>
                <a:gd name="connsiteX35" fmla="*/ 3756397 w 5018777"/>
                <a:gd name="connsiteY35" fmla="*/ 759303 h 2613972"/>
                <a:gd name="connsiteX36" fmla="*/ 3886663 w 5018777"/>
                <a:gd name="connsiteY36" fmla="*/ 746966 h 2613972"/>
                <a:gd name="connsiteX37" fmla="*/ 3980643 w 5018777"/>
                <a:gd name="connsiteY37" fmla="*/ 665686 h 2613972"/>
                <a:gd name="connsiteX38" fmla="*/ 4000237 w 5018777"/>
                <a:gd name="connsiteY38" fmla="*/ 584043 h 2613972"/>
                <a:gd name="connsiteX39" fmla="*/ 3943450 w 5018777"/>
                <a:gd name="connsiteY39" fmla="*/ 487160 h 2613972"/>
                <a:gd name="connsiteX40" fmla="*/ 3866706 w 5018777"/>
                <a:gd name="connsiteY40" fmla="*/ 455229 h 2613972"/>
                <a:gd name="connsiteX41" fmla="*/ 3801120 w 5018777"/>
                <a:gd name="connsiteY41" fmla="*/ 466659 h 2613972"/>
                <a:gd name="connsiteX42" fmla="*/ 3763292 w 5018777"/>
                <a:gd name="connsiteY42" fmla="*/ 536509 h 2613972"/>
                <a:gd name="connsiteX43" fmla="*/ 3770005 w 5018777"/>
                <a:gd name="connsiteY43" fmla="*/ 633845 h 2613972"/>
                <a:gd name="connsiteX44" fmla="*/ 3681286 w 5018777"/>
                <a:gd name="connsiteY44" fmla="*/ 546669 h 2613972"/>
                <a:gd name="connsiteX45" fmla="*/ 3668949 w 5018777"/>
                <a:gd name="connsiteY45" fmla="*/ 442166 h 2613972"/>
                <a:gd name="connsiteX46" fmla="*/ 3724285 w 5018777"/>
                <a:gd name="connsiteY46" fmla="*/ 353992 h 2613972"/>
                <a:gd name="connsiteX47" fmla="*/ 3827427 w 5018777"/>
                <a:gd name="connsiteY47" fmla="*/ 318069 h 2613972"/>
                <a:gd name="connsiteX48" fmla="*/ 3959235 w 5018777"/>
                <a:gd name="connsiteY48" fmla="*/ 340566 h 2613972"/>
                <a:gd name="connsiteX49" fmla="*/ 4097120 w 5018777"/>
                <a:gd name="connsiteY49" fmla="*/ 485709 h 2613972"/>
                <a:gd name="connsiteX50" fmla="*/ 4111997 w 5018777"/>
                <a:gd name="connsiteY50" fmla="*/ 627586 h 2613972"/>
                <a:gd name="connsiteX51" fmla="*/ 4060835 w 5018777"/>
                <a:gd name="connsiteY51" fmla="*/ 775995 h 2613972"/>
                <a:gd name="connsiteX52" fmla="*/ 3946897 w 5018777"/>
                <a:gd name="connsiteY52" fmla="*/ 858000 h 2613972"/>
                <a:gd name="connsiteX53" fmla="*/ 3780255 w 5018777"/>
                <a:gd name="connsiteY53" fmla="*/ 892472 h 2613972"/>
                <a:gd name="connsiteX54" fmla="*/ 3567349 w 5018777"/>
                <a:gd name="connsiteY54" fmla="*/ 870338 h 2613972"/>
                <a:gd name="connsiteX55" fmla="*/ 3414586 w 5018777"/>
                <a:gd name="connsiteY55" fmla="*/ 817633 h 2613972"/>
                <a:gd name="connsiteX56" fmla="*/ 3324870 w 5018777"/>
                <a:gd name="connsiteY56" fmla="*/ 699432 h 2613972"/>
                <a:gd name="connsiteX57" fmla="*/ 3267538 w 5018777"/>
                <a:gd name="connsiteY57" fmla="*/ 546941 h 2613972"/>
                <a:gd name="connsiteX58" fmla="*/ 3199412 w 5018777"/>
                <a:gd name="connsiteY58" fmla="*/ 374675 h 2613972"/>
                <a:gd name="connsiteX59" fmla="*/ 3139177 w 5018777"/>
                <a:gd name="connsiteY59" fmla="*/ 289766 h 2613972"/>
                <a:gd name="connsiteX60" fmla="*/ 3081120 w 5018777"/>
                <a:gd name="connsiteY60" fmla="*/ 238966 h 2613972"/>
                <a:gd name="connsiteX61" fmla="*/ 3008549 w 5018777"/>
                <a:gd name="connsiteY61" fmla="*/ 180909 h 2613972"/>
                <a:gd name="connsiteX62" fmla="*/ 2934889 w 5018777"/>
                <a:gd name="connsiteY62" fmla="*/ 131198 h 2613972"/>
                <a:gd name="connsiteX63" fmla="*/ 2827120 w 5018777"/>
                <a:gd name="connsiteY63" fmla="*/ 86566 h 2613972"/>
                <a:gd name="connsiteX64" fmla="*/ 2667463 w 5018777"/>
                <a:gd name="connsiteY64" fmla="*/ 57538 h 2613972"/>
                <a:gd name="connsiteX65" fmla="*/ 2500549 w 5018777"/>
                <a:gd name="connsiteY65" fmla="*/ 50280 h 2613972"/>
                <a:gd name="connsiteX66" fmla="*/ 2275577 w 5018777"/>
                <a:gd name="connsiteY66" fmla="*/ 28509 h 2613972"/>
                <a:gd name="connsiteX67" fmla="*/ 2036092 w 5018777"/>
                <a:gd name="connsiteY67" fmla="*/ 13995 h 2613972"/>
                <a:gd name="connsiteX68" fmla="*/ 1753063 w 5018777"/>
                <a:gd name="connsiteY68" fmla="*/ 35766 h 2613972"/>
                <a:gd name="connsiteX69" fmla="*/ 1519746 w 5018777"/>
                <a:gd name="connsiteY69" fmla="*/ 88743 h 2613972"/>
                <a:gd name="connsiteX70" fmla="*/ 1157977 w 5018777"/>
                <a:gd name="connsiteY70" fmla="*/ 197238 h 2613972"/>
                <a:gd name="connsiteX71" fmla="*/ 969292 w 5018777"/>
                <a:gd name="connsiteY71" fmla="*/ 267995 h 2613972"/>
                <a:gd name="connsiteX72" fmla="*/ 889463 w 5018777"/>
                <a:gd name="connsiteY72" fmla="*/ 326052 h 2613972"/>
                <a:gd name="connsiteX73" fmla="*/ 763189 w 5018777"/>
                <a:gd name="connsiteY73" fmla="*/ 427289 h 2613972"/>
                <a:gd name="connsiteX74" fmla="*/ 693520 w 5018777"/>
                <a:gd name="connsiteY74" fmla="*/ 507480 h 2613972"/>
                <a:gd name="connsiteX75" fmla="*/ 664492 w 5018777"/>
                <a:gd name="connsiteY75" fmla="*/ 551023 h 2613972"/>
                <a:gd name="connsiteX76" fmla="*/ 642720 w 5018777"/>
                <a:gd name="connsiteY76" fmla="*/ 616338 h 2613972"/>
                <a:gd name="connsiteX77" fmla="*/ 651792 w 5018777"/>
                <a:gd name="connsiteY77" fmla="*/ 747692 h 2613972"/>
                <a:gd name="connsiteX78" fmla="*/ 700052 w 5018777"/>
                <a:gd name="connsiteY78" fmla="*/ 811192 h 2613972"/>
                <a:gd name="connsiteX79" fmla="*/ 751577 w 5018777"/>
                <a:gd name="connsiteY79" fmla="*/ 811555 h 2613972"/>
                <a:gd name="connsiteX80" fmla="*/ 775889 w 5018777"/>
                <a:gd name="connsiteY80" fmla="*/ 755675 h 2613972"/>
                <a:gd name="connsiteX81" fmla="*/ 764640 w 5018777"/>
                <a:gd name="connsiteY81" fmla="*/ 686006 h 2613972"/>
                <a:gd name="connsiteX82" fmla="*/ 704769 w 5018777"/>
                <a:gd name="connsiteY82" fmla="*/ 651172 h 2613972"/>
                <a:gd name="connsiteX83" fmla="*/ 567246 w 5018777"/>
                <a:gd name="connsiteY83" fmla="*/ 645729 h 2613972"/>
                <a:gd name="connsiteX84" fmla="*/ 468549 w 5018777"/>
                <a:gd name="connsiteY84" fmla="*/ 688909 h 2613972"/>
                <a:gd name="connsiteX85" fmla="*/ 446777 w 5018777"/>
                <a:gd name="connsiteY85" fmla="*/ 761480 h 2613972"/>
                <a:gd name="connsiteX86" fmla="*/ 475806 w 5018777"/>
                <a:gd name="connsiteY86" fmla="*/ 855823 h 2613972"/>
                <a:gd name="connsiteX87" fmla="*/ 533863 w 5018777"/>
                <a:gd name="connsiteY87" fmla="*/ 848566 h 2613972"/>
                <a:gd name="connsiteX88" fmla="*/ 541120 w 5018777"/>
                <a:gd name="connsiteY88" fmla="*/ 826795 h 2613972"/>
                <a:gd name="connsiteX89" fmla="*/ 519349 w 5018777"/>
                <a:gd name="connsiteY89" fmla="*/ 746966 h 2613972"/>
                <a:gd name="connsiteX90" fmla="*/ 497577 w 5018777"/>
                <a:gd name="connsiteY90" fmla="*/ 732452 h 2613972"/>
                <a:gd name="connsiteX91" fmla="*/ 352435 w 5018777"/>
                <a:gd name="connsiteY91" fmla="*/ 739709 h 2613972"/>
                <a:gd name="connsiteX92" fmla="*/ 252286 w 5018777"/>
                <a:gd name="connsiteY92" fmla="*/ 797766 h 2613972"/>
                <a:gd name="connsiteX93" fmla="*/ 192777 w 5018777"/>
                <a:gd name="connsiteY93" fmla="*/ 899366 h 2613972"/>
                <a:gd name="connsiteX94" fmla="*/ 187335 w 5018777"/>
                <a:gd name="connsiteY94" fmla="*/ 1033260 h 2613972"/>
                <a:gd name="connsiteX95" fmla="*/ 218177 w 5018777"/>
                <a:gd name="connsiteY95" fmla="*/ 1077529 h 2613972"/>
                <a:gd name="connsiteX96" fmla="*/ 278049 w 5018777"/>
                <a:gd name="connsiteY96" fmla="*/ 1070272 h 2613972"/>
                <a:gd name="connsiteX97" fmla="*/ 297643 w 5018777"/>
                <a:gd name="connsiteY97" fmla="*/ 1029269 h 2613972"/>
                <a:gd name="connsiteX98" fmla="*/ 260995 w 5018777"/>
                <a:gd name="connsiteY98" fmla="*/ 964318 h 2613972"/>
                <a:gd name="connsiteX99" fmla="*/ 172095 w 5018777"/>
                <a:gd name="connsiteY99" fmla="*/ 958875 h 2613972"/>
                <a:gd name="connsiteX100" fmla="*/ 108957 w 5018777"/>
                <a:gd name="connsiteY100" fmla="*/ 1003143 h 2613972"/>
                <a:gd name="connsiteX101" fmla="*/ 54892 w 5018777"/>
                <a:gd name="connsiteY101" fmla="*/ 1073538 h 2613972"/>
                <a:gd name="connsiteX102" fmla="*/ 14252 w 5018777"/>
                <a:gd name="connsiteY102" fmla="*/ 1163526 h 2613972"/>
                <a:gd name="connsiteX103" fmla="*/ 20783 w 5018777"/>
                <a:gd name="connsiteY103" fmla="*/ 1268755 h 2613972"/>
                <a:gd name="connsiteX104" fmla="*/ 69406 w 5018777"/>
                <a:gd name="connsiteY104" fmla="*/ 1320280 h 2613972"/>
                <a:gd name="connsiteX105" fmla="*/ 112949 w 5018777"/>
                <a:gd name="connsiteY105" fmla="*/ 1349309 h 2613972"/>
                <a:gd name="connsiteX106" fmla="*/ 159032 w 5018777"/>
                <a:gd name="connsiteY106" fmla="*/ 1348583 h 2613972"/>
                <a:gd name="connsiteX107" fmla="*/ 217089 w 5018777"/>
                <a:gd name="connsiteY107" fmla="*/ 1323183 h 2613972"/>
                <a:gd name="connsiteX108" fmla="*/ 199672 w 5018777"/>
                <a:gd name="connsiteY108" fmla="*/ 1249886 h 2613972"/>
                <a:gd name="connsiteX109" fmla="*/ 124197 w 5018777"/>
                <a:gd name="connsiteY109" fmla="*/ 1242992 h 2613972"/>
                <a:gd name="connsiteX110" fmla="*/ 54892 w 5018777"/>
                <a:gd name="connsiteY110" fmla="*/ 1269480 h 2613972"/>
                <a:gd name="connsiteX111" fmla="*/ 33120 w 5018777"/>
                <a:gd name="connsiteY111" fmla="*/ 1305766 h 2613972"/>
                <a:gd name="connsiteX112" fmla="*/ 18606 w 5018777"/>
                <a:gd name="connsiteY112" fmla="*/ 1327538 h 2613972"/>
                <a:gd name="connsiteX113" fmla="*/ 4092 w 5018777"/>
                <a:gd name="connsiteY113" fmla="*/ 1386320 h 2613972"/>
                <a:gd name="connsiteX114" fmla="*/ 3729 w 5018777"/>
                <a:gd name="connsiteY114" fmla="*/ 1442926 h 2613972"/>
                <a:gd name="connsiteX115" fmla="*/ 47635 w 5018777"/>
                <a:gd name="connsiteY115" fmla="*/ 1501709 h 2613972"/>
                <a:gd name="connsiteX116" fmla="*/ 91177 w 5018777"/>
                <a:gd name="connsiteY116" fmla="*/ 1530738 h 2613972"/>
                <a:gd name="connsiteX117" fmla="*/ 127100 w 5018777"/>
                <a:gd name="connsiteY117" fmla="*/ 1575006 h 2613972"/>
                <a:gd name="connsiteX118" fmla="*/ 171006 w 5018777"/>
                <a:gd name="connsiteY118" fmla="*/ 1588795 h 2613972"/>
                <a:gd name="connsiteX119" fmla="*/ 228337 w 5018777"/>
                <a:gd name="connsiteY119" fmla="*/ 1568475 h 2613972"/>
                <a:gd name="connsiteX120" fmla="*/ 236683 w 5018777"/>
                <a:gd name="connsiteY120" fmla="*/ 1490460 h 2613972"/>
                <a:gd name="connsiteX121" fmla="*/ 157217 w 5018777"/>
                <a:gd name="connsiteY121" fmla="*/ 1472318 h 2613972"/>
                <a:gd name="connsiteX122" fmla="*/ 105692 w 5018777"/>
                <a:gd name="connsiteY122" fmla="*/ 1508966 h 2613972"/>
                <a:gd name="connsiteX123" fmla="*/ 105692 w 5018777"/>
                <a:gd name="connsiteY123" fmla="*/ 1704909 h 2613972"/>
                <a:gd name="connsiteX124" fmla="*/ 141615 w 5018777"/>
                <a:gd name="connsiteY124" fmla="*/ 1756072 h 2613972"/>
                <a:gd name="connsiteX125" fmla="*/ 192777 w 5018777"/>
                <a:gd name="connsiteY125" fmla="*/ 1799252 h 2613972"/>
                <a:gd name="connsiteX126" fmla="*/ 250835 w 5018777"/>
                <a:gd name="connsiteY126" fmla="*/ 1835538 h 2613972"/>
                <a:gd name="connsiteX127" fmla="*/ 359692 w 5018777"/>
                <a:gd name="connsiteY127" fmla="*/ 1828280 h 2613972"/>
                <a:gd name="connsiteX128" fmla="*/ 394163 w 5018777"/>
                <a:gd name="connsiteY128" fmla="*/ 1803243 h 2613972"/>
                <a:gd name="connsiteX129" fmla="*/ 410492 w 5018777"/>
                <a:gd name="connsiteY129" fmla="*/ 1704909 h 2613972"/>
                <a:gd name="connsiteX130" fmla="*/ 366949 w 5018777"/>
                <a:gd name="connsiteY130" fmla="*/ 1690395 h 2613972"/>
                <a:gd name="connsiteX131" fmla="*/ 316149 w 5018777"/>
                <a:gd name="connsiteY131" fmla="*/ 1697652 h 2613972"/>
                <a:gd name="connsiteX132" fmla="*/ 279863 w 5018777"/>
                <a:gd name="connsiteY132" fmla="*/ 1726680 h 2613972"/>
                <a:gd name="connsiteX133" fmla="*/ 265349 w 5018777"/>
                <a:gd name="connsiteY133" fmla="*/ 1791995 h 2613972"/>
                <a:gd name="connsiteX134" fmla="*/ 276235 w 5018777"/>
                <a:gd name="connsiteY134" fmla="*/ 1945846 h 2613972"/>
                <a:gd name="connsiteX135" fmla="*/ 331026 w 5018777"/>
                <a:gd name="connsiteY135" fmla="*/ 1991203 h 2613972"/>
                <a:gd name="connsiteX136" fmla="*/ 417749 w 5018777"/>
                <a:gd name="connsiteY136" fmla="*/ 2009709 h 2613972"/>
                <a:gd name="connsiteX137" fmla="*/ 526606 w 5018777"/>
                <a:gd name="connsiteY137" fmla="*/ 2002452 h 2613972"/>
                <a:gd name="connsiteX138" fmla="*/ 555635 w 5018777"/>
                <a:gd name="connsiteY138" fmla="*/ 1980680 h 2613972"/>
                <a:gd name="connsiteX139" fmla="*/ 599177 w 5018777"/>
                <a:gd name="connsiteY139" fmla="*/ 1951652 h 2613972"/>
                <a:gd name="connsiteX140" fmla="*/ 628206 w 5018777"/>
                <a:gd name="connsiteY140" fmla="*/ 1908109 h 2613972"/>
                <a:gd name="connsiteX141" fmla="*/ 613692 w 5018777"/>
                <a:gd name="connsiteY141" fmla="*/ 1842795 h 2613972"/>
                <a:gd name="connsiteX142" fmla="*/ 570149 w 5018777"/>
                <a:gd name="connsiteY142" fmla="*/ 1799252 h 2613972"/>
                <a:gd name="connsiteX143" fmla="*/ 528057 w 5018777"/>
                <a:gd name="connsiteY143" fmla="*/ 1807235 h 2613972"/>
                <a:gd name="connsiteX144" fmla="*/ 481249 w 5018777"/>
                <a:gd name="connsiteY144" fmla="*/ 1905206 h 2613972"/>
                <a:gd name="connsiteX145" fmla="*/ 555635 w 5018777"/>
                <a:gd name="connsiteY145" fmla="*/ 2002452 h 2613972"/>
                <a:gd name="connsiteX146" fmla="*/ 570149 w 5018777"/>
                <a:gd name="connsiteY146" fmla="*/ 2024223 h 2613972"/>
                <a:gd name="connsiteX147" fmla="*/ 700777 w 5018777"/>
                <a:gd name="connsiteY147" fmla="*/ 2075023 h 2613972"/>
                <a:gd name="connsiteX148" fmla="*/ 737063 w 5018777"/>
                <a:gd name="connsiteY148" fmla="*/ 2089538 h 2613972"/>
                <a:gd name="connsiteX149" fmla="*/ 867692 w 5018777"/>
                <a:gd name="connsiteY149" fmla="*/ 2126549 h 2613972"/>
                <a:gd name="connsiteX150" fmla="*/ 969292 w 5018777"/>
                <a:gd name="connsiteY150" fmla="*/ 2154852 h 2613972"/>
                <a:gd name="connsiteX151" fmla="*/ 1078149 w 5018777"/>
                <a:gd name="connsiteY151" fmla="*/ 2140338 h 2613972"/>
                <a:gd name="connsiteX152" fmla="*/ 1128949 w 5018777"/>
                <a:gd name="connsiteY152" fmla="*/ 2111309 h 2613972"/>
                <a:gd name="connsiteX153" fmla="*/ 1247603 w 5018777"/>
                <a:gd name="connsiteY153" fmla="*/ 2020232 h 2613972"/>
                <a:gd name="connsiteX154" fmla="*/ 1291509 w 5018777"/>
                <a:gd name="connsiteY154" fmla="*/ 1963989 h 2613972"/>
                <a:gd name="connsiteX155" fmla="*/ 1278083 w 5018777"/>
                <a:gd name="connsiteY155" fmla="*/ 1846060 h 2613972"/>
                <a:gd name="connsiteX156" fmla="*/ 1223292 w 5018777"/>
                <a:gd name="connsiteY156" fmla="*/ 1821023 h 2613972"/>
                <a:gd name="connsiteX157" fmla="*/ 1129675 w 5018777"/>
                <a:gd name="connsiteY157" fmla="*/ 1839892 h 2613972"/>
                <a:gd name="connsiteX158" fmla="*/ 1107177 w 5018777"/>
                <a:gd name="connsiteY158" fmla="*/ 1900852 h 2613972"/>
                <a:gd name="connsiteX159" fmla="*/ 1085406 w 5018777"/>
                <a:gd name="connsiteY159" fmla="*/ 2009709 h 2613972"/>
                <a:gd name="connsiteX160" fmla="*/ 1020092 w 5018777"/>
                <a:gd name="connsiteY160" fmla="*/ 2002452 h 2613972"/>
                <a:gd name="connsiteX161" fmla="*/ 984532 w 5018777"/>
                <a:gd name="connsiteY161" fmla="*/ 1918269 h 2613972"/>
                <a:gd name="connsiteX162" fmla="*/ 996869 w 5018777"/>
                <a:gd name="connsiteY162" fmla="*/ 1814492 h 2613972"/>
                <a:gd name="connsiteX163" fmla="*/ 1070529 w 5018777"/>
                <a:gd name="connsiteY163" fmla="*/ 1738292 h 2613972"/>
                <a:gd name="connsiteX164" fmla="*/ 1230549 w 5018777"/>
                <a:gd name="connsiteY164" fmla="*/ 1697652 h 2613972"/>
                <a:gd name="connsiteX165" fmla="*/ 1339406 w 5018777"/>
                <a:gd name="connsiteY165" fmla="*/ 1704909 h 2613972"/>
                <a:gd name="connsiteX166" fmla="*/ 1426492 w 5018777"/>
                <a:gd name="connsiteY166" fmla="*/ 1748452 h 2613972"/>
                <a:gd name="connsiteX167" fmla="*/ 1480557 w 5018777"/>
                <a:gd name="connsiteY167" fmla="*/ 1799252 h 2613972"/>
                <a:gd name="connsiteX168" fmla="*/ 1510312 w 5018777"/>
                <a:gd name="connsiteY168" fmla="*/ 1866380 h 2613972"/>
                <a:gd name="connsiteX169" fmla="*/ 1511037 w 5018777"/>
                <a:gd name="connsiteY169" fmla="*/ 1968706 h 2613972"/>
                <a:gd name="connsiteX170" fmla="*/ 1463866 w 5018777"/>
                <a:gd name="connsiteY170" fmla="*/ 2053615 h 2613972"/>
                <a:gd name="connsiteX171" fmla="*/ 1404720 w 5018777"/>
                <a:gd name="connsiteY171" fmla="*/ 2169366 h 2613972"/>
                <a:gd name="connsiteX172" fmla="*/ 1368435 w 5018777"/>
                <a:gd name="connsiteY172" fmla="*/ 2299995 h 2613972"/>
                <a:gd name="connsiteX173" fmla="*/ 1370975 w 5018777"/>
                <a:gd name="connsiteY173" fmla="*/ 2456023 h 2613972"/>
                <a:gd name="connsiteX174" fmla="*/ 1513577 w 5018777"/>
                <a:gd name="connsiteY174" fmla="*/ 2561252 h 2613972"/>
                <a:gd name="connsiteX175" fmla="*/ 1636949 w 5018777"/>
                <a:gd name="connsiteY175" fmla="*/ 2597538 h 2613972"/>
                <a:gd name="connsiteX176" fmla="*/ 1813297 w 5018777"/>
                <a:gd name="connsiteY176" fmla="*/ 2613957 h 2613972"/>
                <a:gd name="connsiteX177" fmla="*/ 1929775 w 5018777"/>
                <a:gd name="connsiteY177" fmla="*/ 2579213 h 2613972"/>
                <a:gd name="connsiteX178" fmla="*/ 1963520 w 5018777"/>
                <a:gd name="connsiteY178" fmla="*/ 2503195 h 2613972"/>
                <a:gd name="connsiteX179" fmla="*/ 2006337 w 5018777"/>
                <a:gd name="connsiteY179" fmla="*/ 2321766 h 2613972"/>
                <a:gd name="connsiteX180" fmla="*/ 2043349 w 5018777"/>
                <a:gd name="connsiteY180" fmla="*/ 2118566 h 2613972"/>
                <a:gd name="connsiteX181" fmla="*/ 2102495 w 5018777"/>
                <a:gd name="connsiteY181" fmla="*/ 1994469 h 2613972"/>
                <a:gd name="connsiteX182" fmla="*/ 2221512 w 5018777"/>
                <a:gd name="connsiteY182" fmla="*/ 1885975 h 2613972"/>
                <a:gd name="connsiteX183" fmla="*/ 2333362 w 5018777"/>
                <a:gd name="connsiteY183" fmla="*/ 1873365 h 2613972"/>
                <a:gd name="connsiteX184" fmla="*/ 2398949 w 5018777"/>
                <a:gd name="connsiteY184" fmla="*/ 1886338 h 2613972"/>
                <a:gd name="connsiteX185" fmla="*/ 2457006 w 5018777"/>
                <a:gd name="connsiteY185" fmla="*/ 1937138 h 2613972"/>
                <a:gd name="connsiteX186" fmla="*/ 2493292 w 5018777"/>
                <a:gd name="connsiteY186" fmla="*/ 1980680 h 2613972"/>
                <a:gd name="connsiteX187" fmla="*/ 2533387 w 5018777"/>
                <a:gd name="connsiteY187" fmla="*/ 2070850 h 2613972"/>
                <a:gd name="connsiteX188" fmla="*/ 2542550 w 5018777"/>
                <a:gd name="connsiteY188" fmla="*/ 2186783 h 2613972"/>
                <a:gd name="connsiteX189" fmla="*/ 2476600 w 5018777"/>
                <a:gd name="connsiteY189" fmla="*/ 2276772 h 2613972"/>
                <a:gd name="connsiteX190" fmla="*/ 2332092 w 5018777"/>
                <a:gd name="connsiteY190" fmla="*/ 2284845 h 2613972"/>
                <a:gd name="connsiteX191" fmla="*/ 2435144 w 5018777"/>
                <a:gd name="connsiteY191" fmla="*/ 2156666 h 2613972"/>
                <a:gd name="connsiteX192" fmla="*/ 2379899 w 5018777"/>
                <a:gd name="connsiteY192" fmla="*/ 2052435 h 2613972"/>
                <a:gd name="connsiteX193" fmla="*/ 2275577 w 5018777"/>
                <a:gd name="connsiteY193" fmla="*/ 2024223 h 2613972"/>
                <a:gd name="connsiteX194" fmla="*/ 2152206 w 5018777"/>
                <a:gd name="connsiteY194" fmla="*/ 2118566 h 2613972"/>
                <a:gd name="connsiteX195" fmla="*/ 2130435 w 5018777"/>
                <a:gd name="connsiteY195" fmla="*/ 2358052 h 2613972"/>
                <a:gd name="connsiteX196" fmla="*/ 2209265 w 5018777"/>
                <a:gd name="connsiteY196" fmla="*/ 2471898 h 2613972"/>
                <a:gd name="connsiteX197" fmla="*/ 2319120 w 5018777"/>
                <a:gd name="connsiteY197" fmla="*/ 2539480 h 2613972"/>
                <a:gd name="connsiteX198" fmla="*/ 2532662 w 5018777"/>
                <a:gd name="connsiteY198" fmla="*/ 2572682 h 2613972"/>
                <a:gd name="connsiteX199" fmla="*/ 2587635 w 5018777"/>
                <a:gd name="connsiteY199" fmla="*/ 2488680 h 2613972"/>
                <a:gd name="connsiteX200" fmla="*/ 2594892 w 5018777"/>
                <a:gd name="connsiteY200" fmla="*/ 2416109 h 2613972"/>
                <a:gd name="connsiteX201" fmla="*/ 2790835 w 5018777"/>
                <a:gd name="connsiteY201" fmla="*/ 2459652 h 2613972"/>
                <a:gd name="connsiteX202" fmla="*/ 2767612 w 5018777"/>
                <a:gd name="connsiteY202" fmla="*/ 2272145 h 2613972"/>
                <a:gd name="connsiteX203" fmla="*/ 2980246 w 5018777"/>
                <a:gd name="connsiteY203" fmla="*/ 2288837 h 2613972"/>
                <a:gd name="connsiteX204" fmla="*/ 2916474 w 5018777"/>
                <a:gd name="connsiteY204" fmla="*/ 2071576 h 2613972"/>
                <a:gd name="connsiteX205" fmla="*/ 3146435 w 5018777"/>
                <a:gd name="connsiteY205" fmla="*/ 2045995 h 2613972"/>
                <a:gd name="connsiteX206" fmla="*/ 3023063 w 5018777"/>
                <a:gd name="connsiteY206" fmla="*/ 1850052 h 2613972"/>
                <a:gd name="connsiteX207" fmla="*/ 3251300 w 5018777"/>
                <a:gd name="connsiteY207" fmla="*/ 1833179 h 2613972"/>
                <a:gd name="connsiteX208" fmla="*/ 3091099 w 5018777"/>
                <a:gd name="connsiteY208" fmla="*/ 1654109 h 2613972"/>
                <a:gd name="connsiteX209" fmla="*/ 3298835 w 5018777"/>
                <a:gd name="connsiteY209" fmla="*/ 1574280 h 2613972"/>
                <a:gd name="connsiteX210" fmla="*/ 3119402 w 5018777"/>
                <a:gd name="connsiteY210" fmla="*/ 1427233 h 2613972"/>
                <a:gd name="connsiteX211" fmla="*/ 3313349 w 5018777"/>
                <a:gd name="connsiteY211" fmla="*/ 1269480 h 2613972"/>
                <a:gd name="connsiteX212" fmla="*/ 3097993 w 5018777"/>
                <a:gd name="connsiteY212" fmla="*/ 1179401 h 2613972"/>
                <a:gd name="connsiteX213" fmla="*/ 3255292 w 5018777"/>
                <a:gd name="connsiteY213" fmla="*/ 1000966 h 2613972"/>
                <a:gd name="connsiteX214" fmla="*/ 3028325 w 5018777"/>
                <a:gd name="connsiteY214" fmla="*/ 929937 h 2613972"/>
                <a:gd name="connsiteX215" fmla="*/ 3131920 w 5018777"/>
                <a:gd name="connsiteY215" fmla="*/ 710680 h 2613972"/>
                <a:gd name="connsiteX216" fmla="*/ 2892435 w 5018777"/>
                <a:gd name="connsiteY216" fmla="*/ 652623 h 2613972"/>
                <a:gd name="connsiteX217" fmla="*/ 2976527 w 5018777"/>
                <a:gd name="connsiteY217" fmla="*/ 470741 h 2613972"/>
                <a:gd name="connsiteX218" fmla="*/ 2736950 w 5018777"/>
                <a:gd name="connsiteY218" fmla="*/ 453233 h 2613972"/>
                <a:gd name="connsiteX219" fmla="*/ 2725520 w 5018777"/>
                <a:gd name="connsiteY219" fmla="*/ 297023 h 2613972"/>
                <a:gd name="connsiteX220" fmla="*/ 2711006 w 5018777"/>
                <a:gd name="connsiteY220"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655920 w 5018777"/>
                <a:gd name="connsiteY24" fmla="*/ 115595 h 2613972"/>
                <a:gd name="connsiteX25" fmla="*/ 4568835 w 5018777"/>
                <a:gd name="connsiteY25" fmla="*/ 72052 h 2613972"/>
                <a:gd name="connsiteX26" fmla="*/ 4264035 w 5018777"/>
                <a:gd name="connsiteY26" fmla="*/ 6738 h 2613972"/>
                <a:gd name="connsiteX27" fmla="*/ 3939822 w 5018777"/>
                <a:gd name="connsiteY27" fmla="*/ 9550 h 2613972"/>
                <a:gd name="connsiteX28" fmla="*/ 3722380 w 5018777"/>
                <a:gd name="connsiteY28" fmla="*/ 72778 h 2613972"/>
                <a:gd name="connsiteX29" fmla="*/ 3547755 w 5018777"/>
                <a:gd name="connsiteY29" fmla="*/ 254932 h 2613972"/>
                <a:gd name="connsiteX30" fmla="*/ 3502035 w 5018777"/>
                <a:gd name="connsiteY30" fmla="*/ 427652 h 2613972"/>
                <a:gd name="connsiteX31" fmla="*/ 3501672 w 5018777"/>
                <a:gd name="connsiteY31" fmla="*/ 560095 h 2613972"/>
                <a:gd name="connsiteX32" fmla="*/ 3554649 w 5018777"/>
                <a:gd name="connsiteY32" fmla="*/ 674395 h 2613972"/>
                <a:gd name="connsiteX33" fmla="*/ 3638106 w 5018777"/>
                <a:gd name="connsiteY33" fmla="*/ 736806 h 2613972"/>
                <a:gd name="connsiteX34" fmla="*/ 3756397 w 5018777"/>
                <a:gd name="connsiteY34" fmla="*/ 759303 h 2613972"/>
                <a:gd name="connsiteX35" fmla="*/ 3886663 w 5018777"/>
                <a:gd name="connsiteY35" fmla="*/ 746966 h 2613972"/>
                <a:gd name="connsiteX36" fmla="*/ 3980643 w 5018777"/>
                <a:gd name="connsiteY36" fmla="*/ 665686 h 2613972"/>
                <a:gd name="connsiteX37" fmla="*/ 4000237 w 5018777"/>
                <a:gd name="connsiteY37" fmla="*/ 584043 h 2613972"/>
                <a:gd name="connsiteX38" fmla="*/ 3943450 w 5018777"/>
                <a:gd name="connsiteY38" fmla="*/ 487160 h 2613972"/>
                <a:gd name="connsiteX39" fmla="*/ 3866706 w 5018777"/>
                <a:gd name="connsiteY39" fmla="*/ 455229 h 2613972"/>
                <a:gd name="connsiteX40" fmla="*/ 3801120 w 5018777"/>
                <a:gd name="connsiteY40" fmla="*/ 466659 h 2613972"/>
                <a:gd name="connsiteX41" fmla="*/ 3763292 w 5018777"/>
                <a:gd name="connsiteY41" fmla="*/ 536509 h 2613972"/>
                <a:gd name="connsiteX42" fmla="*/ 3770005 w 5018777"/>
                <a:gd name="connsiteY42" fmla="*/ 633845 h 2613972"/>
                <a:gd name="connsiteX43" fmla="*/ 3681286 w 5018777"/>
                <a:gd name="connsiteY43" fmla="*/ 546669 h 2613972"/>
                <a:gd name="connsiteX44" fmla="*/ 3668949 w 5018777"/>
                <a:gd name="connsiteY44" fmla="*/ 442166 h 2613972"/>
                <a:gd name="connsiteX45" fmla="*/ 3724285 w 5018777"/>
                <a:gd name="connsiteY45" fmla="*/ 353992 h 2613972"/>
                <a:gd name="connsiteX46" fmla="*/ 3827427 w 5018777"/>
                <a:gd name="connsiteY46" fmla="*/ 318069 h 2613972"/>
                <a:gd name="connsiteX47" fmla="*/ 3959235 w 5018777"/>
                <a:gd name="connsiteY47" fmla="*/ 340566 h 2613972"/>
                <a:gd name="connsiteX48" fmla="*/ 4097120 w 5018777"/>
                <a:gd name="connsiteY48" fmla="*/ 485709 h 2613972"/>
                <a:gd name="connsiteX49" fmla="*/ 4111997 w 5018777"/>
                <a:gd name="connsiteY49" fmla="*/ 627586 h 2613972"/>
                <a:gd name="connsiteX50" fmla="*/ 4060835 w 5018777"/>
                <a:gd name="connsiteY50" fmla="*/ 775995 h 2613972"/>
                <a:gd name="connsiteX51" fmla="*/ 3946897 w 5018777"/>
                <a:gd name="connsiteY51" fmla="*/ 858000 h 2613972"/>
                <a:gd name="connsiteX52" fmla="*/ 3780255 w 5018777"/>
                <a:gd name="connsiteY52" fmla="*/ 892472 h 2613972"/>
                <a:gd name="connsiteX53" fmla="*/ 3567349 w 5018777"/>
                <a:gd name="connsiteY53" fmla="*/ 870338 h 2613972"/>
                <a:gd name="connsiteX54" fmla="*/ 3414586 w 5018777"/>
                <a:gd name="connsiteY54" fmla="*/ 817633 h 2613972"/>
                <a:gd name="connsiteX55" fmla="*/ 3324870 w 5018777"/>
                <a:gd name="connsiteY55" fmla="*/ 699432 h 2613972"/>
                <a:gd name="connsiteX56" fmla="*/ 3267538 w 5018777"/>
                <a:gd name="connsiteY56" fmla="*/ 546941 h 2613972"/>
                <a:gd name="connsiteX57" fmla="*/ 3199412 w 5018777"/>
                <a:gd name="connsiteY57" fmla="*/ 374675 h 2613972"/>
                <a:gd name="connsiteX58" fmla="*/ 3139177 w 5018777"/>
                <a:gd name="connsiteY58" fmla="*/ 289766 h 2613972"/>
                <a:gd name="connsiteX59" fmla="*/ 3081120 w 5018777"/>
                <a:gd name="connsiteY59" fmla="*/ 238966 h 2613972"/>
                <a:gd name="connsiteX60" fmla="*/ 3008549 w 5018777"/>
                <a:gd name="connsiteY60" fmla="*/ 180909 h 2613972"/>
                <a:gd name="connsiteX61" fmla="*/ 2934889 w 5018777"/>
                <a:gd name="connsiteY61" fmla="*/ 131198 h 2613972"/>
                <a:gd name="connsiteX62" fmla="*/ 2827120 w 5018777"/>
                <a:gd name="connsiteY62" fmla="*/ 86566 h 2613972"/>
                <a:gd name="connsiteX63" fmla="*/ 2667463 w 5018777"/>
                <a:gd name="connsiteY63" fmla="*/ 57538 h 2613972"/>
                <a:gd name="connsiteX64" fmla="*/ 2500549 w 5018777"/>
                <a:gd name="connsiteY64" fmla="*/ 50280 h 2613972"/>
                <a:gd name="connsiteX65" fmla="*/ 2275577 w 5018777"/>
                <a:gd name="connsiteY65" fmla="*/ 28509 h 2613972"/>
                <a:gd name="connsiteX66" fmla="*/ 2036092 w 5018777"/>
                <a:gd name="connsiteY66" fmla="*/ 13995 h 2613972"/>
                <a:gd name="connsiteX67" fmla="*/ 1753063 w 5018777"/>
                <a:gd name="connsiteY67" fmla="*/ 35766 h 2613972"/>
                <a:gd name="connsiteX68" fmla="*/ 1519746 w 5018777"/>
                <a:gd name="connsiteY68" fmla="*/ 88743 h 2613972"/>
                <a:gd name="connsiteX69" fmla="*/ 1157977 w 5018777"/>
                <a:gd name="connsiteY69" fmla="*/ 197238 h 2613972"/>
                <a:gd name="connsiteX70" fmla="*/ 969292 w 5018777"/>
                <a:gd name="connsiteY70" fmla="*/ 267995 h 2613972"/>
                <a:gd name="connsiteX71" fmla="*/ 889463 w 5018777"/>
                <a:gd name="connsiteY71" fmla="*/ 326052 h 2613972"/>
                <a:gd name="connsiteX72" fmla="*/ 763189 w 5018777"/>
                <a:gd name="connsiteY72" fmla="*/ 427289 h 2613972"/>
                <a:gd name="connsiteX73" fmla="*/ 693520 w 5018777"/>
                <a:gd name="connsiteY73" fmla="*/ 507480 h 2613972"/>
                <a:gd name="connsiteX74" fmla="*/ 664492 w 5018777"/>
                <a:gd name="connsiteY74" fmla="*/ 551023 h 2613972"/>
                <a:gd name="connsiteX75" fmla="*/ 642720 w 5018777"/>
                <a:gd name="connsiteY75" fmla="*/ 616338 h 2613972"/>
                <a:gd name="connsiteX76" fmla="*/ 651792 w 5018777"/>
                <a:gd name="connsiteY76" fmla="*/ 747692 h 2613972"/>
                <a:gd name="connsiteX77" fmla="*/ 700052 w 5018777"/>
                <a:gd name="connsiteY77" fmla="*/ 811192 h 2613972"/>
                <a:gd name="connsiteX78" fmla="*/ 751577 w 5018777"/>
                <a:gd name="connsiteY78" fmla="*/ 811555 h 2613972"/>
                <a:gd name="connsiteX79" fmla="*/ 775889 w 5018777"/>
                <a:gd name="connsiteY79" fmla="*/ 755675 h 2613972"/>
                <a:gd name="connsiteX80" fmla="*/ 764640 w 5018777"/>
                <a:gd name="connsiteY80" fmla="*/ 686006 h 2613972"/>
                <a:gd name="connsiteX81" fmla="*/ 704769 w 5018777"/>
                <a:gd name="connsiteY81" fmla="*/ 651172 h 2613972"/>
                <a:gd name="connsiteX82" fmla="*/ 567246 w 5018777"/>
                <a:gd name="connsiteY82" fmla="*/ 645729 h 2613972"/>
                <a:gd name="connsiteX83" fmla="*/ 468549 w 5018777"/>
                <a:gd name="connsiteY83" fmla="*/ 688909 h 2613972"/>
                <a:gd name="connsiteX84" fmla="*/ 446777 w 5018777"/>
                <a:gd name="connsiteY84" fmla="*/ 761480 h 2613972"/>
                <a:gd name="connsiteX85" fmla="*/ 475806 w 5018777"/>
                <a:gd name="connsiteY85" fmla="*/ 855823 h 2613972"/>
                <a:gd name="connsiteX86" fmla="*/ 533863 w 5018777"/>
                <a:gd name="connsiteY86" fmla="*/ 848566 h 2613972"/>
                <a:gd name="connsiteX87" fmla="*/ 541120 w 5018777"/>
                <a:gd name="connsiteY87" fmla="*/ 826795 h 2613972"/>
                <a:gd name="connsiteX88" fmla="*/ 519349 w 5018777"/>
                <a:gd name="connsiteY88" fmla="*/ 746966 h 2613972"/>
                <a:gd name="connsiteX89" fmla="*/ 497577 w 5018777"/>
                <a:gd name="connsiteY89" fmla="*/ 732452 h 2613972"/>
                <a:gd name="connsiteX90" fmla="*/ 352435 w 5018777"/>
                <a:gd name="connsiteY90" fmla="*/ 739709 h 2613972"/>
                <a:gd name="connsiteX91" fmla="*/ 252286 w 5018777"/>
                <a:gd name="connsiteY91" fmla="*/ 797766 h 2613972"/>
                <a:gd name="connsiteX92" fmla="*/ 192777 w 5018777"/>
                <a:gd name="connsiteY92" fmla="*/ 899366 h 2613972"/>
                <a:gd name="connsiteX93" fmla="*/ 187335 w 5018777"/>
                <a:gd name="connsiteY93" fmla="*/ 1033260 h 2613972"/>
                <a:gd name="connsiteX94" fmla="*/ 218177 w 5018777"/>
                <a:gd name="connsiteY94" fmla="*/ 1077529 h 2613972"/>
                <a:gd name="connsiteX95" fmla="*/ 278049 w 5018777"/>
                <a:gd name="connsiteY95" fmla="*/ 1070272 h 2613972"/>
                <a:gd name="connsiteX96" fmla="*/ 297643 w 5018777"/>
                <a:gd name="connsiteY96" fmla="*/ 1029269 h 2613972"/>
                <a:gd name="connsiteX97" fmla="*/ 260995 w 5018777"/>
                <a:gd name="connsiteY97" fmla="*/ 964318 h 2613972"/>
                <a:gd name="connsiteX98" fmla="*/ 172095 w 5018777"/>
                <a:gd name="connsiteY98" fmla="*/ 958875 h 2613972"/>
                <a:gd name="connsiteX99" fmla="*/ 108957 w 5018777"/>
                <a:gd name="connsiteY99" fmla="*/ 1003143 h 2613972"/>
                <a:gd name="connsiteX100" fmla="*/ 54892 w 5018777"/>
                <a:gd name="connsiteY100" fmla="*/ 1073538 h 2613972"/>
                <a:gd name="connsiteX101" fmla="*/ 14252 w 5018777"/>
                <a:gd name="connsiteY101" fmla="*/ 1163526 h 2613972"/>
                <a:gd name="connsiteX102" fmla="*/ 20783 w 5018777"/>
                <a:gd name="connsiteY102" fmla="*/ 1268755 h 2613972"/>
                <a:gd name="connsiteX103" fmla="*/ 69406 w 5018777"/>
                <a:gd name="connsiteY103" fmla="*/ 1320280 h 2613972"/>
                <a:gd name="connsiteX104" fmla="*/ 112949 w 5018777"/>
                <a:gd name="connsiteY104" fmla="*/ 1349309 h 2613972"/>
                <a:gd name="connsiteX105" fmla="*/ 159032 w 5018777"/>
                <a:gd name="connsiteY105" fmla="*/ 1348583 h 2613972"/>
                <a:gd name="connsiteX106" fmla="*/ 217089 w 5018777"/>
                <a:gd name="connsiteY106" fmla="*/ 1323183 h 2613972"/>
                <a:gd name="connsiteX107" fmla="*/ 199672 w 5018777"/>
                <a:gd name="connsiteY107" fmla="*/ 1249886 h 2613972"/>
                <a:gd name="connsiteX108" fmla="*/ 124197 w 5018777"/>
                <a:gd name="connsiteY108" fmla="*/ 1242992 h 2613972"/>
                <a:gd name="connsiteX109" fmla="*/ 54892 w 5018777"/>
                <a:gd name="connsiteY109" fmla="*/ 1269480 h 2613972"/>
                <a:gd name="connsiteX110" fmla="*/ 33120 w 5018777"/>
                <a:gd name="connsiteY110" fmla="*/ 1305766 h 2613972"/>
                <a:gd name="connsiteX111" fmla="*/ 18606 w 5018777"/>
                <a:gd name="connsiteY111" fmla="*/ 1327538 h 2613972"/>
                <a:gd name="connsiteX112" fmla="*/ 4092 w 5018777"/>
                <a:gd name="connsiteY112" fmla="*/ 1386320 h 2613972"/>
                <a:gd name="connsiteX113" fmla="*/ 3729 w 5018777"/>
                <a:gd name="connsiteY113" fmla="*/ 1442926 h 2613972"/>
                <a:gd name="connsiteX114" fmla="*/ 47635 w 5018777"/>
                <a:gd name="connsiteY114" fmla="*/ 1501709 h 2613972"/>
                <a:gd name="connsiteX115" fmla="*/ 91177 w 5018777"/>
                <a:gd name="connsiteY115" fmla="*/ 1530738 h 2613972"/>
                <a:gd name="connsiteX116" fmla="*/ 127100 w 5018777"/>
                <a:gd name="connsiteY116" fmla="*/ 1575006 h 2613972"/>
                <a:gd name="connsiteX117" fmla="*/ 171006 w 5018777"/>
                <a:gd name="connsiteY117" fmla="*/ 1588795 h 2613972"/>
                <a:gd name="connsiteX118" fmla="*/ 228337 w 5018777"/>
                <a:gd name="connsiteY118" fmla="*/ 1568475 h 2613972"/>
                <a:gd name="connsiteX119" fmla="*/ 236683 w 5018777"/>
                <a:gd name="connsiteY119" fmla="*/ 1490460 h 2613972"/>
                <a:gd name="connsiteX120" fmla="*/ 157217 w 5018777"/>
                <a:gd name="connsiteY120" fmla="*/ 1472318 h 2613972"/>
                <a:gd name="connsiteX121" fmla="*/ 105692 w 5018777"/>
                <a:gd name="connsiteY121" fmla="*/ 1508966 h 2613972"/>
                <a:gd name="connsiteX122" fmla="*/ 105692 w 5018777"/>
                <a:gd name="connsiteY122" fmla="*/ 1704909 h 2613972"/>
                <a:gd name="connsiteX123" fmla="*/ 141615 w 5018777"/>
                <a:gd name="connsiteY123" fmla="*/ 1756072 h 2613972"/>
                <a:gd name="connsiteX124" fmla="*/ 192777 w 5018777"/>
                <a:gd name="connsiteY124" fmla="*/ 1799252 h 2613972"/>
                <a:gd name="connsiteX125" fmla="*/ 250835 w 5018777"/>
                <a:gd name="connsiteY125" fmla="*/ 1835538 h 2613972"/>
                <a:gd name="connsiteX126" fmla="*/ 359692 w 5018777"/>
                <a:gd name="connsiteY126" fmla="*/ 1828280 h 2613972"/>
                <a:gd name="connsiteX127" fmla="*/ 394163 w 5018777"/>
                <a:gd name="connsiteY127" fmla="*/ 1803243 h 2613972"/>
                <a:gd name="connsiteX128" fmla="*/ 410492 w 5018777"/>
                <a:gd name="connsiteY128" fmla="*/ 1704909 h 2613972"/>
                <a:gd name="connsiteX129" fmla="*/ 366949 w 5018777"/>
                <a:gd name="connsiteY129" fmla="*/ 1690395 h 2613972"/>
                <a:gd name="connsiteX130" fmla="*/ 316149 w 5018777"/>
                <a:gd name="connsiteY130" fmla="*/ 1697652 h 2613972"/>
                <a:gd name="connsiteX131" fmla="*/ 279863 w 5018777"/>
                <a:gd name="connsiteY131" fmla="*/ 1726680 h 2613972"/>
                <a:gd name="connsiteX132" fmla="*/ 265349 w 5018777"/>
                <a:gd name="connsiteY132" fmla="*/ 1791995 h 2613972"/>
                <a:gd name="connsiteX133" fmla="*/ 276235 w 5018777"/>
                <a:gd name="connsiteY133" fmla="*/ 1945846 h 2613972"/>
                <a:gd name="connsiteX134" fmla="*/ 331026 w 5018777"/>
                <a:gd name="connsiteY134" fmla="*/ 1991203 h 2613972"/>
                <a:gd name="connsiteX135" fmla="*/ 417749 w 5018777"/>
                <a:gd name="connsiteY135" fmla="*/ 2009709 h 2613972"/>
                <a:gd name="connsiteX136" fmla="*/ 526606 w 5018777"/>
                <a:gd name="connsiteY136" fmla="*/ 2002452 h 2613972"/>
                <a:gd name="connsiteX137" fmla="*/ 555635 w 5018777"/>
                <a:gd name="connsiteY137" fmla="*/ 1980680 h 2613972"/>
                <a:gd name="connsiteX138" fmla="*/ 599177 w 5018777"/>
                <a:gd name="connsiteY138" fmla="*/ 1951652 h 2613972"/>
                <a:gd name="connsiteX139" fmla="*/ 628206 w 5018777"/>
                <a:gd name="connsiteY139" fmla="*/ 1908109 h 2613972"/>
                <a:gd name="connsiteX140" fmla="*/ 613692 w 5018777"/>
                <a:gd name="connsiteY140" fmla="*/ 1842795 h 2613972"/>
                <a:gd name="connsiteX141" fmla="*/ 570149 w 5018777"/>
                <a:gd name="connsiteY141" fmla="*/ 1799252 h 2613972"/>
                <a:gd name="connsiteX142" fmla="*/ 528057 w 5018777"/>
                <a:gd name="connsiteY142" fmla="*/ 1807235 h 2613972"/>
                <a:gd name="connsiteX143" fmla="*/ 481249 w 5018777"/>
                <a:gd name="connsiteY143" fmla="*/ 1905206 h 2613972"/>
                <a:gd name="connsiteX144" fmla="*/ 555635 w 5018777"/>
                <a:gd name="connsiteY144" fmla="*/ 2002452 h 2613972"/>
                <a:gd name="connsiteX145" fmla="*/ 570149 w 5018777"/>
                <a:gd name="connsiteY145" fmla="*/ 2024223 h 2613972"/>
                <a:gd name="connsiteX146" fmla="*/ 700777 w 5018777"/>
                <a:gd name="connsiteY146" fmla="*/ 2075023 h 2613972"/>
                <a:gd name="connsiteX147" fmla="*/ 737063 w 5018777"/>
                <a:gd name="connsiteY147" fmla="*/ 2089538 h 2613972"/>
                <a:gd name="connsiteX148" fmla="*/ 867692 w 5018777"/>
                <a:gd name="connsiteY148" fmla="*/ 2126549 h 2613972"/>
                <a:gd name="connsiteX149" fmla="*/ 969292 w 5018777"/>
                <a:gd name="connsiteY149" fmla="*/ 2154852 h 2613972"/>
                <a:gd name="connsiteX150" fmla="*/ 1078149 w 5018777"/>
                <a:gd name="connsiteY150" fmla="*/ 2140338 h 2613972"/>
                <a:gd name="connsiteX151" fmla="*/ 1128949 w 5018777"/>
                <a:gd name="connsiteY151" fmla="*/ 2111309 h 2613972"/>
                <a:gd name="connsiteX152" fmla="*/ 1247603 w 5018777"/>
                <a:gd name="connsiteY152" fmla="*/ 2020232 h 2613972"/>
                <a:gd name="connsiteX153" fmla="*/ 1291509 w 5018777"/>
                <a:gd name="connsiteY153" fmla="*/ 1963989 h 2613972"/>
                <a:gd name="connsiteX154" fmla="*/ 1278083 w 5018777"/>
                <a:gd name="connsiteY154" fmla="*/ 1846060 h 2613972"/>
                <a:gd name="connsiteX155" fmla="*/ 1223292 w 5018777"/>
                <a:gd name="connsiteY155" fmla="*/ 1821023 h 2613972"/>
                <a:gd name="connsiteX156" fmla="*/ 1129675 w 5018777"/>
                <a:gd name="connsiteY156" fmla="*/ 1839892 h 2613972"/>
                <a:gd name="connsiteX157" fmla="*/ 1107177 w 5018777"/>
                <a:gd name="connsiteY157" fmla="*/ 1900852 h 2613972"/>
                <a:gd name="connsiteX158" fmla="*/ 1085406 w 5018777"/>
                <a:gd name="connsiteY158" fmla="*/ 2009709 h 2613972"/>
                <a:gd name="connsiteX159" fmla="*/ 1020092 w 5018777"/>
                <a:gd name="connsiteY159" fmla="*/ 2002452 h 2613972"/>
                <a:gd name="connsiteX160" fmla="*/ 984532 w 5018777"/>
                <a:gd name="connsiteY160" fmla="*/ 1918269 h 2613972"/>
                <a:gd name="connsiteX161" fmla="*/ 996869 w 5018777"/>
                <a:gd name="connsiteY161" fmla="*/ 1814492 h 2613972"/>
                <a:gd name="connsiteX162" fmla="*/ 1070529 w 5018777"/>
                <a:gd name="connsiteY162" fmla="*/ 1738292 h 2613972"/>
                <a:gd name="connsiteX163" fmla="*/ 1230549 w 5018777"/>
                <a:gd name="connsiteY163" fmla="*/ 1697652 h 2613972"/>
                <a:gd name="connsiteX164" fmla="*/ 1339406 w 5018777"/>
                <a:gd name="connsiteY164" fmla="*/ 1704909 h 2613972"/>
                <a:gd name="connsiteX165" fmla="*/ 1426492 w 5018777"/>
                <a:gd name="connsiteY165" fmla="*/ 1748452 h 2613972"/>
                <a:gd name="connsiteX166" fmla="*/ 1480557 w 5018777"/>
                <a:gd name="connsiteY166" fmla="*/ 1799252 h 2613972"/>
                <a:gd name="connsiteX167" fmla="*/ 1510312 w 5018777"/>
                <a:gd name="connsiteY167" fmla="*/ 1866380 h 2613972"/>
                <a:gd name="connsiteX168" fmla="*/ 1511037 w 5018777"/>
                <a:gd name="connsiteY168" fmla="*/ 1968706 h 2613972"/>
                <a:gd name="connsiteX169" fmla="*/ 1463866 w 5018777"/>
                <a:gd name="connsiteY169" fmla="*/ 2053615 h 2613972"/>
                <a:gd name="connsiteX170" fmla="*/ 1404720 w 5018777"/>
                <a:gd name="connsiteY170" fmla="*/ 2169366 h 2613972"/>
                <a:gd name="connsiteX171" fmla="*/ 1368435 w 5018777"/>
                <a:gd name="connsiteY171" fmla="*/ 2299995 h 2613972"/>
                <a:gd name="connsiteX172" fmla="*/ 1370975 w 5018777"/>
                <a:gd name="connsiteY172" fmla="*/ 2456023 h 2613972"/>
                <a:gd name="connsiteX173" fmla="*/ 1513577 w 5018777"/>
                <a:gd name="connsiteY173" fmla="*/ 2561252 h 2613972"/>
                <a:gd name="connsiteX174" fmla="*/ 1636949 w 5018777"/>
                <a:gd name="connsiteY174" fmla="*/ 2597538 h 2613972"/>
                <a:gd name="connsiteX175" fmla="*/ 1813297 w 5018777"/>
                <a:gd name="connsiteY175" fmla="*/ 2613957 h 2613972"/>
                <a:gd name="connsiteX176" fmla="*/ 1929775 w 5018777"/>
                <a:gd name="connsiteY176" fmla="*/ 2579213 h 2613972"/>
                <a:gd name="connsiteX177" fmla="*/ 1963520 w 5018777"/>
                <a:gd name="connsiteY177" fmla="*/ 2503195 h 2613972"/>
                <a:gd name="connsiteX178" fmla="*/ 2006337 w 5018777"/>
                <a:gd name="connsiteY178" fmla="*/ 2321766 h 2613972"/>
                <a:gd name="connsiteX179" fmla="*/ 2043349 w 5018777"/>
                <a:gd name="connsiteY179" fmla="*/ 2118566 h 2613972"/>
                <a:gd name="connsiteX180" fmla="*/ 2102495 w 5018777"/>
                <a:gd name="connsiteY180" fmla="*/ 1994469 h 2613972"/>
                <a:gd name="connsiteX181" fmla="*/ 2221512 w 5018777"/>
                <a:gd name="connsiteY181" fmla="*/ 1885975 h 2613972"/>
                <a:gd name="connsiteX182" fmla="*/ 2333362 w 5018777"/>
                <a:gd name="connsiteY182" fmla="*/ 1873365 h 2613972"/>
                <a:gd name="connsiteX183" fmla="*/ 2398949 w 5018777"/>
                <a:gd name="connsiteY183" fmla="*/ 1886338 h 2613972"/>
                <a:gd name="connsiteX184" fmla="*/ 2457006 w 5018777"/>
                <a:gd name="connsiteY184" fmla="*/ 1937138 h 2613972"/>
                <a:gd name="connsiteX185" fmla="*/ 2493292 w 5018777"/>
                <a:gd name="connsiteY185" fmla="*/ 1980680 h 2613972"/>
                <a:gd name="connsiteX186" fmla="*/ 2533387 w 5018777"/>
                <a:gd name="connsiteY186" fmla="*/ 2070850 h 2613972"/>
                <a:gd name="connsiteX187" fmla="*/ 2542550 w 5018777"/>
                <a:gd name="connsiteY187" fmla="*/ 2186783 h 2613972"/>
                <a:gd name="connsiteX188" fmla="*/ 2476600 w 5018777"/>
                <a:gd name="connsiteY188" fmla="*/ 2276772 h 2613972"/>
                <a:gd name="connsiteX189" fmla="*/ 2332092 w 5018777"/>
                <a:gd name="connsiteY189" fmla="*/ 2284845 h 2613972"/>
                <a:gd name="connsiteX190" fmla="*/ 2435144 w 5018777"/>
                <a:gd name="connsiteY190" fmla="*/ 2156666 h 2613972"/>
                <a:gd name="connsiteX191" fmla="*/ 2379899 w 5018777"/>
                <a:gd name="connsiteY191" fmla="*/ 2052435 h 2613972"/>
                <a:gd name="connsiteX192" fmla="*/ 2275577 w 5018777"/>
                <a:gd name="connsiteY192" fmla="*/ 2024223 h 2613972"/>
                <a:gd name="connsiteX193" fmla="*/ 2152206 w 5018777"/>
                <a:gd name="connsiteY193" fmla="*/ 2118566 h 2613972"/>
                <a:gd name="connsiteX194" fmla="*/ 2130435 w 5018777"/>
                <a:gd name="connsiteY194" fmla="*/ 2358052 h 2613972"/>
                <a:gd name="connsiteX195" fmla="*/ 2209265 w 5018777"/>
                <a:gd name="connsiteY195" fmla="*/ 2471898 h 2613972"/>
                <a:gd name="connsiteX196" fmla="*/ 2319120 w 5018777"/>
                <a:gd name="connsiteY196" fmla="*/ 2539480 h 2613972"/>
                <a:gd name="connsiteX197" fmla="*/ 2532662 w 5018777"/>
                <a:gd name="connsiteY197" fmla="*/ 2572682 h 2613972"/>
                <a:gd name="connsiteX198" fmla="*/ 2587635 w 5018777"/>
                <a:gd name="connsiteY198" fmla="*/ 2488680 h 2613972"/>
                <a:gd name="connsiteX199" fmla="*/ 2594892 w 5018777"/>
                <a:gd name="connsiteY199" fmla="*/ 2416109 h 2613972"/>
                <a:gd name="connsiteX200" fmla="*/ 2790835 w 5018777"/>
                <a:gd name="connsiteY200" fmla="*/ 2459652 h 2613972"/>
                <a:gd name="connsiteX201" fmla="*/ 2767612 w 5018777"/>
                <a:gd name="connsiteY201" fmla="*/ 2272145 h 2613972"/>
                <a:gd name="connsiteX202" fmla="*/ 2980246 w 5018777"/>
                <a:gd name="connsiteY202" fmla="*/ 2288837 h 2613972"/>
                <a:gd name="connsiteX203" fmla="*/ 2916474 w 5018777"/>
                <a:gd name="connsiteY203" fmla="*/ 2071576 h 2613972"/>
                <a:gd name="connsiteX204" fmla="*/ 3146435 w 5018777"/>
                <a:gd name="connsiteY204" fmla="*/ 2045995 h 2613972"/>
                <a:gd name="connsiteX205" fmla="*/ 3023063 w 5018777"/>
                <a:gd name="connsiteY205" fmla="*/ 1850052 h 2613972"/>
                <a:gd name="connsiteX206" fmla="*/ 3251300 w 5018777"/>
                <a:gd name="connsiteY206" fmla="*/ 1833179 h 2613972"/>
                <a:gd name="connsiteX207" fmla="*/ 3091099 w 5018777"/>
                <a:gd name="connsiteY207" fmla="*/ 1654109 h 2613972"/>
                <a:gd name="connsiteX208" fmla="*/ 3298835 w 5018777"/>
                <a:gd name="connsiteY208" fmla="*/ 1574280 h 2613972"/>
                <a:gd name="connsiteX209" fmla="*/ 3119402 w 5018777"/>
                <a:gd name="connsiteY209" fmla="*/ 1427233 h 2613972"/>
                <a:gd name="connsiteX210" fmla="*/ 3313349 w 5018777"/>
                <a:gd name="connsiteY210" fmla="*/ 1269480 h 2613972"/>
                <a:gd name="connsiteX211" fmla="*/ 3097993 w 5018777"/>
                <a:gd name="connsiteY211" fmla="*/ 1179401 h 2613972"/>
                <a:gd name="connsiteX212" fmla="*/ 3255292 w 5018777"/>
                <a:gd name="connsiteY212" fmla="*/ 1000966 h 2613972"/>
                <a:gd name="connsiteX213" fmla="*/ 3028325 w 5018777"/>
                <a:gd name="connsiteY213" fmla="*/ 929937 h 2613972"/>
                <a:gd name="connsiteX214" fmla="*/ 3131920 w 5018777"/>
                <a:gd name="connsiteY214" fmla="*/ 710680 h 2613972"/>
                <a:gd name="connsiteX215" fmla="*/ 2892435 w 5018777"/>
                <a:gd name="connsiteY215" fmla="*/ 652623 h 2613972"/>
                <a:gd name="connsiteX216" fmla="*/ 2976527 w 5018777"/>
                <a:gd name="connsiteY216" fmla="*/ 470741 h 2613972"/>
                <a:gd name="connsiteX217" fmla="*/ 2736950 w 5018777"/>
                <a:gd name="connsiteY217" fmla="*/ 453233 h 2613972"/>
                <a:gd name="connsiteX218" fmla="*/ 2725520 w 5018777"/>
                <a:gd name="connsiteY218" fmla="*/ 297023 h 2613972"/>
                <a:gd name="connsiteX219" fmla="*/ 2711006 w 5018777"/>
                <a:gd name="connsiteY219"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568835 w 5018777"/>
                <a:gd name="connsiteY24" fmla="*/ 72052 h 2613972"/>
                <a:gd name="connsiteX25" fmla="*/ 4264035 w 5018777"/>
                <a:gd name="connsiteY25" fmla="*/ 6738 h 2613972"/>
                <a:gd name="connsiteX26" fmla="*/ 3939822 w 5018777"/>
                <a:gd name="connsiteY26" fmla="*/ 9550 h 2613972"/>
                <a:gd name="connsiteX27" fmla="*/ 3722380 w 5018777"/>
                <a:gd name="connsiteY27" fmla="*/ 72778 h 2613972"/>
                <a:gd name="connsiteX28" fmla="*/ 3547755 w 5018777"/>
                <a:gd name="connsiteY28" fmla="*/ 254932 h 2613972"/>
                <a:gd name="connsiteX29" fmla="*/ 3502035 w 5018777"/>
                <a:gd name="connsiteY29" fmla="*/ 427652 h 2613972"/>
                <a:gd name="connsiteX30" fmla="*/ 3501672 w 5018777"/>
                <a:gd name="connsiteY30" fmla="*/ 560095 h 2613972"/>
                <a:gd name="connsiteX31" fmla="*/ 3554649 w 5018777"/>
                <a:gd name="connsiteY31" fmla="*/ 674395 h 2613972"/>
                <a:gd name="connsiteX32" fmla="*/ 3638106 w 5018777"/>
                <a:gd name="connsiteY32" fmla="*/ 736806 h 2613972"/>
                <a:gd name="connsiteX33" fmla="*/ 3756397 w 5018777"/>
                <a:gd name="connsiteY33" fmla="*/ 759303 h 2613972"/>
                <a:gd name="connsiteX34" fmla="*/ 3886663 w 5018777"/>
                <a:gd name="connsiteY34" fmla="*/ 746966 h 2613972"/>
                <a:gd name="connsiteX35" fmla="*/ 3980643 w 5018777"/>
                <a:gd name="connsiteY35" fmla="*/ 665686 h 2613972"/>
                <a:gd name="connsiteX36" fmla="*/ 4000237 w 5018777"/>
                <a:gd name="connsiteY36" fmla="*/ 584043 h 2613972"/>
                <a:gd name="connsiteX37" fmla="*/ 3943450 w 5018777"/>
                <a:gd name="connsiteY37" fmla="*/ 487160 h 2613972"/>
                <a:gd name="connsiteX38" fmla="*/ 3866706 w 5018777"/>
                <a:gd name="connsiteY38" fmla="*/ 455229 h 2613972"/>
                <a:gd name="connsiteX39" fmla="*/ 3801120 w 5018777"/>
                <a:gd name="connsiteY39" fmla="*/ 466659 h 2613972"/>
                <a:gd name="connsiteX40" fmla="*/ 3763292 w 5018777"/>
                <a:gd name="connsiteY40" fmla="*/ 536509 h 2613972"/>
                <a:gd name="connsiteX41" fmla="*/ 3770005 w 5018777"/>
                <a:gd name="connsiteY41" fmla="*/ 633845 h 2613972"/>
                <a:gd name="connsiteX42" fmla="*/ 3681286 w 5018777"/>
                <a:gd name="connsiteY42" fmla="*/ 546669 h 2613972"/>
                <a:gd name="connsiteX43" fmla="*/ 3668949 w 5018777"/>
                <a:gd name="connsiteY43" fmla="*/ 442166 h 2613972"/>
                <a:gd name="connsiteX44" fmla="*/ 3724285 w 5018777"/>
                <a:gd name="connsiteY44" fmla="*/ 353992 h 2613972"/>
                <a:gd name="connsiteX45" fmla="*/ 3827427 w 5018777"/>
                <a:gd name="connsiteY45" fmla="*/ 318069 h 2613972"/>
                <a:gd name="connsiteX46" fmla="*/ 3959235 w 5018777"/>
                <a:gd name="connsiteY46" fmla="*/ 340566 h 2613972"/>
                <a:gd name="connsiteX47" fmla="*/ 4097120 w 5018777"/>
                <a:gd name="connsiteY47" fmla="*/ 485709 h 2613972"/>
                <a:gd name="connsiteX48" fmla="*/ 4111997 w 5018777"/>
                <a:gd name="connsiteY48" fmla="*/ 627586 h 2613972"/>
                <a:gd name="connsiteX49" fmla="*/ 4060835 w 5018777"/>
                <a:gd name="connsiteY49" fmla="*/ 775995 h 2613972"/>
                <a:gd name="connsiteX50" fmla="*/ 3946897 w 5018777"/>
                <a:gd name="connsiteY50" fmla="*/ 858000 h 2613972"/>
                <a:gd name="connsiteX51" fmla="*/ 3780255 w 5018777"/>
                <a:gd name="connsiteY51" fmla="*/ 892472 h 2613972"/>
                <a:gd name="connsiteX52" fmla="*/ 3567349 w 5018777"/>
                <a:gd name="connsiteY52" fmla="*/ 870338 h 2613972"/>
                <a:gd name="connsiteX53" fmla="*/ 3414586 w 5018777"/>
                <a:gd name="connsiteY53" fmla="*/ 817633 h 2613972"/>
                <a:gd name="connsiteX54" fmla="*/ 3324870 w 5018777"/>
                <a:gd name="connsiteY54" fmla="*/ 699432 h 2613972"/>
                <a:gd name="connsiteX55" fmla="*/ 3267538 w 5018777"/>
                <a:gd name="connsiteY55" fmla="*/ 546941 h 2613972"/>
                <a:gd name="connsiteX56" fmla="*/ 3199412 w 5018777"/>
                <a:gd name="connsiteY56" fmla="*/ 374675 h 2613972"/>
                <a:gd name="connsiteX57" fmla="*/ 3139177 w 5018777"/>
                <a:gd name="connsiteY57" fmla="*/ 289766 h 2613972"/>
                <a:gd name="connsiteX58" fmla="*/ 3081120 w 5018777"/>
                <a:gd name="connsiteY58" fmla="*/ 238966 h 2613972"/>
                <a:gd name="connsiteX59" fmla="*/ 3008549 w 5018777"/>
                <a:gd name="connsiteY59" fmla="*/ 180909 h 2613972"/>
                <a:gd name="connsiteX60" fmla="*/ 2934889 w 5018777"/>
                <a:gd name="connsiteY60" fmla="*/ 131198 h 2613972"/>
                <a:gd name="connsiteX61" fmla="*/ 2827120 w 5018777"/>
                <a:gd name="connsiteY61" fmla="*/ 86566 h 2613972"/>
                <a:gd name="connsiteX62" fmla="*/ 2667463 w 5018777"/>
                <a:gd name="connsiteY62" fmla="*/ 57538 h 2613972"/>
                <a:gd name="connsiteX63" fmla="*/ 2500549 w 5018777"/>
                <a:gd name="connsiteY63" fmla="*/ 50280 h 2613972"/>
                <a:gd name="connsiteX64" fmla="*/ 2275577 w 5018777"/>
                <a:gd name="connsiteY64" fmla="*/ 28509 h 2613972"/>
                <a:gd name="connsiteX65" fmla="*/ 2036092 w 5018777"/>
                <a:gd name="connsiteY65" fmla="*/ 13995 h 2613972"/>
                <a:gd name="connsiteX66" fmla="*/ 1753063 w 5018777"/>
                <a:gd name="connsiteY66" fmla="*/ 35766 h 2613972"/>
                <a:gd name="connsiteX67" fmla="*/ 1519746 w 5018777"/>
                <a:gd name="connsiteY67" fmla="*/ 88743 h 2613972"/>
                <a:gd name="connsiteX68" fmla="*/ 1157977 w 5018777"/>
                <a:gd name="connsiteY68" fmla="*/ 197238 h 2613972"/>
                <a:gd name="connsiteX69" fmla="*/ 969292 w 5018777"/>
                <a:gd name="connsiteY69" fmla="*/ 267995 h 2613972"/>
                <a:gd name="connsiteX70" fmla="*/ 889463 w 5018777"/>
                <a:gd name="connsiteY70" fmla="*/ 326052 h 2613972"/>
                <a:gd name="connsiteX71" fmla="*/ 763189 w 5018777"/>
                <a:gd name="connsiteY71" fmla="*/ 427289 h 2613972"/>
                <a:gd name="connsiteX72" fmla="*/ 693520 w 5018777"/>
                <a:gd name="connsiteY72" fmla="*/ 507480 h 2613972"/>
                <a:gd name="connsiteX73" fmla="*/ 664492 w 5018777"/>
                <a:gd name="connsiteY73" fmla="*/ 551023 h 2613972"/>
                <a:gd name="connsiteX74" fmla="*/ 642720 w 5018777"/>
                <a:gd name="connsiteY74" fmla="*/ 616338 h 2613972"/>
                <a:gd name="connsiteX75" fmla="*/ 651792 w 5018777"/>
                <a:gd name="connsiteY75" fmla="*/ 747692 h 2613972"/>
                <a:gd name="connsiteX76" fmla="*/ 700052 w 5018777"/>
                <a:gd name="connsiteY76" fmla="*/ 811192 h 2613972"/>
                <a:gd name="connsiteX77" fmla="*/ 751577 w 5018777"/>
                <a:gd name="connsiteY77" fmla="*/ 811555 h 2613972"/>
                <a:gd name="connsiteX78" fmla="*/ 775889 w 5018777"/>
                <a:gd name="connsiteY78" fmla="*/ 755675 h 2613972"/>
                <a:gd name="connsiteX79" fmla="*/ 764640 w 5018777"/>
                <a:gd name="connsiteY79" fmla="*/ 686006 h 2613972"/>
                <a:gd name="connsiteX80" fmla="*/ 704769 w 5018777"/>
                <a:gd name="connsiteY80" fmla="*/ 651172 h 2613972"/>
                <a:gd name="connsiteX81" fmla="*/ 567246 w 5018777"/>
                <a:gd name="connsiteY81" fmla="*/ 645729 h 2613972"/>
                <a:gd name="connsiteX82" fmla="*/ 468549 w 5018777"/>
                <a:gd name="connsiteY82" fmla="*/ 688909 h 2613972"/>
                <a:gd name="connsiteX83" fmla="*/ 446777 w 5018777"/>
                <a:gd name="connsiteY83" fmla="*/ 761480 h 2613972"/>
                <a:gd name="connsiteX84" fmla="*/ 475806 w 5018777"/>
                <a:gd name="connsiteY84" fmla="*/ 855823 h 2613972"/>
                <a:gd name="connsiteX85" fmla="*/ 533863 w 5018777"/>
                <a:gd name="connsiteY85" fmla="*/ 848566 h 2613972"/>
                <a:gd name="connsiteX86" fmla="*/ 541120 w 5018777"/>
                <a:gd name="connsiteY86" fmla="*/ 826795 h 2613972"/>
                <a:gd name="connsiteX87" fmla="*/ 519349 w 5018777"/>
                <a:gd name="connsiteY87" fmla="*/ 746966 h 2613972"/>
                <a:gd name="connsiteX88" fmla="*/ 497577 w 5018777"/>
                <a:gd name="connsiteY88" fmla="*/ 732452 h 2613972"/>
                <a:gd name="connsiteX89" fmla="*/ 352435 w 5018777"/>
                <a:gd name="connsiteY89" fmla="*/ 739709 h 2613972"/>
                <a:gd name="connsiteX90" fmla="*/ 252286 w 5018777"/>
                <a:gd name="connsiteY90" fmla="*/ 797766 h 2613972"/>
                <a:gd name="connsiteX91" fmla="*/ 192777 w 5018777"/>
                <a:gd name="connsiteY91" fmla="*/ 899366 h 2613972"/>
                <a:gd name="connsiteX92" fmla="*/ 187335 w 5018777"/>
                <a:gd name="connsiteY92" fmla="*/ 1033260 h 2613972"/>
                <a:gd name="connsiteX93" fmla="*/ 218177 w 5018777"/>
                <a:gd name="connsiteY93" fmla="*/ 1077529 h 2613972"/>
                <a:gd name="connsiteX94" fmla="*/ 278049 w 5018777"/>
                <a:gd name="connsiteY94" fmla="*/ 1070272 h 2613972"/>
                <a:gd name="connsiteX95" fmla="*/ 297643 w 5018777"/>
                <a:gd name="connsiteY95" fmla="*/ 1029269 h 2613972"/>
                <a:gd name="connsiteX96" fmla="*/ 260995 w 5018777"/>
                <a:gd name="connsiteY96" fmla="*/ 964318 h 2613972"/>
                <a:gd name="connsiteX97" fmla="*/ 172095 w 5018777"/>
                <a:gd name="connsiteY97" fmla="*/ 958875 h 2613972"/>
                <a:gd name="connsiteX98" fmla="*/ 108957 w 5018777"/>
                <a:gd name="connsiteY98" fmla="*/ 1003143 h 2613972"/>
                <a:gd name="connsiteX99" fmla="*/ 54892 w 5018777"/>
                <a:gd name="connsiteY99" fmla="*/ 1073538 h 2613972"/>
                <a:gd name="connsiteX100" fmla="*/ 14252 w 5018777"/>
                <a:gd name="connsiteY100" fmla="*/ 1163526 h 2613972"/>
                <a:gd name="connsiteX101" fmla="*/ 20783 w 5018777"/>
                <a:gd name="connsiteY101" fmla="*/ 1268755 h 2613972"/>
                <a:gd name="connsiteX102" fmla="*/ 69406 w 5018777"/>
                <a:gd name="connsiteY102" fmla="*/ 1320280 h 2613972"/>
                <a:gd name="connsiteX103" fmla="*/ 112949 w 5018777"/>
                <a:gd name="connsiteY103" fmla="*/ 1349309 h 2613972"/>
                <a:gd name="connsiteX104" fmla="*/ 159032 w 5018777"/>
                <a:gd name="connsiteY104" fmla="*/ 1348583 h 2613972"/>
                <a:gd name="connsiteX105" fmla="*/ 217089 w 5018777"/>
                <a:gd name="connsiteY105" fmla="*/ 1323183 h 2613972"/>
                <a:gd name="connsiteX106" fmla="*/ 199672 w 5018777"/>
                <a:gd name="connsiteY106" fmla="*/ 1249886 h 2613972"/>
                <a:gd name="connsiteX107" fmla="*/ 124197 w 5018777"/>
                <a:gd name="connsiteY107" fmla="*/ 1242992 h 2613972"/>
                <a:gd name="connsiteX108" fmla="*/ 54892 w 5018777"/>
                <a:gd name="connsiteY108" fmla="*/ 1269480 h 2613972"/>
                <a:gd name="connsiteX109" fmla="*/ 33120 w 5018777"/>
                <a:gd name="connsiteY109" fmla="*/ 1305766 h 2613972"/>
                <a:gd name="connsiteX110" fmla="*/ 18606 w 5018777"/>
                <a:gd name="connsiteY110" fmla="*/ 1327538 h 2613972"/>
                <a:gd name="connsiteX111" fmla="*/ 4092 w 5018777"/>
                <a:gd name="connsiteY111" fmla="*/ 1386320 h 2613972"/>
                <a:gd name="connsiteX112" fmla="*/ 3729 w 5018777"/>
                <a:gd name="connsiteY112" fmla="*/ 1442926 h 2613972"/>
                <a:gd name="connsiteX113" fmla="*/ 47635 w 5018777"/>
                <a:gd name="connsiteY113" fmla="*/ 1501709 h 2613972"/>
                <a:gd name="connsiteX114" fmla="*/ 91177 w 5018777"/>
                <a:gd name="connsiteY114" fmla="*/ 1530738 h 2613972"/>
                <a:gd name="connsiteX115" fmla="*/ 127100 w 5018777"/>
                <a:gd name="connsiteY115" fmla="*/ 1575006 h 2613972"/>
                <a:gd name="connsiteX116" fmla="*/ 171006 w 5018777"/>
                <a:gd name="connsiteY116" fmla="*/ 1588795 h 2613972"/>
                <a:gd name="connsiteX117" fmla="*/ 228337 w 5018777"/>
                <a:gd name="connsiteY117" fmla="*/ 1568475 h 2613972"/>
                <a:gd name="connsiteX118" fmla="*/ 236683 w 5018777"/>
                <a:gd name="connsiteY118" fmla="*/ 1490460 h 2613972"/>
                <a:gd name="connsiteX119" fmla="*/ 157217 w 5018777"/>
                <a:gd name="connsiteY119" fmla="*/ 1472318 h 2613972"/>
                <a:gd name="connsiteX120" fmla="*/ 105692 w 5018777"/>
                <a:gd name="connsiteY120" fmla="*/ 1508966 h 2613972"/>
                <a:gd name="connsiteX121" fmla="*/ 105692 w 5018777"/>
                <a:gd name="connsiteY121" fmla="*/ 1704909 h 2613972"/>
                <a:gd name="connsiteX122" fmla="*/ 141615 w 5018777"/>
                <a:gd name="connsiteY122" fmla="*/ 1756072 h 2613972"/>
                <a:gd name="connsiteX123" fmla="*/ 192777 w 5018777"/>
                <a:gd name="connsiteY123" fmla="*/ 1799252 h 2613972"/>
                <a:gd name="connsiteX124" fmla="*/ 250835 w 5018777"/>
                <a:gd name="connsiteY124" fmla="*/ 1835538 h 2613972"/>
                <a:gd name="connsiteX125" fmla="*/ 359692 w 5018777"/>
                <a:gd name="connsiteY125" fmla="*/ 1828280 h 2613972"/>
                <a:gd name="connsiteX126" fmla="*/ 394163 w 5018777"/>
                <a:gd name="connsiteY126" fmla="*/ 1803243 h 2613972"/>
                <a:gd name="connsiteX127" fmla="*/ 410492 w 5018777"/>
                <a:gd name="connsiteY127" fmla="*/ 1704909 h 2613972"/>
                <a:gd name="connsiteX128" fmla="*/ 366949 w 5018777"/>
                <a:gd name="connsiteY128" fmla="*/ 1690395 h 2613972"/>
                <a:gd name="connsiteX129" fmla="*/ 316149 w 5018777"/>
                <a:gd name="connsiteY129" fmla="*/ 1697652 h 2613972"/>
                <a:gd name="connsiteX130" fmla="*/ 279863 w 5018777"/>
                <a:gd name="connsiteY130" fmla="*/ 1726680 h 2613972"/>
                <a:gd name="connsiteX131" fmla="*/ 265349 w 5018777"/>
                <a:gd name="connsiteY131" fmla="*/ 1791995 h 2613972"/>
                <a:gd name="connsiteX132" fmla="*/ 276235 w 5018777"/>
                <a:gd name="connsiteY132" fmla="*/ 1945846 h 2613972"/>
                <a:gd name="connsiteX133" fmla="*/ 331026 w 5018777"/>
                <a:gd name="connsiteY133" fmla="*/ 1991203 h 2613972"/>
                <a:gd name="connsiteX134" fmla="*/ 417749 w 5018777"/>
                <a:gd name="connsiteY134" fmla="*/ 2009709 h 2613972"/>
                <a:gd name="connsiteX135" fmla="*/ 526606 w 5018777"/>
                <a:gd name="connsiteY135" fmla="*/ 2002452 h 2613972"/>
                <a:gd name="connsiteX136" fmla="*/ 555635 w 5018777"/>
                <a:gd name="connsiteY136" fmla="*/ 1980680 h 2613972"/>
                <a:gd name="connsiteX137" fmla="*/ 599177 w 5018777"/>
                <a:gd name="connsiteY137" fmla="*/ 1951652 h 2613972"/>
                <a:gd name="connsiteX138" fmla="*/ 628206 w 5018777"/>
                <a:gd name="connsiteY138" fmla="*/ 1908109 h 2613972"/>
                <a:gd name="connsiteX139" fmla="*/ 613692 w 5018777"/>
                <a:gd name="connsiteY139" fmla="*/ 1842795 h 2613972"/>
                <a:gd name="connsiteX140" fmla="*/ 570149 w 5018777"/>
                <a:gd name="connsiteY140" fmla="*/ 1799252 h 2613972"/>
                <a:gd name="connsiteX141" fmla="*/ 528057 w 5018777"/>
                <a:gd name="connsiteY141" fmla="*/ 1807235 h 2613972"/>
                <a:gd name="connsiteX142" fmla="*/ 481249 w 5018777"/>
                <a:gd name="connsiteY142" fmla="*/ 1905206 h 2613972"/>
                <a:gd name="connsiteX143" fmla="*/ 555635 w 5018777"/>
                <a:gd name="connsiteY143" fmla="*/ 2002452 h 2613972"/>
                <a:gd name="connsiteX144" fmla="*/ 570149 w 5018777"/>
                <a:gd name="connsiteY144" fmla="*/ 2024223 h 2613972"/>
                <a:gd name="connsiteX145" fmla="*/ 700777 w 5018777"/>
                <a:gd name="connsiteY145" fmla="*/ 2075023 h 2613972"/>
                <a:gd name="connsiteX146" fmla="*/ 737063 w 5018777"/>
                <a:gd name="connsiteY146" fmla="*/ 2089538 h 2613972"/>
                <a:gd name="connsiteX147" fmla="*/ 867692 w 5018777"/>
                <a:gd name="connsiteY147" fmla="*/ 2126549 h 2613972"/>
                <a:gd name="connsiteX148" fmla="*/ 969292 w 5018777"/>
                <a:gd name="connsiteY148" fmla="*/ 2154852 h 2613972"/>
                <a:gd name="connsiteX149" fmla="*/ 1078149 w 5018777"/>
                <a:gd name="connsiteY149" fmla="*/ 2140338 h 2613972"/>
                <a:gd name="connsiteX150" fmla="*/ 1128949 w 5018777"/>
                <a:gd name="connsiteY150" fmla="*/ 2111309 h 2613972"/>
                <a:gd name="connsiteX151" fmla="*/ 1247603 w 5018777"/>
                <a:gd name="connsiteY151" fmla="*/ 2020232 h 2613972"/>
                <a:gd name="connsiteX152" fmla="*/ 1291509 w 5018777"/>
                <a:gd name="connsiteY152" fmla="*/ 1963989 h 2613972"/>
                <a:gd name="connsiteX153" fmla="*/ 1278083 w 5018777"/>
                <a:gd name="connsiteY153" fmla="*/ 1846060 h 2613972"/>
                <a:gd name="connsiteX154" fmla="*/ 1223292 w 5018777"/>
                <a:gd name="connsiteY154" fmla="*/ 1821023 h 2613972"/>
                <a:gd name="connsiteX155" fmla="*/ 1129675 w 5018777"/>
                <a:gd name="connsiteY155" fmla="*/ 1839892 h 2613972"/>
                <a:gd name="connsiteX156" fmla="*/ 1107177 w 5018777"/>
                <a:gd name="connsiteY156" fmla="*/ 1900852 h 2613972"/>
                <a:gd name="connsiteX157" fmla="*/ 1085406 w 5018777"/>
                <a:gd name="connsiteY157" fmla="*/ 2009709 h 2613972"/>
                <a:gd name="connsiteX158" fmla="*/ 1020092 w 5018777"/>
                <a:gd name="connsiteY158" fmla="*/ 2002452 h 2613972"/>
                <a:gd name="connsiteX159" fmla="*/ 984532 w 5018777"/>
                <a:gd name="connsiteY159" fmla="*/ 1918269 h 2613972"/>
                <a:gd name="connsiteX160" fmla="*/ 996869 w 5018777"/>
                <a:gd name="connsiteY160" fmla="*/ 1814492 h 2613972"/>
                <a:gd name="connsiteX161" fmla="*/ 1070529 w 5018777"/>
                <a:gd name="connsiteY161" fmla="*/ 1738292 h 2613972"/>
                <a:gd name="connsiteX162" fmla="*/ 1230549 w 5018777"/>
                <a:gd name="connsiteY162" fmla="*/ 1697652 h 2613972"/>
                <a:gd name="connsiteX163" fmla="*/ 1339406 w 5018777"/>
                <a:gd name="connsiteY163" fmla="*/ 1704909 h 2613972"/>
                <a:gd name="connsiteX164" fmla="*/ 1426492 w 5018777"/>
                <a:gd name="connsiteY164" fmla="*/ 1748452 h 2613972"/>
                <a:gd name="connsiteX165" fmla="*/ 1480557 w 5018777"/>
                <a:gd name="connsiteY165" fmla="*/ 1799252 h 2613972"/>
                <a:gd name="connsiteX166" fmla="*/ 1510312 w 5018777"/>
                <a:gd name="connsiteY166" fmla="*/ 1866380 h 2613972"/>
                <a:gd name="connsiteX167" fmla="*/ 1511037 w 5018777"/>
                <a:gd name="connsiteY167" fmla="*/ 1968706 h 2613972"/>
                <a:gd name="connsiteX168" fmla="*/ 1463866 w 5018777"/>
                <a:gd name="connsiteY168" fmla="*/ 2053615 h 2613972"/>
                <a:gd name="connsiteX169" fmla="*/ 1404720 w 5018777"/>
                <a:gd name="connsiteY169" fmla="*/ 2169366 h 2613972"/>
                <a:gd name="connsiteX170" fmla="*/ 1368435 w 5018777"/>
                <a:gd name="connsiteY170" fmla="*/ 2299995 h 2613972"/>
                <a:gd name="connsiteX171" fmla="*/ 1370975 w 5018777"/>
                <a:gd name="connsiteY171" fmla="*/ 2456023 h 2613972"/>
                <a:gd name="connsiteX172" fmla="*/ 1513577 w 5018777"/>
                <a:gd name="connsiteY172" fmla="*/ 2561252 h 2613972"/>
                <a:gd name="connsiteX173" fmla="*/ 1636949 w 5018777"/>
                <a:gd name="connsiteY173" fmla="*/ 2597538 h 2613972"/>
                <a:gd name="connsiteX174" fmla="*/ 1813297 w 5018777"/>
                <a:gd name="connsiteY174" fmla="*/ 2613957 h 2613972"/>
                <a:gd name="connsiteX175" fmla="*/ 1929775 w 5018777"/>
                <a:gd name="connsiteY175" fmla="*/ 2579213 h 2613972"/>
                <a:gd name="connsiteX176" fmla="*/ 1963520 w 5018777"/>
                <a:gd name="connsiteY176" fmla="*/ 2503195 h 2613972"/>
                <a:gd name="connsiteX177" fmla="*/ 2006337 w 5018777"/>
                <a:gd name="connsiteY177" fmla="*/ 2321766 h 2613972"/>
                <a:gd name="connsiteX178" fmla="*/ 2043349 w 5018777"/>
                <a:gd name="connsiteY178" fmla="*/ 2118566 h 2613972"/>
                <a:gd name="connsiteX179" fmla="*/ 2102495 w 5018777"/>
                <a:gd name="connsiteY179" fmla="*/ 1994469 h 2613972"/>
                <a:gd name="connsiteX180" fmla="*/ 2221512 w 5018777"/>
                <a:gd name="connsiteY180" fmla="*/ 1885975 h 2613972"/>
                <a:gd name="connsiteX181" fmla="*/ 2333362 w 5018777"/>
                <a:gd name="connsiteY181" fmla="*/ 1873365 h 2613972"/>
                <a:gd name="connsiteX182" fmla="*/ 2398949 w 5018777"/>
                <a:gd name="connsiteY182" fmla="*/ 1886338 h 2613972"/>
                <a:gd name="connsiteX183" fmla="*/ 2457006 w 5018777"/>
                <a:gd name="connsiteY183" fmla="*/ 1937138 h 2613972"/>
                <a:gd name="connsiteX184" fmla="*/ 2493292 w 5018777"/>
                <a:gd name="connsiteY184" fmla="*/ 1980680 h 2613972"/>
                <a:gd name="connsiteX185" fmla="*/ 2533387 w 5018777"/>
                <a:gd name="connsiteY185" fmla="*/ 2070850 h 2613972"/>
                <a:gd name="connsiteX186" fmla="*/ 2542550 w 5018777"/>
                <a:gd name="connsiteY186" fmla="*/ 2186783 h 2613972"/>
                <a:gd name="connsiteX187" fmla="*/ 2476600 w 5018777"/>
                <a:gd name="connsiteY187" fmla="*/ 2276772 h 2613972"/>
                <a:gd name="connsiteX188" fmla="*/ 2332092 w 5018777"/>
                <a:gd name="connsiteY188" fmla="*/ 2284845 h 2613972"/>
                <a:gd name="connsiteX189" fmla="*/ 2435144 w 5018777"/>
                <a:gd name="connsiteY189" fmla="*/ 2156666 h 2613972"/>
                <a:gd name="connsiteX190" fmla="*/ 2379899 w 5018777"/>
                <a:gd name="connsiteY190" fmla="*/ 2052435 h 2613972"/>
                <a:gd name="connsiteX191" fmla="*/ 2275577 w 5018777"/>
                <a:gd name="connsiteY191" fmla="*/ 2024223 h 2613972"/>
                <a:gd name="connsiteX192" fmla="*/ 2152206 w 5018777"/>
                <a:gd name="connsiteY192" fmla="*/ 2118566 h 2613972"/>
                <a:gd name="connsiteX193" fmla="*/ 2130435 w 5018777"/>
                <a:gd name="connsiteY193" fmla="*/ 2358052 h 2613972"/>
                <a:gd name="connsiteX194" fmla="*/ 2209265 w 5018777"/>
                <a:gd name="connsiteY194" fmla="*/ 2471898 h 2613972"/>
                <a:gd name="connsiteX195" fmla="*/ 2319120 w 5018777"/>
                <a:gd name="connsiteY195" fmla="*/ 2539480 h 2613972"/>
                <a:gd name="connsiteX196" fmla="*/ 2532662 w 5018777"/>
                <a:gd name="connsiteY196" fmla="*/ 2572682 h 2613972"/>
                <a:gd name="connsiteX197" fmla="*/ 2587635 w 5018777"/>
                <a:gd name="connsiteY197" fmla="*/ 2488680 h 2613972"/>
                <a:gd name="connsiteX198" fmla="*/ 2594892 w 5018777"/>
                <a:gd name="connsiteY198" fmla="*/ 2416109 h 2613972"/>
                <a:gd name="connsiteX199" fmla="*/ 2790835 w 5018777"/>
                <a:gd name="connsiteY199" fmla="*/ 2459652 h 2613972"/>
                <a:gd name="connsiteX200" fmla="*/ 2767612 w 5018777"/>
                <a:gd name="connsiteY200" fmla="*/ 2272145 h 2613972"/>
                <a:gd name="connsiteX201" fmla="*/ 2980246 w 5018777"/>
                <a:gd name="connsiteY201" fmla="*/ 2288837 h 2613972"/>
                <a:gd name="connsiteX202" fmla="*/ 2916474 w 5018777"/>
                <a:gd name="connsiteY202" fmla="*/ 2071576 h 2613972"/>
                <a:gd name="connsiteX203" fmla="*/ 3146435 w 5018777"/>
                <a:gd name="connsiteY203" fmla="*/ 2045995 h 2613972"/>
                <a:gd name="connsiteX204" fmla="*/ 3023063 w 5018777"/>
                <a:gd name="connsiteY204" fmla="*/ 1850052 h 2613972"/>
                <a:gd name="connsiteX205" fmla="*/ 3251300 w 5018777"/>
                <a:gd name="connsiteY205" fmla="*/ 1833179 h 2613972"/>
                <a:gd name="connsiteX206" fmla="*/ 3091099 w 5018777"/>
                <a:gd name="connsiteY206" fmla="*/ 1654109 h 2613972"/>
                <a:gd name="connsiteX207" fmla="*/ 3298835 w 5018777"/>
                <a:gd name="connsiteY207" fmla="*/ 1574280 h 2613972"/>
                <a:gd name="connsiteX208" fmla="*/ 3119402 w 5018777"/>
                <a:gd name="connsiteY208" fmla="*/ 1427233 h 2613972"/>
                <a:gd name="connsiteX209" fmla="*/ 3313349 w 5018777"/>
                <a:gd name="connsiteY209" fmla="*/ 1269480 h 2613972"/>
                <a:gd name="connsiteX210" fmla="*/ 3097993 w 5018777"/>
                <a:gd name="connsiteY210" fmla="*/ 1179401 h 2613972"/>
                <a:gd name="connsiteX211" fmla="*/ 3255292 w 5018777"/>
                <a:gd name="connsiteY211" fmla="*/ 1000966 h 2613972"/>
                <a:gd name="connsiteX212" fmla="*/ 3028325 w 5018777"/>
                <a:gd name="connsiteY212" fmla="*/ 929937 h 2613972"/>
                <a:gd name="connsiteX213" fmla="*/ 3131920 w 5018777"/>
                <a:gd name="connsiteY213" fmla="*/ 710680 h 2613972"/>
                <a:gd name="connsiteX214" fmla="*/ 2892435 w 5018777"/>
                <a:gd name="connsiteY214" fmla="*/ 652623 h 2613972"/>
                <a:gd name="connsiteX215" fmla="*/ 2976527 w 5018777"/>
                <a:gd name="connsiteY215" fmla="*/ 470741 h 2613972"/>
                <a:gd name="connsiteX216" fmla="*/ 2736950 w 5018777"/>
                <a:gd name="connsiteY216" fmla="*/ 453233 h 2613972"/>
                <a:gd name="connsiteX217" fmla="*/ 2725520 w 5018777"/>
                <a:gd name="connsiteY217" fmla="*/ 297023 h 2613972"/>
                <a:gd name="connsiteX218" fmla="*/ 2711006 w 5018777"/>
                <a:gd name="connsiteY218"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851863 w 5018777"/>
                <a:gd name="connsiteY21" fmla="*/ 238966 h 2613972"/>
                <a:gd name="connsiteX22" fmla="*/ 4743006 w 5018777"/>
                <a:gd name="connsiteY22" fmla="*/ 166395 h 2613972"/>
                <a:gd name="connsiteX23" fmla="*/ 4568835 w 5018777"/>
                <a:gd name="connsiteY23" fmla="*/ 72052 h 2613972"/>
                <a:gd name="connsiteX24" fmla="*/ 4264035 w 5018777"/>
                <a:gd name="connsiteY24" fmla="*/ 6738 h 2613972"/>
                <a:gd name="connsiteX25" fmla="*/ 3939822 w 5018777"/>
                <a:gd name="connsiteY25" fmla="*/ 9550 h 2613972"/>
                <a:gd name="connsiteX26" fmla="*/ 3722380 w 5018777"/>
                <a:gd name="connsiteY26" fmla="*/ 72778 h 2613972"/>
                <a:gd name="connsiteX27" fmla="*/ 3547755 w 5018777"/>
                <a:gd name="connsiteY27" fmla="*/ 254932 h 2613972"/>
                <a:gd name="connsiteX28" fmla="*/ 3502035 w 5018777"/>
                <a:gd name="connsiteY28" fmla="*/ 427652 h 2613972"/>
                <a:gd name="connsiteX29" fmla="*/ 3501672 w 5018777"/>
                <a:gd name="connsiteY29" fmla="*/ 560095 h 2613972"/>
                <a:gd name="connsiteX30" fmla="*/ 3554649 w 5018777"/>
                <a:gd name="connsiteY30" fmla="*/ 674395 h 2613972"/>
                <a:gd name="connsiteX31" fmla="*/ 3638106 w 5018777"/>
                <a:gd name="connsiteY31" fmla="*/ 736806 h 2613972"/>
                <a:gd name="connsiteX32" fmla="*/ 3756397 w 5018777"/>
                <a:gd name="connsiteY32" fmla="*/ 759303 h 2613972"/>
                <a:gd name="connsiteX33" fmla="*/ 3886663 w 5018777"/>
                <a:gd name="connsiteY33" fmla="*/ 746966 h 2613972"/>
                <a:gd name="connsiteX34" fmla="*/ 3980643 w 5018777"/>
                <a:gd name="connsiteY34" fmla="*/ 665686 h 2613972"/>
                <a:gd name="connsiteX35" fmla="*/ 4000237 w 5018777"/>
                <a:gd name="connsiteY35" fmla="*/ 584043 h 2613972"/>
                <a:gd name="connsiteX36" fmla="*/ 3943450 w 5018777"/>
                <a:gd name="connsiteY36" fmla="*/ 487160 h 2613972"/>
                <a:gd name="connsiteX37" fmla="*/ 3866706 w 5018777"/>
                <a:gd name="connsiteY37" fmla="*/ 455229 h 2613972"/>
                <a:gd name="connsiteX38" fmla="*/ 3801120 w 5018777"/>
                <a:gd name="connsiteY38" fmla="*/ 466659 h 2613972"/>
                <a:gd name="connsiteX39" fmla="*/ 3763292 w 5018777"/>
                <a:gd name="connsiteY39" fmla="*/ 536509 h 2613972"/>
                <a:gd name="connsiteX40" fmla="*/ 3770005 w 5018777"/>
                <a:gd name="connsiteY40" fmla="*/ 633845 h 2613972"/>
                <a:gd name="connsiteX41" fmla="*/ 3681286 w 5018777"/>
                <a:gd name="connsiteY41" fmla="*/ 546669 h 2613972"/>
                <a:gd name="connsiteX42" fmla="*/ 3668949 w 5018777"/>
                <a:gd name="connsiteY42" fmla="*/ 442166 h 2613972"/>
                <a:gd name="connsiteX43" fmla="*/ 3724285 w 5018777"/>
                <a:gd name="connsiteY43" fmla="*/ 353992 h 2613972"/>
                <a:gd name="connsiteX44" fmla="*/ 3827427 w 5018777"/>
                <a:gd name="connsiteY44" fmla="*/ 318069 h 2613972"/>
                <a:gd name="connsiteX45" fmla="*/ 3959235 w 5018777"/>
                <a:gd name="connsiteY45" fmla="*/ 340566 h 2613972"/>
                <a:gd name="connsiteX46" fmla="*/ 4097120 w 5018777"/>
                <a:gd name="connsiteY46" fmla="*/ 485709 h 2613972"/>
                <a:gd name="connsiteX47" fmla="*/ 4111997 w 5018777"/>
                <a:gd name="connsiteY47" fmla="*/ 627586 h 2613972"/>
                <a:gd name="connsiteX48" fmla="*/ 4060835 w 5018777"/>
                <a:gd name="connsiteY48" fmla="*/ 775995 h 2613972"/>
                <a:gd name="connsiteX49" fmla="*/ 3946897 w 5018777"/>
                <a:gd name="connsiteY49" fmla="*/ 858000 h 2613972"/>
                <a:gd name="connsiteX50" fmla="*/ 3780255 w 5018777"/>
                <a:gd name="connsiteY50" fmla="*/ 892472 h 2613972"/>
                <a:gd name="connsiteX51" fmla="*/ 3567349 w 5018777"/>
                <a:gd name="connsiteY51" fmla="*/ 870338 h 2613972"/>
                <a:gd name="connsiteX52" fmla="*/ 3414586 w 5018777"/>
                <a:gd name="connsiteY52" fmla="*/ 817633 h 2613972"/>
                <a:gd name="connsiteX53" fmla="*/ 3324870 w 5018777"/>
                <a:gd name="connsiteY53" fmla="*/ 699432 h 2613972"/>
                <a:gd name="connsiteX54" fmla="*/ 3267538 w 5018777"/>
                <a:gd name="connsiteY54" fmla="*/ 546941 h 2613972"/>
                <a:gd name="connsiteX55" fmla="*/ 3199412 w 5018777"/>
                <a:gd name="connsiteY55" fmla="*/ 374675 h 2613972"/>
                <a:gd name="connsiteX56" fmla="*/ 3139177 w 5018777"/>
                <a:gd name="connsiteY56" fmla="*/ 289766 h 2613972"/>
                <a:gd name="connsiteX57" fmla="*/ 3081120 w 5018777"/>
                <a:gd name="connsiteY57" fmla="*/ 238966 h 2613972"/>
                <a:gd name="connsiteX58" fmla="*/ 3008549 w 5018777"/>
                <a:gd name="connsiteY58" fmla="*/ 180909 h 2613972"/>
                <a:gd name="connsiteX59" fmla="*/ 2934889 w 5018777"/>
                <a:gd name="connsiteY59" fmla="*/ 131198 h 2613972"/>
                <a:gd name="connsiteX60" fmla="*/ 2827120 w 5018777"/>
                <a:gd name="connsiteY60" fmla="*/ 86566 h 2613972"/>
                <a:gd name="connsiteX61" fmla="*/ 2667463 w 5018777"/>
                <a:gd name="connsiteY61" fmla="*/ 57538 h 2613972"/>
                <a:gd name="connsiteX62" fmla="*/ 2500549 w 5018777"/>
                <a:gd name="connsiteY62" fmla="*/ 50280 h 2613972"/>
                <a:gd name="connsiteX63" fmla="*/ 2275577 w 5018777"/>
                <a:gd name="connsiteY63" fmla="*/ 28509 h 2613972"/>
                <a:gd name="connsiteX64" fmla="*/ 2036092 w 5018777"/>
                <a:gd name="connsiteY64" fmla="*/ 13995 h 2613972"/>
                <a:gd name="connsiteX65" fmla="*/ 1753063 w 5018777"/>
                <a:gd name="connsiteY65" fmla="*/ 35766 h 2613972"/>
                <a:gd name="connsiteX66" fmla="*/ 1519746 w 5018777"/>
                <a:gd name="connsiteY66" fmla="*/ 88743 h 2613972"/>
                <a:gd name="connsiteX67" fmla="*/ 1157977 w 5018777"/>
                <a:gd name="connsiteY67" fmla="*/ 197238 h 2613972"/>
                <a:gd name="connsiteX68" fmla="*/ 969292 w 5018777"/>
                <a:gd name="connsiteY68" fmla="*/ 267995 h 2613972"/>
                <a:gd name="connsiteX69" fmla="*/ 889463 w 5018777"/>
                <a:gd name="connsiteY69" fmla="*/ 326052 h 2613972"/>
                <a:gd name="connsiteX70" fmla="*/ 763189 w 5018777"/>
                <a:gd name="connsiteY70" fmla="*/ 427289 h 2613972"/>
                <a:gd name="connsiteX71" fmla="*/ 693520 w 5018777"/>
                <a:gd name="connsiteY71" fmla="*/ 507480 h 2613972"/>
                <a:gd name="connsiteX72" fmla="*/ 664492 w 5018777"/>
                <a:gd name="connsiteY72" fmla="*/ 551023 h 2613972"/>
                <a:gd name="connsiteX73" fmla="*/ 642720 w 5018777"/>
                <a:gd name="connsiteY73" fmla="*/ 616338 h 2613972"/>
                <a:gd name="connsiteX74" fmla="*/ 651792 w 5018777"/>
                <a:gd name="connsiteY74" fmla="*/ 747692 h 2613972"/>
                <a:gd name="connsiteX75" fmla="*/ 700052 w 5018777"/>
                <a:gd name="connsiteY75" fmla="*/ 811192 h 2613972"/>
                <a:gd name="connsiteX76" fmla="*/ 751577 w 5018777"/>
                <a:gd name="connsiteY76" fmla="*/ 811555 h 2613972"/>
                <a:gd name="connsiteX77" fmla="*/ 775889 w 5018777"/>
                <a:gd name="connsiteY77" fmla="*/ 755675 h 2613972"/>
                <a:gd name="connsiteX78" fmla="*/ 764640 w 5018777"/>
                <a:gd name="connsiteY78" fmla="*/ 686006 h 2613972"/>
                <a:gd name="connsiteX79" fmla="*/ 704769 w 5018777"/>
                <a:gd name="connsiteY79" fmla="*/ 651172 h 2613972"/>
                <a:gd name="connsiteX80" fmla="*/ 567246 w 5018777"/>
                <a:gd name="connsiteY80" fmla="*/ 645729 h 2613972"/>
                <a:gd name="connsiteX81" fmla="*/ 468549 w 5018777"/>
                <a:gd name="connsiteY81" fmla="*/ 688909 h 2613972"/>
                <a:gd name="connsiteX82" fmla="*/ 446777 w 5018777"/>
                <a:gd name="connsiteY82" fmla="*/ 761480 h 2613972"/>
                <a:gd name="connsiteX83" fmla="*/ 475806 w 5018777"/>
                <a:gd name="connsiteY83" fmla="*/ 855823 h 2613972"/>
                <a:gd name="connsiteX84" fmla="*/ 533863 w 5018777"/>
                <a:gd name="connsiteY84" fmla="*/ 848566 h 2613972"/>
                <a:gd name="connsiteX85" fmla="*/ 541120 w 5018777"/>
                <a:gd name="connsiteY85" fmla="*/ 826795 h 2613972"/>
                <a:gd name="connsiteX86" fmla="*/ 519349 w 5018777"/>
                <a:gd name="connsiteY86" fmla="*/ 746966 h 2613972"/>
                <a:gd name="connsiteX87" fmla="*/ 497577 w 5018777"/>
                <a:gd name="connsiteY87" fmla="*/ 732452 h 2613972"/>
                <a:gd name="connsiteX88" fmla="*/ 352435 w 5018777"/>
                <a:gd name="connsiteY88" fmla="*/ 739709 h 2613972"/>
                <a:gd name="connsiteX89" fmla="*/ 252286 w 5018777"/>
                <a:gd name="connsiteY89" fmla="*/ 797766 h 2613972"/>
                <a:gd name="connsiteX90" fmla="*/ 192777 w 5018777"/>
                <a:gd name="connsiteY90" fmla="*/ 899366 h 2613972"/>
                <a:gd name="connsiteX91" fmla="*/ 187335 w 5018777"/>
                <a:gd name="connsiteY91" fmla="*/ 1033260 h 2613972"/>
                <a:gd name="connsiteX92" fmla="*/ 218177 w 5018777"/>
                <a:gd name="connsiteY92" fmla="*/ 1077529 h 2613972"/>
                <a:gd name="connsiteX93" fmla="*/ 278049 w 5018777"/>
                <a:gd name="connsiteY93" fmla="*/ 1070272 h 2613972"/>
                <a:gd name="connsiteX94" fmla="*/ 297643 w 5018777"/>
                <a:gd name="connsiteY94" fmla="*/ 1029269 h 2613972"/>
                <a:gd name="connsiteX95" fmla="*/ 260995 w 5018777"/>
                <a:gd name="connsiteY95" fmla="*/ 964318 h 2613972"/>
                <a:gd name="connsiteX96" fmla="*/ 172095 w 5018777"/>
                <a:gd name="connsiteY96" fmla="*/ 958875 h 2613972"/>
                <a:gd name="connsiteX97" fmla="*/ 108957 w 5018777"/>
                <a:gd name="connsiteY97" fmla="*/ 1003143 h 2613972"/>
                <a:gd name="connsiteX98" fmla="*/ 54892 w 5018777"/>
                <a:gd name="connsiteY98" fmla="*/ 1073538 h 2613972"/>
                <a:gd name="connsiteX99" fmla="*/ 14252 w 5018777"/>
                <a:gd name="connsiteY99" fmla="*/ 1163526 h 2613972"/>
                <a:gd name="connsiteX100" fmla="*/ 20783 w 5018777"/>
                <a:gd name="connsiteY100" fmla="*/ 1268755 h 2613972"/>
                <a:gd name="connsiteX101" fmla="*/ 69406 w 5018777"/>
                <a:gd name="connsiteY101" fmla="*/ 1320280 h 2613972"/>
                <a:gd name="connsiteX102" fmla="*/ 112949 w 5018777"/>
                <a:gd name="connsiteY102" fmla="*/ 1349309 h 2613972"/>
                <a:gd name="connsiteX103" fmla="*/ 159032 w 5018777"/>
                <a:gd name="connsiteY103" fmla="*/ 1348583 h 2613972"/>
                <a:gd name="connsiteX104" fmla="*/ 217089 w 5018777"/>
                <a:gd name="connsiteY104" fmla="*/ 1323183 h 2613972"/>
                <a:gd name="connsiteX105" fmla="*/ 199672 w 5018777"/>
                <a:gd name="connsiteY105" fmla="*/ 1249886 h 2613972"/>
                <a:gd name="connsiteX106" fmla="*/ 124197 w 5018777"/>
                <a:gd name="connsiteY106" fmla="*/ 1242992 h 2613972"/>
                <a:gd name="connsiteX107" fmla="*/ 54892 w 5018777"/>
                <a:gd name="connsiteY107" fmla="*/ 1269480 h 2613972"/>
                <a:gd name="connsiteX108" fmla="*/ 33120 w 5018777"/>
                <a:gd name="connsiteY108" fmla="*/ 1305766 h 2613972"/>
                <a:gd name="connsiteX109" fmla="*/ 18606 w 5018777"/>
                <a:gd name="connsiteY109" fmla="*/ 1327538 h 2613972"/>
                <a:gd name="connsiteX110" fmla="*/ 4092 w 5018777"/>
                <a:gd name="connsiteY110" fmla="*/ 1386320 h 2613972"/>
                <a:gd name="connsiteX111" fmla="*/ 3729 w 5018777"/>
                <a:gd name="connsiteY111" fmla="*/ 1442926 h 2613972"/>
                <a:gd name="connsiteX112" fmla="*/ 47635 w 5018777"/>
                <a:gd name="connsiteY112" fmla="*/ 1501709 h 2613972"/>
                <a:gd name="connsiteX113" fmla="*/ 91177 w 5018777"/>
                <a:gd name="connsiteY113" fmla="*/ 1530738 h 2613972"/>
                <a:gd name="connsiteX114" fmla="*/ 127100 w 5018777"/>
                <a:gd name="connsiteY114" fmla="*/ 1575006 h 2613972"/>
                <a:gd name="connsiteX115" fmla="*/ 171006 w 5018777"/>
                <a:gd name="connsiteY115" fmla="*/ 1588795 h 2613972"/>
                <a:gd name="connsiteX116" fmla="*/ 228337 w 5018777"/>
                <a:gd name="connsiteY116" fmla="*/ 1568475 h 2613972"/>
                <a:gd name="connsiteX117" fmla="*/ 236683 w 5018777"/>
                <a:gd name="connsiteY117" fmla="*/ 1490460 h 2613972"/>
                <a:gd name="connsiteX118" fmla="*/ 157217 w 5018777"/>
                <a:gd name="connsiteY118" fmla="*/ 1472318 h 2613972"/>
                <a:gd name="connsiteX119" fmla="*/ 105692 w 5018777"/>
                <a:gd name="connsiteY119" fmla="*/ 1508966 h 2613972"/>
                <a:gd name="connsiteX120" fmla="*/ 105692 w 5018777"/>
                <a:gd name="connsiteY120" fmla="*/ 1704909 h 2613972"/>
                <a:gd name="connsiteX121" fmla="*/ 141615 w 5018777"/>
                <a:gd name="connsiteY121" fmla="*/ 1756072 h 2613972"/>
                <a:gd name="connsiteX122" fmla="*/ 192777 w 5018777"/>
                <a:gd name="connsiteY122" fmla="*/ 1799252 h 2613972"/>
                <a:gd name="connsiteX123" fmla="*/ 250835 w 5018777"/>
                <a:gd name="connsiteY123" fmla="*/ 1835538 h 2613972"/>
                <a:gd name="connsiteX124" fmla="*/ 359692 w 5018777"/>
                <a:gd name="connsiteY124" fmla="*/ 1828280 h 2613972"/>
                <a:gd name="connsiteX125" fmla="*/ 394163 w 5018777"/>
                <a:gd name="connsiteY125" fmla="*/ 1803243 h 2613972"/>
                <a:gd name="connsiteX126" fmla="*/ 410492 w 5018777"/>
                <a:gd name="connsiteY126" fmla="*/ 1704909 h 2613972"/>
                <a:gd name="connsiteX127" fmla="*/ 366949 w 5018777"/>
                <a:gd name="connsiteY127" fmla="*/ 1690395 h 2613972"/>
                <a:gd name="connsiteX128" fmla="*/ 316149 w 5018777"/>
                <a:gd name="connsiteY128" fmla="*/ 1697652 h 2613972"/>
                <a:gd name="connsiteX129" fmla="*/ 279863 w 5018777"/>
                <a:gd name="connsiteY129" fmla="*/ 1726680 h 2613972"/>
                <a:gd name="connsiteX130" fmla="*/ 265349 w 5018777"/>
                <a:gd name="connsiteY130" fmla="*/ 1791995 h 2613972"/>
                <a:gd name="connsiteX131" fmla="*/ 276235 w 5018777"/>
                <a:gd name="connsiteY131" fmla="*/ 1945846 h 2613972"/>
                <a:gd name="connsiteX132" fmla="*/ 331026 w 5018777"/>
                <a:gd name="connsiteY132" fmla="*/ 1991203 h 2613972"/>
                <a:gd name="connsiteX133" fmla="*/ 417749 w 5018777"/>
                <a:gd name="connsiteY133" fmla="*/ 2009709 h 2613972"/>
                <a:gd name="connsiteX134" fmla="*/ 526606 w 5018777"/>
                <a:gd name="connsiteY134" fmla="*/ 2002452 h 2613972"/>
                <a:gd name="connsiteX135" fmla="*/ 555635 w 5018777"/>
                <a:gd name="connsiteY135" fmla="*/ 1980680 h 2613972"/>
                <a:gd name="connsiteX136" fmla="*/ 599177 w 5018777"/>
                <a:gd name="connsiteY136" fmla="*/ 1951652 h 2613972"/>
                <a:gd name="connsiteX137" fmla="*/ 628206 w 5018777"/>
                <a:gd name="connsiteY137" fmla="*/ 1908109 h 2613972"/>
                <a:gd name="connsiteX138" fmla="*/ 613692 w 5018777"/>
                <a:gd name="connsiteY138" fmla="*/ 1842795 h 2613972"/>
                <a:gd name="connsiteX139" fmla="*/ 570149 w 5018777"/>
                <a:gd name="connsiteY139" fmla="*/ 1799252 h 2613972"/>
                <a:gd name="connsiteX140" fmla="*/ 528057 w 5018777"/>
                <a:gd name="connsiteY140" fmla="*/ 1807235 h 2613972"/>
                <a:gd name="connsiteX141" fmla="*/ 481249 w 5018777"/>
                <a:gd name="connsiteY141" fmla="*/ 1905206 h 2613972"/>
                <a:gd name="connsiteX142" fmla="*/ 555635 w 5018777"/>
                <a:gd name="connsiteY142" fmla="*/ 2002452 h 2613972"/>
                <a:gd name="connsiteX143" fmla="*/ 570149 w 5018777"/>
                <a:gd name="connsiteY143" fmla="*/ 2024223 h 2613972"/>
                <a:gd name="connsiteX144" fmla="*/ 700777 w 5018777"/>
                <a:gd name="connsiteY144" fmla="*/ 2075023 h 2613972"/>
                <a:gd name="connsiteX145" fmla="*/ 737063 w 5018777"/>
                <a:gd name="connsiteY145" fmla="*/ 2089538 h 2613972"/>
                <a:gd name="connsiteX146" fmla="*/ 867692 w 5018777"/>
                <a:gd name="connsiteY146" fmla="*/ 2126549 h 2613972"/>
                <a:gd name="connsiteX147" fmla="*/ 969292 w 5018777"/>
                <a:gd name="connsiteY147" fmla="*/ 2154852 h 2613972"/>
                <a:gd name="connsiteX148" fmla="*/ 1078149 w 5018777"/>
                <a:gd name="connsiteY148" fmla="*/ 2140338 h 2613972"/>
                <a:gd name="connsiteX149" fmla="*/ 1128949 w 5018777"/>
                <a:gd name="connsiteY149" fmla="*/ 2111309 h 2613972"/>
                <a:gd name="connsiteX150" fmla="*/ 1247603 w 5018777"/>
                <a:gd name="connsiteY150" fmla="*/ 2020232 h 2613972"/>
                <a:gd name="connsiteX151" fmla="*/ 1291509 w 5018777"/>
                <a:gd name="connsiteY151" fmla="*/ 1963989 h 2613972"/>
                <a:gd name="connsiteX152" fmla="*/ 1278083 w 5018777"/>
                <a:gd name="connsiteY152" fmla="*/ 1846060 h 2613972"/>
                <a:gd name="connsiteX153" fmla="*/ 1223292 w 5018777"/>
                <a:gd name="connsiteY153" fmla="*/ 1821023 h 2613972"/>
                <a:gd name="connsiteX154" fmla="*/ 1129675 w 5018777"/>
                <a:gd name="connsiteY154" fmla="*/ 1839892 h 2613972"/>
                <a:gd name="connsiteX155" fmla="*/ 1107177 w 5018777"/>
                <a:gd name="connsiteY155" fmla="*/ 1900852 h 2613972"/>
                <a:gd name="connsiteX156" fmla="*/ 1085406 w 5018777"/>
                <a:gd name="connsiteY156" fmla="*/ 2009709 h 2613972"/>
                <a:gd name="connsiteX157" fmla="*/ 1020092 w 5018777"/>
                <a:gd name="connsiteY157" fmla="*/ 2002452 h 2613972"/>
                <a:gd name="connsiteX158" fmla="*/ 984532 w 5018777"/>
                <a:gd name="connsiteY158" fmla="*/ 1918269 h 2613972"/>
                <a:gd name="connsiteX159" fmla="*/ 996869 w 5018777"/>
                <a:gd name="connsiteY159" fmla="*/ 1814492 h 2613972"/>
                <a:gd name="connsiteX160" fmla="*/ 1070529 w 5018777"/>
                <a:gd name="connsiteY160" fmla="*/ 1738292 h 2613972"/>
                <a:gd name="connsiteX161" fmla="*/ 1230549 w 5018777"/>
                <a:gd name="connsiteY161" fmla="*/ 1697652 h 2613972"/>
                <a:gd name="connsiteX162" fmla="*/ 1339406 w 5018777"/>
                <a:gd name="connsiteY162" fmla="*/ 1704909 h 2613972"/>
                <a:gd name="connsiteX163" fmla="*/ 1426492 w 5018777"/>
                <a:gd name="connsiteY163" fmla="*/ 1748452 h 2613972"/>
                <a:gd name="connsiteX164" fmla="*/ 1480557 w 5018777"/>
                <a:gd name="connsiteY164" fmla="*/ 1799252 h 2613972"/>
                <a:gd name="connsiteX165" fmla="*/ 1510312 w 5018777"/>
                <a:gd name="connsiteY165" fmla="*/ 1866380 h 2613972"/>
                <a:gd name="connsiteX166" fmla="*/ 1511037 w 5018777"/>
                <a:gd name="connsiteY166" fmla="*/ 1968706 h 2613972"/>
                <a:gd name="connsiteX167" fmla="*/ 1463866 w 5018777"/>
                <a:gd name="connsiteY167" fmla="*/ 2053615 h 2613972"/>
                <a:gd name="connsiteX168" fmla="*/ 1404720 w 5018777"/>
                <a:gd name="connsiteY168" fmla="*/ 2169366 h 2613972"/>
                <a:gd name="connsiteX169" fmla="*/ 1368435 w 5018777"/>
                <a:gd name="connsiteY169" fmla="*/ 2299995 h 2613972"/>
                <a:gd name="connsiteX170" fmla="*/ 1370975 w 5018777"/>
                <a:gd name="connsiteY170" fmla="*/ 2456023 h 2613972"/>
                <a:gd name="connsiteX171" fmla="*/ 1513577 w 5018777"/>
                <a:gd name="connsiteY171" fmla="*/ 2561252 h 2613972"/>
                <a:gd name="connsiteX172" fmla="*/ 1636949 w 5018777"/>
                <a:gd name="connsiteY172" fmla="*/ 2597538 h 2613972"/>
                <a:gd name="connsiteX173" fmla="*/ 1813297 w 5018777"/>
                <a:gd name="connsiteY173" fmla="*/ 2613957 h 2613972"/>
                <a:gd name="connsiteX174" fmla="*/ 1929775 w 5018777"/>
                <a:gd name="connsiteY174" fmla="*/ 2579213 h 2613972"/>
                <a:gd name="connsiteX175" fmla="*/ 1963520 w 5018777"/>
                <a:gd name="connsiteY175" fmla="*/ 2503195 h 2613972"/>
                <a:gd name="connsiteX176" fmla="*/ 2006337 w 5018777"/>
                <a:gd name="connsiteY176" fmla="*/ 2321766 h 2613972"/>
                <a:gd name="connsiteX177" fmla="*/ 2043349 w 5018777"/>
                <a:gd name="connsiteY177" fmla="*/ 2118566 h 2613972"/>
                <a:gd name="connsiteX178" fmla="*/ 2102495 w 5018777"/>
                <a:gd name="connsiteY178" fmla="*/ 1994469 h 2613972"/>
                <a:gd name="connsiteX179" fmla="*/ 2221512 w 5018777"/>
                <a:gd name="connsiteY179" fmla="*/ 1885975 h 2613972"/>
                <a:gd name="connsiteX180" fmla="*/ 2333362 w 5018777"/>
                <a:gd name="connsiteY180" fmla="*/ 1873365 h 2613972"/>
                <a:gd name="connsiteX181" fmla="*/ 2398949 w 5018777"/>
                <a:gd name="connsiteY181" fmla="*/ 1886338 h 2613972"/>
                <a:gd name="connsiteX182" fmla="*/ 2457006 w 5018777"/>
                <a:gd name="connsiteY182" fmla="*/ 1937138 h 2613972"/>
                <a:gd name="connsiteX183" fmla="*/ 2493292 w 5018777"/>
                <a:gd name="connsiteY183" fmla="*/ 1980680 h 2613972"/>
                <a:gd name="connsiteX184" fmla="*/ 2533387 w 5018777"/>
                <a:gd name="connsiteY184" fmla="*/ 2070850 h 2613972"/>
                <a:gd name="connsiteX185" fmla="*/ 2542550 w 5018777"/>
                <a:gd name="connsiteY185" fmla="*/ 2186783 h 2613972"/>
                <a:gd name="connsiteX186" fmla="*/ 2476600 w 5018777"/>
                <a:gd name="connsiteY186" fmla="*/ 2276772 h 2613972"/>
                <a:gd name="connsiteX187" fmla="*/ 2332092 w 5018777"/>
                <a:gd name="connsiteY187" fmla="*/ 2284845 h 2613972"/>
                <a:gd name="connsiteX188" fmla="*/ 2435144 w 5018777"/>
                <a:gd name="connsiteY188" fmla="*/ 2156666 h 2613972"/>
                <a:gd name="connsiteX189" fmla="*/ 2379899 w 5018777"/>
                <a:gd name="connsiteY189" fmla="*/ 2052435 h 2613972"/>
                <a:gd name="connsiteX190" fmla="*/ 2275577 w 5018777"/>
                <a:gd name="connsiteY190" fmla="*/ 2024223 h 2613972"/>
                <a:gd name="connsiteX191" fmla="*/ 2152206 w 5018777"/>
                <a:gd name="connsiteY191" fmla="*/ 2118566 h 2613972"/>
                <a:gd name="connsiteX192" fmla="*/ 2130435 w 5018777"/>
                <a:gd name="connsiteY192" fmla="*/ 2358052 h 2613972"/>
                <a:gd name="connsiteX193" fmla="*/ 2209265 w 5018777"/>
                <a:gd name="connsiteY193" fmla="*/ 2471898 h 2613972"/>
                <a:gd name="connsiteX194" fmla="*/ 2319120 w 5018777"/>
                <a:gd name="connsiteY194" fmla="*/ 2539480 h 2613972"/>
                <a:gd name="connsiteX195" fmla="*/ 2532662 w 5018777"/>
                <a:gd name="connsiteY195" fmla="*/ 2572682 h 2613972"/>
                <a:gd name="connsiteX196" fmla="*/ 2587635 w 5018777"/>
                <a:gd name="connsiteY196" fmla="*/ 2488680 h 2613972"/>
                <a:gd name="connsiteX197" fmla="*/ 2594892 w 5018777"/>
                <a:gd name="connsiteY197" fmla="*/ 2416109 h 2613972"/>
                <a:gd name="connsiteX198" fmla="*/ 2790835 w 5018777"/>
                <a:gd name="connsiteY198" fmla="*/ 2459652 h 2613972"/>
                <a:gd name="connsiteX199" fmla="*/ 2767612 w 5018777"/>
                <a:gd name="connsiteY199" fmla="*/ 2272145 h 2613972"/>
                <a:gd name="connsiteX200" fmla="*/ 2980246 w 5018777"/>
                <a:gd name="connsiteY200" fmla="*/ 2288837 h 2613972"/>
                <a:gd name="connsiteX201" fmla="*/ 2916474 w 5018777"/>
                <a:gd name="connsiteY201" fmla="*/ 2071576 h 2613972"/>
                <a:gd name="connsiteX202" fmla="*/ 3146435 w 5018777"/>
                <a:gd name="connsiteY202" fmla="*/ 2045995 h 2613972"/>
                <a:gd name="connsiteX203" fmla="*/ 3023063 w 5018777"/>
                <a:gd name="connsiteY203" fmla="*/ 1850052 h 2613972"/>
                <a:gd name="connsiteX204" fmla="*/ 3251300 w 5018777"/>
                <a:gd name="connsiteY204" fmla="*/ 1833179 h 2613972"/>
                <a:gd name="connsiteX205" fmla="*/ 3091099 w 5018777"/>
                <a:gd name="connsiteY205" fmla="*/ 1654109 h 2613972"/>
                <a:gd name="connsiteX206" fmla="*/ 3298835 w 5018777"/>
                <a:gd name="connsiteY206" fmla="*/ 1574280 h 2613972"/>
                <a:gd name="connsiteX207" fmla="*/ 3119402 w 5018777"/>
                <a:gd name="connsiteY207" fmla="*/ 1427233 h 2613972"/>
                <a:gd name="connsiteX208" fmla="*/ 3313349 w 5018777"/>
                <a:gd name="connsiteY208" fmla="*/ 1269480 h 2613972"/>
                <a:gd name="connsiteX209" fmla="*/ 3097993 w 5018777"/>
                <a:gd name="connsiteY209" fmla="*/ 1179401 h 2613972"/>
                <a:gd name="connsiteX210" fmla="*/ 3255292 w 5018777"/>
                <a:gd name="connsiteY210" fmla="*/ 1000966 h 2613972"/>
                <a:gd name="connsiteX211" fmla="*/ 3028325 w 5018777"/>
                <a:gd name="connsiteY211" fmla="*/ 929937 h 2613972"/>
                <a:gd name="connsiteX212" fmla="*/ 3131920 w 5018777"/>
                <a:gd name="connsiteY212" fmla="*/ 710680 h 2613972"/>
                <a:gd name="connsiteX213" fmla="*/ 2892435 w 5018777"/>
                <a:gd name="connsiteY213" fmla="*/ 652623 h 2613972"/>
                <a:gd name="connsiteX214" fmla="*/ 2976527 w 5018777"/>
                <a:gd name="connsiteY214" fmla="*/ 470741 h 2613972"/>
                <a:gd name="connsiteX215" fmla="*/ 2736950 w 5018777"/>
                <a:gd name="connsiteY215" fmla="*/ 453233 h 2613972"/>
                <a:gd name="connsiteX216" fmla="*/ 2725520 w 5018777"/>
                <a:gd name="connsiteY216" fmla="*/ 297023 h 2613972"/>
                <a:gd name="connsiteX217" fmla="*/ 2711006 w 5018777"/>
                <a:gd name="connsiteY217"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60720 w 5018777"/>
                <a:gd name="connsiteY19" fmla="*/ 318795 h 2613972"/>
                <a:gd name="connsiteX20" fmla="*/ 4851863 w 5018777"/>
                <a:gd name="connsiteY20" fmla="*/ 238966 h 2613972"/>
                <a:gd name="connsiteX21" fmla="*/ 4743006 w 5018777"/>
                <a:gd name="connsiteY21" fmla="*/ 166395 h 2613972"/>
                <a:gd name="connsiteX22" fmla="*/ 4568835 w 5018777"/>
                <a:gd name="connsiteY22" fmla="*/ 72052 h 2613972"/>
                <a:gd name="connsiteX23" fmla="*/ 4264035 w 5018777"/>
                <a:gd name="connsiteY23" fmla="*/ 6738 h 2613972"/>
                <a:gd name="connsiteX24" fmla="*/ 3939822 w 5018777"/>
                <a:gd name="connsiteY24" fmla="*/ 9550 h 2613972"/>
                <a:gd name="connsiteX25" fmla="*/ 3722380 w 5018777"/>
                <a:gd name="connsiteY25" fmla="*/ 72778 h 2613972"/>
                <a:gd name="connsiteX26" fmla="*/ 3547755 w 5018777"/>
                <a:gd name="connsiteY26" fmla="*/ 254932 h 2613972"/>
                <a:gd name="connsiteX27" fmla="*/ 3502035 w 5018777"/>
                <a:gd name="connsiteY27" fmla="*/ 427652 h 2613972"/>
                <a:gd name="connsiteX28" fmla="*/ 3501672 w 5018777"/>
                <a:gd name="connsiteY28" fmla="*/ 560095 h 2613972"/>
                <a:gd name="connsiteX29" fmla="*/ 3554649 w 5018777"/>
                <a:gd name="connsiteY29" fmla="*/ 674395 h 2613972"/>
                <a:gd name="connsiteX30" fmla="*/ 3638106 w 5018777"/>
                <a:gd name="connsiteY30" fmla="*/ 736806 h 2613972"/>
                <a:gd name="connsiteX31" fmla="*/ 3756397 w 5018777"/>
                <a:gd name="connsiteY31" fmla="*/ 759303 h 2613972"/>
                <a:gd name="connsiteX32" fmla="*/ 3886663 w 5018777"/>
                <a:gd name="connsiteY32" fmla="*/ 746966 h 2613972"/>
                <a:gd name="connsiteX33" fmla="*/ 3980643 w 5018777"/>
                <a:gd name="connsiteY33" fmla="*/ 665686 h 2613972"/>
                <a:gd name="connsiteX34" fmla="*/ 4000237 w 5018777"/>
                <a:gd name="connsiteY34" fmla="*/ 584043 h 2613972"/>
                <a:gd name="connsiteX35" fmla="*/ 3943450 w 5018777"/>
                <a:gd name="connsiteY35" fmla="*/ 487160 h 2613972"/>
                <a:gd name="connsiteX36" fmla="*/ 3866706 w 5018777"/>
                <a:gd name="connsiteY36" fmla="*/ 455229 h 2613972"/>
                <a:gd name="connsiteX37" fmla="*/ 3801120 w 5018777"/>
                <a:gd name="connsiteY37" fmla="*/ 466659 h 2613972"/>
                <a:gd name="connsiteX38" fmla="*/ 3763292 w 5018777"/>
                <a:gd name="connsiteY38" fmla="*/ 536509 h 2613972"/>
                <a:gd name="connsiteX39" fmla="*/ 3770005 w 5018777"/>
                <a:gd name="connsiteY39" fmla="*/ 633845 h 2613972"/>
                <a:gd name="connsiteX40" fmla="*/ 3681286 w 5018777"/>
                <a:gd name="connsiteY40" fmla="*/ 546669 h 2613972"/>
                <a:gd name="connsiteX41" fmla="*/ 3668949 w 5018777"/>
                <a:gd name="connsiteY41" fmla="*/ 442166 h 2613972"/>
                <a:gd name="connsiteX42" fmla="*/ 3724285 w 5018777"/>
                <a:gd name="connsiteY42" fmla="*/ 353992 h 2613972"/>
                <a:gd name="connsiteX43" fmla="*/ 3827427 w 5018777"/>
                <a:gd name="connsiteY43" fmla="*/ 318069 h 2613972"/>
                <a:gd name="connsiteX44" fmla="*/ 3959235 w 5018777"/>
                <a:gd name="connsiteY44" fmla="*/ 340566 h 2613972"/>
                <a:gd name="connsiteX45" fmla="*/ 4097120 w 5018777"/>
                <a:gd name="connsiteY45" fmla="*/ 485709 h 2613972"/>
                <a:gd name="connsiteX46" fmla="*/ 4111997 w 5018777"/>
                <a:gd name="connsiteY46" fmla="*/ 627586 h 2613972"/>
                <a:gd name="connsiteX47" fmla="*/ 4060835 w 5018777"/>
                <a:gd name="connsiteY47" fmla="*/ 775995 h 2613972"/>
                <a:gd name="connsiteX48" fmla="*/ 3946897 w 5018777"/>
                <a:gd name="connsiteY48" fmla="*/ 858000 h 2613972"/>
                <a:gd name="connsiteX49" fmla="*/ 3780255 w 5018777"/>
                <a:gd name="connsiteY49" fmla="*/ 892472 h 2613972"/>
                <a:gd name="connsiteX50" fmla="*/ 3567349 w 5018777"/>
                <a:gd name="connsiteY50" fmla="*/ 870338 h 2613972"/>
                <a:gd name="connsiteX51" fmla="*/ 3414586 w 5018777"/>
                <a:gd name="connsiteY51" fmla="*/ 817633 h 2613972"/>
                <a:gd name="connsiteX52" fmla="*/ 3324870 w 5018777"/>
                <a:gd name="connsiteY52" fmla="*/ 699432 h 2613972"/>
                <a:gd name="connsiteX53" fmla="*/ 3267538 w 5018777"/>
                <a:gd name="connsiteY53" fmla="*/ 546941 h 2613972"/>
                <a:gd name="connsiteX54" fmla="*/ 3199412 w 5018777"/>
                <a:gd name="connsiteY54" fmla="*/ 374675 h 2613972"/>
                <a:gd name="connsiteX55" fmla="*/ 3139177 w 5018777"/>
                <a:gd name="connsiteY55" fmla="*/ 289766 h 2613972"/>
                <a:gd name="connsiteX56" fmla="*/ 3081120 w 5018777"/>
                <a:gd name="connsiteY56" fmla="*/ 238966 h 2613972"/>
                <a:gd name="connsiteX57" fmla="*/ 3008549 w 5018777"/>
                <a:gd name="connsiteY57" fmla="*/ 180909 h 2613972"/>
                <a:gd name="connsiteX58" fmla="*/ 2934889 w 5018777"/>
                <a:gd name="connsiteY58" fmla="*/ 131198 h 2613972"/>
                <a:gd name="connsiteX59" fmla="*/ 2827120 w 5018777"/>
                <a:gd name="connsiteY59" fmla="*/ 86566 h 2613972"/>
                <a:gd name="connsiteX60" fmla="*/ 2667463 w 5018777"/>
                <a:gd name="connsiteY60" fmla="*/ 57538 h 2613972"/>
                <a:gd name="connsiteX61" fmla="*/ 2500549 w 5018777"/>
                <a:gd name="connsiteY61" fmla="*/ 50280 h 2613972"/>
                <a:gd name="connsiteX62" fmla="*/ 2275577 w 5018777"/>
                <a:gd name="connsiteY62" fmla="*/ 28509 h 2613972"/>
                <a:gd name="connsiteX63" fmla="*/ 2036092 w 5018777"/>
                <a:gd name="connsiteY63" fmla="*/ 13995 h 2613972"/>
                <a:gd name="connsiteX64" fmla="*/ 1753063 w 5018777"/>
                <a:gd name="connsiteY64" fmla="*/ 35766 h 2613972"/>
                <a:gd name="connsiteX65" fmla="*/ 1519746 w 5018777"/>
                <a:gd name="connsiteY65" fmla="*/ 88743 h 2613972"/>
                <a:gd name="connsiteX66" fmla="*/ 1157977 w 5018777"/>
                <a:gd name="connsiteY66" fmla="*/ 197238 h 2613972"/>
                <a:gd name="connsiteX67" fmla="*/ 969292 w 5018777"/>
                <a:gd name="connsiteY67" fmla="*/ 267995 h 2613972"/>
                <a:gd name="connsiteX68" fmla="*/ 889463 w 5018777"/>
                <a:gd name="connsiteY68" fmla="*/ 326052 h 2613972"/>
                <a:gd name="connsiteX69" fmla="*/ 763189 w 5018777"/>
                <a:gd name="connsiteY69" fmla="*/ 427289 h 2613972"/>
                <a:gd name="connsiteX70" fmla="*/ 693520 w 5018777"/>
                <a:gd name="connsiteY70" fmla="*/ 507480 h 2613972"/>
                <a:gd name="connsiteX71" fmla="*/ 664492 w 5018777"/>
                <a:gd name="connsiteY71" fmla="*/ 551023 h 2613972"/>
                <a:gd name="connsiteX72" fmla="*/ 642720 w 5018777"/>
                <a:gd name="connsiteY72" fmla="*/ 616338 h 2613972"/>
                <a:gd name="connsiteX73" fmla="*/ 651792 w 5018777"/>
                <a:gd name="connsiteY73" fmla="*/ 747692 h 2613972"/>
                <a:gd name="connsiteX74" fmla="*/ 700052 w 5018777"/>
                <a:gd name="connsiteY74" fmla="*/ 811192 h 2613972"/>
                <a:gd name="connsiteX75" fmla="*/ 751577 w 5018777"/>
                <a:gd name="connsiteY75" fmla="*/ 811555 h 2613972"/>
                <a:gd name="connsiteX76" fmla="*/ 775889 w 5018777"/>
                <a:gd name="connsiteY76" fmla="*/ 755675 h 2613972"/>
                <a:gd name="connsiteX77" fmla="*/ 764640 w 5018777"/>
                <a:gd name="connsiteY77" fmla="*/ 686006 h 2613972"/>
                <a:gd name="connsiteX78" fmla="*/ 704769 w 5018777"/>
                <a:gd name="connsiteY78" fmla="*/ 651172 h 2613972"/>
                <a:gd name="connsiteX79" fmla="*/ 567246 w 5018777"/>
                <a:gd name="connsiteY79" fmla="*/ 645729 h 2613972"/>
                <a:gd name="connsiteX80" fmla="*/ 468549 w 5018777"/>
                <a:gd name="connsiteY80" fmla="*/ 688909 h 2613972"/>
                <a:gd name="connsiteX81" fmla="*/ 446777 w 5018777"/>
                <a:gd name="connsiteY81" fmla="*/ 761480 h 2613972"/>
                <a:gd name="connsiteX82" fmla="*/ 475806 w 5018777"/>
                <a:gd name="connsiteY82" fmla="*/ 855823 h 2613972"/>
                <a:gd name="connsiteX83" fmla="*/ 533863 w 5018777"/>
                <a:gd name="connsiteY83" fmla="*/ 848566 h 2613972"/>
                <a:gd name="connsiteX84" fmla="*/ 541120 w 5018777"/>
                <a:gd name="connsiteY84" fmla="*/ 826795 h 2613972"/>
                <a:gd name="connsiteX85" fmla="*/ 519349 w 5018777"/>
                <a:gd name="connsiteY85" fmla="*/ 746966 h 2613972"/>
                <a:gd name="connsiteX86" fmla="*/ 497577 w 5018777"/>
                <a:gd name="connsiteY86" fmla="*/ 732452 h 2613972"/>
                <a:gd name="connsiteX87" fmla="*/ 352435 w 5018777"/>
                <a:gd name="connsiteY87" fmla="*/ 739709 h 2613972"/>
                <a:gd name="connsiteX88" fmla="*/ 252286 w 5018777"/>
                <a:gd name="connsiteY88" fmla="*/ 797766 h 2613972"/>
                <a:gd name="connsiteX89" fmla="*/ 192777 w 5018777"/>
                <a:gd name="connsiteY89" fmla="*/ 899366 h 2613972"/>
                <a:gd name="connsiteX90" fmla="*/ 187335 w 5018777"/>
                <a:gd name="connsiteY90" fmla="*/ 1033260 h 2613972"/>
                <a:gd name="connsiteX91" fmla="*/ 218177 w 5018777"/>
                <a:gd name="connsiteY91" fmla="*/ 1077529 h 2613972"/>
                <a:gd name="connsiteX92" fmla="*/ 278049 w 5018777"/>
                <a:gd name="connsiteY92" fmla="*/ 1070272 h 2613972"/>
                <a:gd name="connsiteX93" fmla="*/ 297643 w 5018777"/>
                <a:gd name="connsiteY93" fmla="*/ 1029269 h 2613972"/>
                <a:gd name="connsiteX94" fmla="*/ 260995 w 5018777"/>
                <a:gd name="connsiteY94" fmla="*/ 964318 h 2613972"/>
                <a:gd name="connsiteX95" fmla="*/ 172095 w 5018777"/>
                <a:gd name="connsiteY95" fmla="*/ 958875 h 2613972"/>
                <a:gd name="connsiteX96" fmla="*/ 108957 w 5018777"/>
                <a:gd name="connsiteY96" fmla="*/ 1003143 h 2613972"/>
                <a:gd name="connsiteX97" fmla="*/ 54892 w 5018777"/>
                <a:gd name="connsiteY97" fmla="*/ 1073538 h 2613972"/>
                <a:gd name="connsiteX98" fmla="*/ 14252 w 5018777"/>
                <a:gd name="connsiteY98" fmla="*/ 1163526 h 2613972"/>
                <a:gd name="connsiteX99" fmla="*/ 20783 w 5018777"/>
                <a:gd name="connsiteY99" fmla="*/ 1268755 h 2613972"/>
                <a:gd name="connsiteX100" fmla="*/ 69406 w 5018777"/>
                <a:gd name="connsiteY100" fmla="*/ 1320280 h 2613972"/>
                <a:gd name="connsiteX101" fmla="*/ 112949 w 5018777"/>
                <a:gd name="connsiteY101" fmla="*/ 1349309 h 2613972"/>
                <a:gd name="connsiteX102" fmla="*/ 159032 w 5018777"/>
                <a:gd name="connsiteY102" fmla="*/ 1348583 h 2613972"/>
                <a:gd name="connsiteX103" fmla="*/ 217089 w 5018777"/>
                <a:gd name="connsiteY103" fmla="*/ 1323183 h 2613972"/>
                <a:gd name="connsiteX104" fmla="*/ 199672 w 5018777"/>
                <a:gd name="connsiteY104" fmla="*/ 1249886 h 2613972"/>
                <a:gd name="connsiteX105" fmla="*/ 124197 w 5018777"/>
                <a:gd name="connsiteY105" fmla="*/ 1242992 h 2613972"/>
                <a:gd name="connsiteX106" fmla="*/ 54892 w 5018777"/>
                <a:gd name="connsiteY106" fmla="*/ 1269480 h 2613972"/>
                <a:gd name="connsiteX107" fmla="*/ 33120 w 5018777"/>
                <a:gd name="connsiteY107" fmla="*/ 1305766 h 2613972"/>
                <a:gd name="connsiteX108" fmla="*/ 18606 w 5018777"/>
                <a:gd name="connsiteY108" fmla="*/ 1327538 h 2613972"/>
                <a:gd name="connsiteX109" fmla="*/ 4092 w 5018777"/>
                <a:gd name="connsiteY109" fmla="*/ 1386320 h 2613972"/>
                <a:gd name="connsiteX110" fmla="*/ 3729 w 5018777"/>
                <a:gd name="connsiteY110" fmla="*/ 1442926 h 2613972"/>
                <a:gd name="connsiteX111" fmla="*/ 47635 w 5018777"/>
                <a:gd name="connsiteY111" fmla="*/ 1501709 h 2613972"/>
                <a:gd name="connsiteX112" fmla="*/ 91177 w 5018777"/>
                <a:gd name="connsiteY112" fmla="*/ 1530738 h 2613972"/>
                <a:gd name="connsiteX113" fmla="*/ 127100 w 5018777"/>
                <a:gd name="connsiteY113" fmla="*/ 1575006 h 2613972"/>
                <a:gd name="connsiteX114" fmla="*/ 171006 w 5018777"/>
                <a:gd name="connsiteY114" fmla="*/ 1588795 h 2613972"/>
                <a:gd name="connsiteX115" fmla="*/ 228337 w 5018777"/>
                <a:gd name="connsiteY115" fmla="*/ 1568475 h 2613972"/>
                <a:gd name="connsiteX116" fmla="*/ 236683 w 5018777"/>
                <a:gd name="connsiteY116" fmla="*/ 1490460 h 2613972"/>
                <a:gd name="connsiteX117" fmla="*/ 157217 w 5018777"/>
                <a:gd name="connsiteY117" fmla="*/ 1472318 h 2613972"/>
                <a:gd name="connsiteX118" fmla="*/ 105692 w 5018777"/>
                <a:gd name="connsiteY118" fmla="*/ 1508966 h 2613972"/>
                <a:gd name="connsiteX119" fmla="*/ 105692 w 5018777"/>
                <a:gd name="connsiteY119" fmla="*/ 1704909 h 2613972"/>
                <a:gd name="connsiteX120" fmla="*/ 141615 w 5018777"/>
                <a:gd name="connsiteY120" fmla="*/ 1756072 h 2613972"/>
                <a:gd name="connsiteX121" fmla="*/ 192777 w 5018777"/>
                <a:gd name="connsiteY121" fmla="*/ 1799252 h 2613972"/>
                <a:gd name="connsiteX122" fmla="*/ 250835 w 5018777"/>
                <a:gd name="connsiteY122" fmla="*/ 1835538 h 2613972"/>
                <a:gd name="connsiteX123" fmla="*/ 359692 w 5018777"/>
                <a:gd name="connsiteY123" fmla="*/ 1828280 h 2613972"/>
                <a:gd name="connsiteX124" fmla="*/ 394163 w 5018777"/>
                <a:gd name="connsiteY124" fmla="*/ 1803243 h 2613972"/>
                <a:gd name="connsiteX125" fmla="*/ 410492 w 5018777"/>
                <a:gd name="connsiteY125" fmla="*/ 1704909 h 2613972"/>
                <a:gd name="connsiteX126" fmla="*/ 366949 w 5018777"/>
                <a:gd name="connsiteY126" fmla="*/ 1690395 h 2613972"/>
                <a:gd name="connsiteX127" fmla="*/ 316149 w 5018777"/>
                <a:gd name="connsiteY127" fmla="*/ 1697652 h 2613972"/>
                <a:gd name="connsiteX128" fmla="*/ 279863 w 5018777"/>
                <a:gd name="connsiteY128" fmla="*/ 1726680 h 2613972"/>
                <a:gd name="connsiteX129" fmla="*/ 265349 w 5018777"/>
                <a:gd name="connsiteY129" fmla="*/ 1791995 h 2613972"/>
                <a:gd name="connsiteX130" fmla="*/ 276235 w 5018777"/>
                <a:gd name="connsiteY130" fmla="*/ 1945846 h 2613972"/>
                <a:gd name="connsiteX131" fmla="*/ 331026 w 5018777"/>
                <a:gd name="connsiteY131" fmla="*/ 1991203 h 2613972"/>
                <a:gd name="connsiteX132" fmla="*/ 417749 w 5018777"/>
                <a:gd name="connsiteY132" fmla="*/ 2009709 h 2613972"/>
                <a:gd name="connsiteX133" fmla="*/ 526606 w 5018777"/>
                <a:gd name="connsiteY133" fmla="*/ 2002452 h 2613972"/>
                <a:gd name="connsiteX134" fmla="*/ 555635 w 5018777"/>
                <a:gd name="connsiteY134" fmla="*/ 1980680 h 2613972"/>
                <a:gd name="connsiteX135" fmla="*/ 599177 w 5018777"/>
                <a:gd name="connsiteY135" fmla="*/ 1951652 h 2613972"/>
                <a:gd name="connsiteX136" fmla="*/ 628206 w 5018777"/>
                <a:gd name="connsiteY136" fmla="*/ 1908109 h 2613972"/>
                <a:gd name="connsiteX137" fmla="*/ 613692 w 5018777"/>
                <a:gd name="connsiteY137" fmla="*/ 1842795 h 2613972"/>
                <a:gd name="connsiteX138" fmla="*/ 570149 w 5018777"/>
                <a:gd name="connsiteY138" fmla="*/ 1799252 h 2613972"/>
                <a:gd name="connsiteX139" fmla="*/ 528057 w 5018777"/>
                <a:gd name="connsiteY139" fmla="*/ 1807235 h 2613972"/>
                <a:gd name="connsiteX140" fmla="*/ 481249 w 5018777"/>
                <a:gd name="connsiteY140" fmla="*/ 1905206 h 2613972"/>
                <a:gd name="connsiteX141" fmla="*/ 555635 w 5018777"/>
                <a:gd name="connsiteY141" fmla="*/ 2002452 h 2613972"/>
                <a:gd name="connsiteX142" fmla="*/ 570149 w 5018777"/>
                <a:gd name="connsiteY142" fmla="*/ 2024223 h 2613972"/>
                <a:gd name="connsiteX143" fmla="*/ 700777 w 5018777"/>
                <a:gd name="connsiteY143" fmla="*/ 2075023 h 2613972"/>
                <a:gd name="connsiteX144" fmla="*/ 737063 w 5018777"/>
                <a:gd name="connsiteY144" fmla="*/ 2089538 h 2613972"/>
                <a:gd name="connsiteX145" fmla="*/ 867692 w 5018777"/>
                <a:gd name="connsiteY145" fmla="*/ 2126549 h 2613972"/>
                <a:gd name="connsiteX146" fmla="*/ 969292 w 5018777"/>
                <a:gd name="connsiteY146" fmla="*/ 2154852 h 2613972"/>
                <a:gd name="connsiteX147" fmla="*/ 1078149 w 5018777"/>
                <a:gd name="connsiteY147" fmla="*/ 2140338 h 2613972"/>
                <a:gd name="connsiteX148" fmla="*/ 1128949 w 5018777"/>
                <a:gd name="connsiteY148" fmla="*/ 2111309 h 2613972"/>
                <a:gd name="connsiteX149" fmla="*/ 1247603 w 5018777"/>
                <a:gd name="connsiteY149" fmla="*/ 2020232 h 2613972"/>
                <a:gd name="connsiteX150" fmla="*/ 1291509 w 5018777"/>
                <a:gd name="connsiteY150" fmla="*/ 1963989 h 2613972"/>
                <a:gd name="connsiteX151" fmla="*/ 1278083 w 5018777"/>
                <a:gd name="connsiteY151" fmla="*/ 1846060 h 2613972"/>
                <a:gd name="connsiteX152" fmla="*/ 1223292 w 5018777"/>
                <a:gd name="connsiteY152" fmla="*/ 1821023 h 2613972"/>
                <a:gd name="connsiteX153" fmla="*/ 1129675 w 5018777"/>
                <a:gd name="connsiteY153" fmla="*/ 1839892 h 2613972"/>
                <a:gd name="connsiteX154" fmla="*/ 1107177 w 5018777"/>
                <a:gd name="connsiteY154" fmla="*/ 1900852 h 2613972"/>
                <a:gd name="connsiteX155" fmla="*/ 1085406 w 5018777"/>
                <a:gd name="connsiteY155" fmla="*/ 2009709 h 2613972"/>
                <a:gd name="connsiteX156" fmla="*/ 1020092 w 5018777"/>
                <a:gd name="connsiteY156" fmla="*/ 2002452 h 2613972"/>
                <a:gd name="connsiteX157" fmla="*/ 984532 w 5018777"/>
                <a:gd name="connsiteY157" fmla="*/ 1918269 h 2613972"/>
                <a:gd name="connsiteX158" fmla="*/ 996869 w 5018777"/>
                <a:gd name="connsiteY158" fmla="*/ 1814492 h 2613972"/>
                <a:gd name="connsiteX159" fmla="*/ 1070529 w 5018777"/>
                <a:gd name="connsiteY159" fmla="*/ 1738292 h 2613972"/>
                <a:gd name="connsiteX160" fmla="*/ 1230549 w 5018777"/>
                <a:gd name="connsiteY160" fmla="*/ 1697652 h 2613972"/>
                <a:gd name="connsiteX161" fmla="*/ 1339406 w 5018777"/>
                <a:gd name="connsiteY161" fmla="*/ 1704909 h 2613972"/>
                <a:gd name="connsiteX162" fmla="*/ 1426492 w 5018777"/>
                <a:gd name="connsiteY162" fmla="*/ 1748452 h 2613972"/>
                <a:gd name="connsiteX163" fmla="*/ 1480557 w 5018777"/>
                <a:gd name="connsiteY163" fmla="*/ 1799252 h 2613972"/>
                <a:gd name="connsiteX164" fmla="*/ 1510312 w 5018777"/>
                <a:gd name="connsiteY164" fmla="*/ 1866380 h 2613972"/>
                <a:gd name="connsiteX165" fmla="*/ 1511037 w 5018777"/>
                <a:gd name="connsiteY165" fmla="*/ 1968706 h 2613972"/>
                <a:gd name="connsiteX166" fmla="*/ 1463866 w 5018777"/>
                <a:gd name="connsiteY166" fmla="*/ 2053615 h 2613972"/>
                <a:gd name="connsiteX167" fmla="*/ 1404720 w 5018777"/>
                <a:gd name="connsiteY167" fmla="*/ 2169366 h 2613972"/>
                <a:gd name="connsiteX168" fmla="*/ 1368435 w 5018777"/>
                <a:gd name="connsiteY168" fmla="*/ 2299995 h 2613972"/>
                <a:gd name="connsiteX169" fmla="*/ 1370975 w 5018777"/>
                <a:gd name="connsiteY169" fmla="*/ 2456023 h 2613972"/>
                <a:gd name="connsiteX170" fmla="*/ 1513577 w 5018777"/>
                <a:gd name="connsiteY170" fmla="*/ 2561252 h 2613972"/>
                <a:gd name="connsiteX171" fmla="*/ 1636949 w 5018777"/>
                <a:gd name="connsiteY171" fmla="*/ 2597538 h 2613972"/>
                <a:gd name="connsiteX172" fmla="*/ 1813297 w 5018777"/>
                <a:gd name="connsiteY172" fmla="*/ 2613957 h 2613972"/>
                <a:gd name="connsiteX173" fmla="*/ 1929775 w 5018777"/>
                <a:gd name="connsiteY173" fmla="*/ 2579213 h 2613972"/>
                <a:gd name="connsiteX174" fmla="*/ 1963520 w 5018777"/>
                <a:gd name="connsiteY174" fmla="*/ 2503195 h 2613972"/>
                <a:gd name="connsiteX175" fmla="*/ 2006337 w 5018777"/>
                <a:gd name="connsiteY175" fmla="*/ 2321766 h 2613972"/>
                <a:gd name="connsiteX176" fmla="*/ 2043349 w 5018777"/>
                <a:gd name="connsiteY176" fmla="*/ 2118566 h 2613972"/>
                <a:gd name="connsiteX177" fmla="*/ 2102495 w 5018777"/>
                <a:gd name="connsiteY177" fmla="*/ 1994469 h 2613972"/>
                <a:gd name="connsiteX178" fmla="*/ 2221512 w 5018777"/>
                <a:gd name="connsiteY178" fmla="*/ 1885975 h 2613972"/>
                <a:gd name="connsiteX179" fmla="*/ 2333362 w 5018777"/>
                <a:gd name="connsiteY179" fmla="*/ 1873365 h 2613972"/>
                <a:gd name="connsiteX180" fmla="*/ 2398949 w 5018777"/>
                <a:gd name="connsiteY180" fmla="*/ 1886338 h 2613972"/>
                <a:gd name="connsiteX181" fmla="*/ 2457006 w 5018777"/>
                <a:gd name="connsiteY181" fmla="*/ 1937138 h 2613972"/>
                <a:gd name="connsiteX182" fmla="*/ 2493292 w 5018777"/>
                <a:gd name="connsiteY182" fmla="*/ 1980680 h 2613972"/>
                <a:gd name="connsiteX183" fmla="*/ 2533387 w 5018777"/>
                <a:gd name="connsiteY183" fmla="*/ 2070850 h 2613972"/>
                <a:gd name="connsiteX184" fmla="*/ 2542550 w 5018777"/>
                <a:gd name="connsiteY184" fmla="*/ 2186783 h 2613972"/>
                <a:gd name="connsiteX185" fmla="*/ 2476600 w 5018777"/>
                <a:gd name="connsiteY185" fmla="*/ 2276772 h 2613972"/>
                <a:gd name="connsiteX186" fmla="*/ 2332092 w 5018777"/>
                <a:gd name="connsiteY186" fmla="*/ 2284845 h 2613972"/>
                <a:gd name="connsiteX187" fmla="*/ 2435144 w 5018777"/>
                <a:gd name="connsiteY187" fmla="*/ 2156666 h 2613972"/>
                <a:gd name="connsiteX188" fmla="*/ 2379899 w 5018777"/>
                <a:gd name="connsiteY188" fmla="*/ 2052435 h 2613972"/>
                <a:gd name="connsiteX189" fmla="*/ 2275577 w 5018777"/>
                <a:gd name="connsiteY189" fmla="*/ 2024223 h 2613972"/>
                <a:gd name="connsiteX190" fmla="*/ 2152206 w 5018777"/>
                <a:gd name="connsiteY190" fmla="*/ 2118566 h 2613972"/>
                <a:gd name="connsiteX191" fmla="*/ 2130435 w 5018777"/>
                <a:gd name="connsiteY191" fmla="*/ 2358052 h 2613972"/>
                <a:gd name="connsiteX192" fmla="*/ 2209265 w 5018777"/>
                <a:gd name="connsiteY192" fmla="*/ 2471898 h 2613972"/>
                <a:gd name="connsiteX193" fmla="*/ 2319120 w 5018777"/>
                <a:gd name="connsiteY193" fmla="*/ 2539480 h 2613972"/>
                <a:gd name="connsiteX194" fmla="*/ 2532662 w 5018777"/>
                <a:gd name="connsiteY194" fmla="*/ 2572682 h 2613972"/>
                <a:gd name="connsiteX195" fmla="*/ 2587635 w 5018777"/>
                <a:gd name="connsiteY195" fmla="*/ 2488680 h 2613972"/>
                <a:gd name="connsiteX196" fmla="*/ 2594892 w 5018777"/>
                <a:gd name="connsiteY196" fmla="*/ 2416109 h 2613972"/>
                <a:gd name="connsiteX197" fmla="*/ 2790835 w 5018777"/>
                <a:gd name="connsiteY197" fmla="*/ 2459652 h 2613972"/>
                <a:gd name="connsiteX198" fmla="*/ 2767612 w 5018777"/>
                <a:gd name="connsiteY198" fmla="*/ 2272145 h 2613972"/>
                <a:gd name="connsiteX199" fmla="*/ 2980246 w 5018777"/>
                <a:gd name="connsiteY199" fmla="*/ 2288837 h 2613972"/>
                <a:gd name="connsiteX200" fmla="*/ 2916474 w 5018777"/>
                <a:gd name="connsiteY200" fmla="*/ 2071576 h 2613972"/>
                <a:gd name="connsiteX201" fmla="*/ 3146435 w 5018777"/>
                <a:gd name="connsiteY201" fmla="*/ 2045995 h 2613972"/>
                <a:gd name="connsiteX202" fmla="*/ 3023063 w 5018777"/>
                <a:gd name="connsiteY202" fmla="*/ 1850052 h 2613972"/>
                <a:gd name="connsiteX203" fmla="*/ 3251300 w 5018777"/>
                <a:gd name="connsiteY203" fmla="*/ 1833179 h 2613972"/>
                <a:gd name="connsiteX204" fmla="*/ 3091099 w 5018777"/>
                <a:gd name="connsiteY204" fmla="*/ 1654109 h 2613972"/>
                <a:gd name="connsiteX205" fmla="*/ 3298835 w 5018777"/>
                <a:gd name="connsiteY205" fmla="*/ 1574280 h 2613972"/>
                <a:gd name="connsiteX206" fmla="*/ 3119402 w 5018777"/>
                <a:gd name="connsiteY206" fmla="*/ 1427233 h 2613972"/>
                <a:gd name="connsiteX207" fmla="*/ 3313349 w 5018777"/>
                <a:gd name="connsiteY207" fmla="*/ 1269480 h 2613972"/>
                <a:gd name="connsiteX208" fmla="*/ 3097993 w 5018777"/>
                <a:gd name="connsiteY208" fmla="*/ 1179401 h 2613972"/>
                <a:gd name="connsiteX209" fmla="*/ 3255292 w 5018777"/>
                <a:gd name="connsiteY209" fmla="*/ 1000966 h 2613972"/>
                <a:gd name="connsiteX210" fmla="*/ 3028325 w 5018777"/>
                <a:gd name="connsiteY210" fmla="*/ 929937 h 2613972"/>
                <a:gd name="connsiteX211" fmla="*/ 3131920 w 5018777"/>
                <a:gd name="connsiteY211" fmla="*/ 710680 h 2613972"/>
                <a:gd name="connsiteX212" fmla="*/ 2892435 w 5018777"/>
                <a:gd name="connsiteY212" fmla="*/ 652623 h 2613972"/>
                <a:gd name="connsiteX213" fmla="*/ 2976527 w 5018777"/>
                <a:gd name="connsiteY213" fmla="*/ 470741 h 2613972"/>
                <a:gd name="connsiteX214" fmla="*/ 2736950 w 5018777"/>
                <a:gd name="connsiteY214" fmla="*/ 453233 h 2613972"/>
                <a:gd name="connsiteX215" fmla="*/ 2725520 w 5018777"/>
                <a:gd name="connsiteY215" fmla="*/ 297023 h 2613972"/>
                <a:gd name="connsiteX216" fmla="*/ 2711006 w 5018777"/>
                <a:gd name="connsiteY216" fmla="*/ 238966 h 2613972"/>
                <a:gd name="connsiteX0" fmla="*/ 4779292 w 5019241"/>
                <a:gd name="connsiteY0" fmla="*/ 514738 h 2613972"/>
                <a:gd name="connsiteX1" fmla="*/ 4815577 w 5019241"/>
                <a:gd name="connsiteY1" fmla="*/ 558280 h 2613972"/>
                <a:gd name="connsiteX2" fmla="*/ 4895406 w 5019241"/>
                <a:gd name="connsiteY2" fmla="*/ 551023 h 2613972"/>
                <a:gd name="connsiteX3" fmla="*/ 4895406 w 5019241"/>
                <a:gd name="connsiteY3" fmla="*/ 471195 h 2613972"/>
                <a:gd name="connsiteX4" fmla="*/ 4859120 w 5019241"/>
                <a:gd name="connsiteY4" fmla="*/ 434909 h 2613972"/>
                <a:gd name="connsiteX5" fmla="*/ 4815577 w 5019241"/>
                <a:gd name="connsiteY5" fmla="*/ 420395 h 2613972"/>
                <a:gd name="connsiteX6" fmla="*/ 4750263 w 5019241"/>
                <a:gd name="connsiteY6" fmla="*/ 427652 h 2613972"/>
                <a:gd name="connsiteX7" fmla="*/ 4684223 w 5019241"/>
                <a:gd name="connsiteY7" fmla="*/ 528435 h 2613972"/>
                <a:gd name="connsiteX8" fmla="*/ 4706720 w 5019241"/>
                <a:gd name="connsiteY8" fmla="*/ 674395 h 2613972"/>
                <a:gd name="connsiteX9" fmla="*/ 4743006 w 5019241"/>
                <a:gd name="connsiteY9" fmla="*/ 703423 h 2613972"/>
                <a:gd name="connsiteX10" fmla="*/ 4779292 w 5019241"/>
                <a:gd name="connsiteY10" fmla="*/ 725195 h 2613972"/>
                <a:gd name="connsiteX11" fmla="*/ 4801063 w 5019241"/>
                <a:gd name="connsiteY11" fmla="*/ 739709 h 2613972"/>
                <a:gd name="connsiteX12" fmla="*/ 4960720 w 5019241"/>
                <a:gd name="connsiteY12" fmla="*/ 725195 h 2613972"/>
                <a:gd name="connsiteX13" fmla="*/ 4982492 w 5019241"/>
                <a:gd name="connsiteY13" fmla="*/ 681652 h 2613972"/>
                <a:gd name="connsiteX14" fmla="*/ 5004263 w 5019241"/>
                <a:gd name="connsiteY14" fmla="*/ 638109 h 2613972"/>
                <a:gd name="connsiteX15" fmla="*/ 5011520 w 5019241"/>
                <a:gd name="connsiteY15" fmla="*/ 594566 h 2613972"/>
                <a:gd name="connsiteX16" fmla="*/ 5018777 w 5019241"/>
                <a:gd name="connsiteY16" fmla="*/ 565538 h 2613972"/>
                <a:gd name="connsiteX17" fmla="*/ 4997006 w 5019241"/>
                <a:gd name="connsiteY17" fmla="*/ 376852 h 2613972"/>
                <a:gd name="connsiteX18" fmla="*/ 4960720 w 5019241"/>
                <a:gd name="connsiteY18" fmla="*/ 318795 h 2613972"/>
                <a:gd name="connsiteX19" fmla="*/ 4851863 w 5019241"/>
                <a:gd name="connsiteY19" fmla="*/ 238966 h 2613972"/>
                <a:gd name="connsiteX20" fmla="*/ 4743006 w 5019241"/>
                <a:gd name="connsiteY20" fmla="*/ 166395 h 2613972"/>
                <a:gd name="connsiteX21" fmla="*/ 4568835 w 5019241"/>
                <a:gd name="connsiteY21" fmla="*/ 72052 h 2613972"/>
                <a:gd name="connsiteX22" fmla="*/ 4264035 w 5019241"/>
                <a:gd name="connsiteY22" fmla="*/ 6738 h 2613972"/>
                <a:gd name="connsiteX23" fmla="*/ 3939822 w 5019241"/>
                <a:gd name="connsiteY23" fmla="*/ 9550 h 2613972"/>
                <a:gd name="connsiteX24" fmla="*/ 3722380 w 5019241"/>
                <a:gd name="connsiteY24" fmla="*/ 72778 h 2613972"/>
                <a:gd name="connsiteX25" fmla="*/ 3547755 w 5019241"/>
                <a:gd name="connsiteY25" fmla="*/ 254932 h 2613972"/>
                <a:gd name="connsiteX26" fmla="*/ 3502035 w 5019241"/>
                <a:gd name="connsiteY26" fmla="*/ 427652 h 2613972"/>
                <a:gd name="connsiteX27" fmla="*/ 3501672 w 5019241"/>
                <a:gd name="connsiteY27" fmla="*/ 560095 h 2613972"/>
                <a:gd name="connsiteX28" fmla="*/ 3554649 w 5019241"/>
                <a:gd name="connsiteY28" fmla="*/ 674395 h 2613972"/>
                <a:gd name="connsiteX29" fmla="*/ 3638106 w 5019241"/>
                <a:gd name="connsiteY29" fmla="*/ 736806 h 2613972"/>
                <a:gd name="connsiteX30" fmla="*/ 3756397 w 5019241"/>
                <a:gd name="connsiteY30" fmla="*/ 759303 h 2613972"/>
                <a:gd name="connsiteX31" fmla="*/ 3886663 w 5019241"/>
                <a:gd name="connsiteY31" fmla="*/ 746966 h 2613972"/>
                <a:gd name="connsiteX32" fmla="*/ 3980643 w 5019241"/>
                <a:gd name="connsiteY32" fmla="*/ 665686 h 2613972"/>
                <a:gd name="connsiteX33" fmla="*/ 4000237 w 5019241"/>
                <a:gd name="connsiteY33" fmla="*/ 584043 h 2613972"/>
                <a:gd name="connsiteX34" fmla="*/ 3943450 w 5019241"/>
                <a:gd name="connsiteY34" fmla="*/ 487160 h 2613972"/>
                <a:gd name="connsiteX35" fmla="*/ 3866706 w 5019241"/>
                <a:gd name="connsiteY35" fmla="*/ 455229 h 2613972"/>
                <a:gd name="connsiteX36" fmla="*/ 3801120 w 5019241"/>
                <a:gd name="connsiteY36" fmla="*/ 466659 h 2613972"/>
                <a:gd name="connsiteX37" fmla="*/ 3763292 w 5019241"/>
                <a:gd name="connsiteY37" fmla="*/ 536509 h 2613972"/>
                <a:gd name="connsiteX38" fmla="*/ 3770005 w 5019241"/>
                <a:gd name="connsiteY38" fmla="*/ 633845 h 2613972"/>
                <a:gd name="connsiteX39" fmla="*/ 3681286 w 5019241"/>
                <a:gd name="connsiteY39" fmla="*/ 546669 h 2613972"/>
                <a:gd name="connsiteX40" fmla="*/ 3668949 w 5019241"/>
                <a:gd name="connsiteY40" fmla="*/ 442166 h 2613972"/>
                <a:gd name="connsiteX41" fmla="*/ 3724285 w 5019241"/>
                <a:gd name="connsiteY41" fmla="*/ 353992 h 2613972"/>
                <a:gd name="connsiteX42" fmla="*/ 3827427 w 5019241"/>
                <a:gd name="connsiteY42" fmla="*/ 318069 h 2613972"/>
                <a:gd name="connsiteX43" fmla="*/ 3959235 w 5019241"/>
                <a:gd name="connsiteY43" fmla="*/ 340566 h 2613972"/>
                <a:gd name="connsiteX44" fmla="*/ 4097120 w 5019241"/>
                <a:gd name="connsiteY44" fmla="*/ 485709 h 2613972"/>
                <a:gd name="connsiteX45" fmla="*/ 4111997 w 5019241"/>
                <a:gd name="connsiteY45" fmla="*/ 627586 h 2613972"/>
                <a:gd name="connsiteX46" fmla="*/ 4060835 w 5019241"/>
                <a:gd name="connsiteY46" fmla="*/ 775995 h 2613972"/>
                <a:gd name="connsiteX47" fmla="*/ 3946897 w 5019241"/>
                <a:gd name="connsiteY47" fmla="*/ 858000 h 2613972"/>
                <a:gd name="connsiteX48" fmla="*/ 3780255 w 5019241"/>
                <a:gd name="connsiteY48" fmla="*/ 892472 h 2613972"/>
                <a:gd name="connsiteX49" fmla="*/ 3567349 w 5019241"/>
                <a:gd name="connsiteY49" fmla="*/ 870338 h 2613972"/>
                <a:gd name="connsiteX50" fmla="*/ 3414586 w 5019241"/>
                <a:gd name="connsiteY50" fmla="*/ 817633 h 2613972"/>
                <a:gd name="connsiteX51" fmla="*/ 3324870 w 5019241"/>
                <a:gd name="connsiteY51" fmla="*/ 699432 h 2613972"/>
                <a:gd name="connsiteX52" fmla="*/ 3267538 w 5019241"/>
                <a:gd name="connsiteY52" fmla="*/ 546941 h 2613972"/>
                <a:gd name="connsiteX53" fmla="*/ 3199412 w 5019241"/>
                <a:gd name="connsiteY53" fmla="*/ 374675 h 2613972"/>
                <a:gd name="connsiteX54" fmla="*/ 3139177 w 5019241"/>
                <a:gd name="connsiteY54" fmla="*/ 289766 h 2613972"/>
                <a:gd name="connsiteX55" fmla="*/ 3081120 w 5019241"/>
                <a:gd name="connsiteY55" fmla="*/ 238966 h 2613972"/>
                <a:gd name="connsiteX56" fmla="*/ 3008549 w 5019241"/>
                <a:gd name="connsiteY56" fmla="*/ 180909 h 2613972"/>
                <a:gd name="connsiteX57" fmla="*/ 2934889 w 5019241"/>
                <a:gd name="connsiteY57" fmla="*/ 131198 h 2613972"/>
                <a:gd name="connsiteX58" fmla="*/ 2827120 w 5019241"/>
                <a:gd name="connsiteY58" fmla="*/ 86566 h 2613972"/>
                <a:gd name="connsiteX59" fmla="*/ 2667463 w 5019241"/>
                <a:gd name="connsiteY59" fmla="*/ 57538 h 2613972"/>
                <a:gd name="connsiteX60" fmla="*/ 2500549 w 5019241"/>
                <a:gd name="connsiteY60" fmla="*/ 50280 h 2613972"/>
                <a:gd name="connsiteX61" fmla="*/ 2275577 w 5019241"/>
                <a:gd name="connsiteY61" fmla="*/ 28509 h 2613972"/>
                <a:gd name="connsiteX62" fmla="*/ 2036092 w 5019241"/>
                <a:gd name="connsiteY62" fmla="*/ 13995 h 2613972"/>
                <a:gd name="connsiteX63" fmla="*/ 1753063 w 5019241"/>
                <a:gd name="connsiteY63" fmla="*/ 35766 h 2613972"/>
                <a:gd name="connsiteX64" fmla="*/ 1519746 w 5019241"/>
                <a:gd name="connsiteY64" fmla="*/ 88743 h 2613972"/>
                <a:gd name="connsiteX65" fmla="*/ 1157977 w 5019241"/>
                <a:gd name="connsiteY65" fmla="*/ 197238 h 2613972"/>
                <a:gd name="connsiteX66" fmla="*/ 969292 w 5019241"/>
                <a:gd name="connsiteY66" fmla="*/ 267995 h 2613972"/>
                <a:gd name="connsiteX67" fmla="*/ 889463 w 5019241"/>
                <a:gd name="connsiteY67" fmla="*/ 326052 h 2613972"/>
                <a:gd name="connsiteX68" fmla="*/ 763189 w 5019241"/>
                <a:gd name="connsiteY68" fmla="*/ 427289 h 2613972"/>
                <a:gd name="connsiteX69" fmla="*/ 693520 w 5019241"/>
                <a:gd name="connsiteY69" fmla="*/ 507480 h 2613972"/>
                <a:gd name="connsiteX70" fmla="*/ 664492 w 5019241"/>
                <a:gd name="connsiteY70" fmla="*/ 551023 h 2613972"/>
                <a:gd name="connsiteX71" fmla="*/ 642720 w 5019241"/>
                <a:gd name="connsiteY71" fmla="*/ 616338 h 2613972"/>
                <a:gd name="connsiteX72" fmla="*/ 651792 w 5019241"/>
                <a:gd name="connsiteY72" fmla="*/ 747692 h 2613972"/>
                <a:gd name="connsiteX73" fmla="*/ 700052 w 5019241"/>
                <a:gd name="connsiteY73" fmla="*/ 811192 h 2613972"/>
                <a:gd name="connsiteX74" fmla="*/ 751577 w 5019241"/>
                <a:gd name="connsiteY74" fmla="*/ 811555 h 2613972"/>
                <a:gd name="connsiteX75" fmla="*/ 775889 w 5019241"/>
                <a:gd name="connsiteY75" fmla="*/ 755675 h 2613972"/>
                <a:gd name="connsiteX76" fmla="*/ 764640 w 5019241"/>
                <a:gd name="connsiteY76" fmla="*/ 686006 h 2613972"/>
                <a:gd name="connsiteX77" fmla="*/ 704769 w 5019241"/>
                <a:gd name="connsiteY77" fmla="*/ 651172 h 2613972"/>
                <a:gd name="connsiteX78" fmla="*/ 567246 w 5019241"/>
                <a:gd name="connsiteY78" fmla="*/ 645729 h 2613972"/>
                <a:gd name="connsiteX79" fmla="*/ 468549 w 5019241"/>
                <a:gd name="connsiteY79" fmla="*/ 688909 h 2613972"/>
                <a:gd name="connsiteX80" fmla="*/ 446777 w 5019241"/>
                <a:gd name="connsiteY80" fmla="*/ 761480 h 2613972"/>
                <a:gd name="connsiteX81" fmla="*/ 475806 w 5019241"/>
                <a:gd name="connsiteY81" fmla="*/ 855823 h 2613972"/>
                <a:gd name="connsiteX82" fmla="*/ 533863 w 5019241"/>
                <a:gd name="connsiteY82" fmla="*/ 848566 h 2613972"/>
                <a:gd name="connsiteX83" fmla="*/ 541120 w 5019241"/>
                <a:gd name="connsiteY83" fmla="*/ 826795 h 2613972"/>
                <a:gd name="connsiteX84" fmla="*/ 519349 w 5019241"/>
                <a:gd name="connsiteY84" fmla="*/ 746966 h 2613972"/>
                <a:gd name="connsiteX85" fmla="*/ 497577 w 5019241"/>
                <a:gd name="connsiteY85" fmla="*/ 732452 h 2613972"/>
                <a:gd name="connsiteX86" fmla="*/ 352435 w 5019241"/>
                <a:gd name="connsiteY86" fmla="*/ 739709 h 2613972"/>
                <a:gd name="connsiteX87" fmla="*/ 252286 w 5019241"/>
                <a:gd name="connsiteY87" fmla="*/ 797766 h 2613972"/>
                <a:gd name="connsiteX88" fmla="*/ 192777 w 5019241"/>
                <a:gd name="connsiteY88" fmla="*/ 899366 h 2613972"/>
                <a:gd name="connsiteX89" fmla="*/ 187335 w 5019241"/>
                <a:gd name="connsiteY89" fmla="*/ 1033260 h 2613972"/>
                <a:gd name="connsiteX90" fmla="*/ 218177 w 5019241"/>
                <a:gd name="connsiteY90" fmla="*/ 1077529 h 2613972"/>
                <a:gd name="connsiteX91" fmla="*/ 278049 w 5019241"/>
                <a:gd name="connsiteY91" fmla="*/ 1070272 h 2613972"/>
                <a:gd name="connsiteX92" fmla="*/ 297643 w 5019241"/>
                <a:gd name="connsiteY92" fmla="*/ 1029269 h 2613972"/>
                <a:gd name="connsiteX93" fmla="*/ 260995 w 5019241"/>
                <a:gd name="connsiteY93" fmla="*/ 964318 h 2613972"/>
                <a:gd name="connsiteX94" fmla="*/ 172095 w 5019241"/>
                <a:gd name="connsiteY94" fmla="*/ 958875 h 2613972"/>
                <a:gd name="connsiteX95" fmla="*/ 108957 w 5019241"/>
                <a:gd name="connsiteY95" fmla="*/ 1003143 h 2613972"/>
                <a:gd name="connsiteX96" fmla="*/ 54892 w 5019241"/>
                <a:gd name="connsiteY96" fmla="*/ 1073538 h 2613972"/>
                <a:gd name="connsiteX97" fmla="*/ 14252 w 5019241"/>
                <a:gd name="connsiteY97" fmla="*/ 1163526 h 2613972"/>
                <a:gd name="connsiteX98" fmla="*/ 20783 w 5019241"/>
                <a:gd name="connsiteY98" fmla="*/ 1268755 h 2613972"/>
                <a:gd name="connsiteX99" fmla="*/ 69406 w 5019241"/>
                <a:gd name="connsiteY99" fmla="*/ 1320280 h 2613972"/>
                <a:gd name="connsiteX100" fmla="*/ 112949 w 5019241"/>
                <a:gd name="connsiteY100" fmla="*/ 1349309 h 2613972"/>
                <a:gd name="connsiteX101" fmla="*/ 159032 w 5019241"/>
                <a:gd name="connsiteY101" fmla="*/ 1348583 h 2613972"/>
                <a:gd name="connsiteX102" fmla="*/ 217089 w 5019241"/>
                <a:gd name="connsiteY102" fmla="*/ 1323183 h 2613972"/>
                <a:gd name="connsiteX103" fmla="*/ 199672 w 5019241"/>
                <a:gd name="connsiteY103" fmla="*/ 1249886 h 2613972"/>
                <a:gd name="connsiteX104" fmla="*/ 124197 w 5019241"/>
                <a:gd name="connsiteY104" fmla="*/ 1242992 h 2613972"/>
                <a:gd name="connsiteX105" fmla="*/ 54892 w 5019241"/>
                <a:gd name="connsiteY105" fmla="*/ 1269480 h 2613972"/>
                <a:gd name="connsiteX106" fmla="*/ 33120 w 5019241"/>
                <a:gd name="connsiteY106" fmla="*/ 1305766 h 2613972"/>
                <a:gd name="connsiteX107" fmla="*/ 18606 w 5019241"/>
                <a:gd name="connsiteY107" fmla="*/ 1327538 h 2613972"/>
                <a:gd name="connsiteX108" fmla="*/ 4092 w 5019241"/>
                <a:gd name="connsiteY108" fmla="*/ 1386320 h 2613972"/>
                <a:gd name="connsiteX109" fmla="*/ 3729 w 5019241"/>
                <a:gd name="connsiteY109" fmla="*/ 1442926 h 2613972"/>
                <a:gd name="connsiteX110" fmla="*/ 47635 w 5019241"/>
                <a:gd name="connsiteY110" fmla="*/ 1501709 h 2613972"/>
                <a:gd name="connsiteX111" fmla="*/ 91177 w 5019241"/>
                <a:gd name="connsiteY111" fmla="*/ 1530738 h 2613972"/>
                <a:gd name="connsiteX112" fmla="*/ 127100 w 5019241"/>
                <a:gd name="connsiteY112" fmla="*/ 1575006 h 2613972"/>
                <a:gd name="connsiteX113" fmla="*/ 171006 w 5019241"/>
                <a:gd name="connsiteY113" fmla="*/ 1588795 h 2613972"/>
                <a:gd name="connsiteX114" fmla="*/ 228337 w 5019241"/>
                <a:gd name="connsiteY114" fmla="*/ 1568475 h 2613972"/>
                <a:gd name="connsiteX115" fmla="*/ 236683 w 5019241"/>
                <a:gd name="connsiteY115" fmla="*/ 1490460 h 2613972"/>
                <a:gd name="connsiteX116" fmla="*/ 157217 w 5019241"/>
                <a:gd name="connsiteY116" fmla="*/ 1472318 h 2613972"/>
                <a:gd name="connsiteX117" fmla="*/ 105692 w 5019241"/>
                <a:gd name="connsiteY117" fmla="*/ 1508966 h 2613972"/>
                <a:gd name="connsiteX118" fmla="*/ 105692 w 5019241"/>
                <a:gd name="connsiteY118" fmla="*/ 1704909 h 2613972"/>
                <a:gd name="connsiteX119" fmla="*/ 141615 w 5019241"/>
                <a:gd name="connsiteY119" fmla="*/ 1756072 h 2613972"/>
                <a:gd name="connsiteX120" fmla="*/ 192777 w 5019241"/>
                <a:gd name="connsiteY120" fmla="*/ 1799252 h 2613972"/>
                <a:gd name="connsiteX121" fmla="*/ 250835 w 5019241"/>
                <a:gd name="connsiteY121" fmla="*/ 1835538 h 2613972"/>
                <a:gd name="connsiteX122" fmla="*/ 359692 w 5019241"/>
                <a:gd name="connsiteY122" fmla="*/ 1828280 h 2613972"/>
                <a:gd name="connsiteX123" fmla="*/ 394163 w 5019241"/>
                <a:gd name="connsiteY123" fmla="*/ 1803243 h 2613972"/>
                <a:gd name="connsiteX124" fmla="*/ 410492 w 5019241"/>
                <a:gd name="connsiteY124" fmla="*/ 1704909 h 2613972"/>
                <a:gd name="connsiteX125" fmla="*/ 366949 w 5019241"/>
                <a:gd name="connsiteY125" fmla="*/ 1690395 h 2613972"/>
                <a:gd name="connsiteX126" fmla="*/ 316149 w 5019241"/>
                <a:gd name="connsiteY126" fmla="*/ 1697652 h 2613972"/>
                <a:gd name="connsiteX127" fmla="*/ 279863 w 5019241"/>
                <a:gd name="connsiteY127" fmla="*/ 1726680 h 2613972"/>
                <a:gd name="connsiteX128" fmla="*/ 265349 w 5019241"/>
                <a:gd name="connsiteY128" fmla="*/ 1791995 h 2613972"/>
                <a:gd name="connsiteX129" fmla="*/ 276235 w 5019241"/>
                <a:gd name="connsiteY129" fmla="*/ 1945846 h 2613972"/>
                <a:gd name="connsiteX130" fmla="*/ 331026 w 5019241"/>
                <a:gd name="connsiteY130" fmla="*/ 1991203 h 2613972"/>
                <a:gd name="connsiteX131" fmla="*/ 417749 w 5019241"/>
                <a:gd name="connsiteY131" fmla="*/ 2009709 h 2613972"/>
                <a:gd name="connsiteX132" fmla="*/ 526606 w 5019241"/>
                <a:gd name="connsiteY132" fmla="*/ 2002452 h 2613972"/>
                <a:gd name="connsiteX133" fmla="*/ 555635 w 5019241"/>
                <a:gd name="connsiteY133" fmla="*/ 1980680 h 2613972"/>
                <a:gd name="connsiteX134" fmla="*/ 599177 w 5019241"/>
                <a:gd name="connsiteY134" fmla="*/ 1951652 h 2613972"/>
                <a:gd name="connsiteX135" fmla="*/ 628206 w 5019241"/>
                <a:gd name="connsiteY135" fmla="*/ 1908109 h 2613972"/>
                <a:gd name="connsiteX136" fmla="*/ 613692 w 5019241"/>
                <a:gd name="connsiteY136" fmla="*/ 1842795 h 2613972"/>
                <a:gd name="connsiteX137" fmla="*/ 570149 w 5019241"/>
                <a:gd name="connsiteY137" fmla="*/ 1799252 h 2613972"/>
                <a:gd name="connsiteX138" fmla="*/ 528057 w 5019241"/>
                <a:gd name="connsiteY138" fmla="*/ 1807235 h 2613972"/>
                <a:gd name="connsiteX139" fmla="*/ 481249 w 5019241"/>
                <a:gd name="connsiteY139" fmla="*/ 1905206 h 2613972"/>
                <a:gd name="connsiteX140" fmla="*/ 555635 w 5019241"/>
                <a:gd name="connsiteY140" fmla="*/ 2002452 h 2613972"/>
                <a:gd name="connsiteX141" fmla="*/ 570149 w 5019241"/>
                <a:gd name="connsiteY141" fmla="*/ 2024223 h 2613972"/>
                <a:gd name="connsiteX142" fmla="*/ 700777 w 5019241"/>
                <a:gd name="connsiteY142" fmla="*/ 2075023 h 2613972"/>
                <a:gd name="connsiteX143" fmla="*/ 737063 w 5019241"/>
                <a:gd name="connsiteY143" fmla="*/ 2089538 h 2613972"/>
                <a:gd name="connsiteX144" fmla="*/ 867692 w 5019241"/>
                <a:gd name="connsiteY144" fmla="*/ 2126549 h 2613972"/>
                <a:gd name="connsiteX145" fmla="*/ 969292 w 5019241"/>
                <a:gd name="connsiteY145" fmla="*/ 2154852 h 2613972"/>
                <a:gd name="connsiteX146" fmla="*/ 1078149 w 5019241"/>
                <a:gd name="connsiteY146" fmla="*/ 2140338 h 2613972"/>
                <a:gd name="connsiteX147" fmla="*/ 1128949 w 5019241"/>
                <a:gd name="connsiteY147" fmla="*/ 2111309 h 2613972"/>
                <a:gd name="connsiteX148" fmla="*/ 1247603 w 5019241"/>
                <a:gd name="connsiteY148" fmla="*/ 2020232 h 2613972"/>
                <a:gd name="connsiteX149" fmla="*/ 1291509 w 5019241"/>
                <a:gd name="connsiteY149" fmla="*/ 1963989 h 2613972"/>
                <a:gd name="connsiteX150" fmla="*/ 1278083 w 5019241"/>
                <a:gd name="connsiteY150" fmla="*/ 1846060 h 2613972"/>
                <a:gd name="connsiteX151" fmla="*/ 1223292 w 5019241"/>
                <a:gd name="connsiteY151" fmla="*/ 1821023 h 2613972"/>
                <a:gd name="connsiteX152" fmla="*/ 1129675 w 5019241"/>
                <a:gd name="connsiteY152" fmla="*/ 1839892 h 2613972"/>
                <a:gd name="connsiteX153" fmla="*/ 1107177 w 5019241"/>
                <a:gd name="connsiteY153" fmla="*/ 1900852 h 2613972"/>
                <a:gd name="connsiteX154" fmla="*/ 1085406 w 5019241"/>
                <a:gd name="connsiteY154" fmla="*/ 2009709 h 2613972"/>
                <a:gd name="connsiteX155" fmla="*/ 1020092 w 5019241"/>
                <a:gd name="connsiteY155" fmla="*/ 2002452 h 2613972"/>
                <a:gd name="connsiteX156" fmla="*/ 984532 w 5019241"/>
                <a:gd name="connsiteY156" fmla="*/ 1918269 h 2613972"/>
                <a:gd name="connsiteX157" fmla="*/ 996869 w 5019241"/>
                <a:gd name="connsiteY157" fmla="*/ 1814492 h 2613972"/>
                <a:gd name="connsiteX158" fmla="*/ 1070529 w 5019241"/>
                <a:gd name="connsiteY158" fmla="*/ 1738292 h 2613972"/>
                <a:gd name="connsiteX159" fmla="*/ 1230549 w 5019241"/>
                <a:gd name="connsiteY159" fmla="*/ 1697652 h 2613972"/>
                <a:gd name="connsiteX160" fmla="*/ 1339406 w 5019241"/>
                <a:gd name="connsiteY160" fmla="*/ 1704909 h 2613972"/>
                <a:gd name="connsiteX161" fmla="*/ 1426492 w 5019241"/>
                <a:gd name="connsiteY161" fmla="*/ 1748452 h 2613972"/>
                <a:gd name="connsiteX162" fmla="*/ 1480557 w 5019241"/>
                <a:gd name="connsiteY162" fmla="*/ 1799252 h 2613972"/>
                <a:gd name="connsiteX163" fmla="*/ 1510312 w 5019241"/>
                <a:gd name="connsiteY163" fmla="*/ 1866380 h 2613972"/>
                <a:gd name="connsiteX164" fmla="*/ 1511037 w 5019241"/>
                <a:gd name="connsiteY164" fmla="*/ 1968706 h 2613972"/>
                <a:gd name="connsiteX165" fmla="*/ 1463866 w 5019241"/>
                <a:gd name="connsiteY165" fmla="*/ 2053615 h 2613972"/>
                <a:gd name="connsiteX166" fmla="*/ 1404720 w 5019241"/>
                <a:gd name="connsiteY166" fmla="*/ 2169366 h 2613972"/>
                <a:gd name="connsiteX167" fmla="*/ 1368435 w 5019241"/>
                <a:gd name="connsiteY167" fmla="*/ 2299995 h 2613972"/>
                <a:gd name="connsiteX168" fmla="*/ 1370975 w 5019241"/>
                <a:gd name="connsiteY168" fmla="*/ 2456023 h 2613972"/>
                <a:gd name="connsiteX169" fmla="*/ 1513577 w 5019241"/>
                <a:gd name="connsiteY169" fmla="*/ 2561252 h 2613972"/>
                <a:gd name="connsiteX170" fmla="*/ 1636949 w 5019241"/>
                <a:gd name="connsiteY170" fmla="*/ 2597538 h 2613972"/>
                <a:gd name="connsiteX171" fmla="*/ 1813297 w 5019241"/>
                <a:gd name="connsiteY171" fmla="*/ 2613957 h 2613972"/>
                <a:gd name="connsiteX172" fmla="*/ 1929775 w 5019241"/>
                <a:gd name="connsiteY172" fmla="*/ 2579213 h 2613972"/>
                <a:gd name="connsiteX173" fmla="*/ 1963520 w 5019241"/>
                <a:gd name="connsiteY173" fmla="*/ 2503195 h 2613972"/>
                <a:gd name="connsiteX174" fmla="*/ 2006337 w 5019241"/>
                <a:gd name="connsiteY174" fmla="*/ 2321766 h 2613972"/>
                <a:gd name="connsiteX175" fmla="*/ 2043349 w 5019241"/>
                <a:gd name="connsiteY175" fmla="*/ 2118566 h 2613972"/>
                <a:gd name="connsiteX176" fmla="*/ 2102495 w 5019241"/>
                <a:gd name="connsiteY176" fmla="*/ 1994469 h 2613972"/>
                <a:gd name="connsiteX177" fmla="*/ 2221512 w 5019241"/>
                <a:gd name="connsiteY177" fmla="*/ 1885975 h 2613972"/>
                <a:gd name="connsiteX178" fmla="*/ 2333362 w 5019241"/>
                <a:gd name="connsiteY178" fmla="*/ 1873365 h 2613972"/>
                <a:gd name="connsiteX179" fmla="*/ 2398949 w 5019241"/>
                <a:gd name="connsiteY179" fmla="*/ 1886338 h 2613972"/>
                <a:gd name="connsiteX180" fmla="*/ 2457006 w 5019241"/>
                <a:gd name="connsiteY180" fmla="*/ 1937138 h 2613972"/>
                <a:gd name="connsiteX181" fmla="*/ 2493292 w 5019241"/>
                <a:gd name="connsiteY181" fmla="*/ 1980680 h 2613972"/>
                <a:gd name="connsiteX182" fmla="*/ 2533387 w 5019241"/>
                <a:gd name="connsiteY182" fmla="*/ 2070850 h 2613972"/>
                <a:gd name="connsiteX183" fmla="*/ 2542550 w 5019241"/>
                <a:gd name="connsiteY183" fmla="*/ 2186783 h 2613972"/>
                <a:gd name="connsiteX184" fmla="*/ 2476600 w 5019241"/>
                <a:gd name="connsiteY184" fmla="*/ 2276772 h 2613972"/>
                <a:gd name="connsiteX185" fmla="*/ 2332092 w 5019241"/>
                <a:gd name="connsiteY185" fmla="*/ 2284845 h 2613972"/>
                <a:gd name="connsiteX186" fmla="*/ 2435144 w 5019241"/>
                <a:gd name="connsiteY186" fmla="*/ 2156666 h 2613972"/>
                <a:gd name="connsiteX187" fmla="*/ 2379899 w 5019241"/>
                <a:gd name="connsiteY187" fmla="*/ 2052435 h 2613972"/>
                <a:gd name="connsiteX188" fmla="*/ 2275577 w 5019241"/>
                <a:gd name="connsiteY188" fmla="*/ 2024223 h 2613972"/>
                <a:gd name="connsiteX189" fmla="*/ 2152206 w 5019241"/>
                <a:gd name="connsiteY189" fmla="*/ 2118566 h 2613972"/>
                <a:gd name="connsiteX190" fmla="*/ 2130435 w 5019241"/>
                <a:gd name="connsiteY190" fmla="*/ 2358052 h 2613972"/>
                <a:gd name="connsiteX191" fmla="*/ 2209265 w 5019241"/>
                <a:gd name="connsiteY191" fmla="*/ 2471898 h 2613972"/>
                <a:gd name="connsiteX192" fmla="*/ 2319120 w 5019241"/>
                <a:gd name="connsiteY192" fmla="*/ 2539480 h 2613972"/>
                <a:gd name="connsiteX193" fmla="*/ 2532662 w 5019241"/>
                <a:gd name="connsiteY193" fmla="*/ 2572682 h 2613972"/>
                <a:gd name="connsiteX194" fmla="*/ 2587635 w 5019241"/>
                <a:gd name="connsiteY194" fmla="*/ 2488680 h 2613972"/>
                <a:gd name="connsiteX195" fmla="*/ 2594892 w 5019241"/>
                <a:gd name="connsiteY195" fmla="*/ 2416109 h 2613972"/>
                <a:gd name="connsiteX196" fmla="*/ 2790835 w 5019241"/>
                <a:gd name="connsiteY196" fmla="*/ 2459652 h 2613972"/>
                <a:gd name="connsiteX197" fmla="*/ 2767612 w 5019241"/>
                <a:gd name="connsiteY197" fmla="*/ 2272145 h 2613972"/>
                <a:gd name="connsiteX198" fmla="*/ 2980246 w 5019241"/>
                <a:gd name="connsiteY198" fmla="*/ 2288837 h 2613972"/>
                <a:gd name="connsiteX199" fmla="*/ 2916474 w 5019241"/>
                <a:gd name="connsiteY199" fmla="*/ 2071576 h 2613972"/>
                <a:gd name="connsiteX200" fmla="*/ 3146435 w 5019241"/>
                <a:gd name="connsiteY200" fmla="*/ 2045995 h 2613972"/>
                <a:gd name="connsiteX201" fmla="*/ 3023063 w 5019241"/>
                <a:gd name="connsiteY201" fmla="*/ 1850052 h 2613972"/>
                <a:gd name="connsiteX202" fmla="*/ 3251300 w 5019241"/>
                <a:gd name="connsiteY202" fmla="*/ 1833179 h 2613972"/>
                <a:gd name="connsiteX203" fmla="*/ 3091099 w 5019241"/>
                <a:gd name="connsiteY203" fmla="*/ 1654109 h 2613972"/>
                <a:gd name="connsiteX204" fmla="*/ 3298835 w 5019241"/>
                <a:gd name="connsiteY204" fmla="*/ 1574280 h 2613972"/>
                <a:gd name="connsiteX205" fmla="*/ 3119402 w 5019241"/>
                <a:gd name="connsiteY205" fmla="*/ 1427233 h 2613972"/>
                <a:gd name="connsiteX206" fmla="*/ 3313349 w 5019241"/>
                <a:gd name="connsiteY206" fmla="*/ 1269480 h 2613972"/>
                <a:gd name="connsiteX207" fmla="*/ 3097993 w 5019241"/>
                <a:gd name="connsiteY207" fmla="*/ 1179401 h 2613972"/>
                <a:gd name="connsiteX208" fmla="*/ 3255292 w 5019241"/>
                <a:gd name="connsiteY208" fmla="*/ 1000966 h 2613972"/>
                <a:gd name="connsiteX209" fmla="*/ 3028325 w 5019241"/>
                <a:gd name="connsiteY209" fmla="*/ 929937 h 2613972"/>
                <a:gd name="connsiteX210" fmla="*/ 3131920 w 5019241"/>
                <a:gd name="connsiteY210" fmla="*/ 710680 h 2613972"/>
                <a:gd name="connsiteX211" fmla="*/ 2892435 w 5019241"/>
                <a:gd name="connsiteY211" fmla="*/ 652623 h 2613972"/>
                <a:gd name="connsiteX212" fmla="*/ 2976527 w 5019241"/>
                <a:gd name="connsiteY212" fmla="*/ 470741 h 2613972"/>
                <a:gd name="connsiteX213" fmla="*/ 2736950 w 5019241"/>
                <a:gd name="connsiteY213" fmla="*/ 453233 h 2613972"/>
                <a:gd name="connsiteX214" fmla="*/ 2725520 w 5019241"/>
                <a:gd name="connsiteY214" fmla="*/ 297023 h 2613972"/>
                <a:gd name="connsiteX215" fmla="*/ 2711006 w 5019241"/>
                <a:gd name="connsiteY215" fmla="*/ 238966 h 2613972"/>
                <a:gd name="connsiteX0" fmla="*/ 4779292 w 5011678"/>
                <a:gd name="connsiteY0" fmla="*/ 514738 h 2613972"/>
                <a:gd name="connsiteX1" fmla="*/ 4815577 w 5011678"/>
                <a:gd name="connsiteY1" fmla="*/ 558280 h 2613972"/>
                <a:gd name="connsiteX2" fmla="*/ 4895406 w 5011678"/>
                <a:gd name="connsiteY2" fmla="*/ 551023 h 2613972"/>
                <a:gd name="connsiteX3" fmla="*/ 4895406 w 5011678"/>
                <a:gd name="connsiteY3" fmla="*/ 471195 h 2613972"/>
                <a:gd name="connsiteX4" fmla="*/ 4859120 w 5011678"/>
                <a:gd name="connsiteY4" fmla="*/ 434909 h 2613972"/>
                <a:gd name="connsiteX5" fmla="*/ 4815577 w 5011678"/>
                <a:gd name="connsiteY5" fmla="*/ 420395 h 2613972"/>
                <a:gd name="connsiteX6" fmla="*/ 4750263 w 5011678"/>
                <a:gd name="connsiteY6" fmla="*/ 427652 h 2613972"/>
                <a:gd name="connsiteX7" fmla="*/ 4684223 w 5011678"/>
                <a:gd name="connsiteY7" fmla="*/ 528435 h 2613972"/>
                <a:gd name="connsiteX8" fmla="*/ 4706720 w 5011678"/>
                <a:gd name="connsiteY8" fmla="*/ 674395 h 2613972"/>
                <a:gd name="connsiteX9" fmla="*/ 4743006 w 5011678"/>
                <a:gd name="connsiteY9" fmla="*/ 703423 h 2613972"/>
                <a:gd name="connsiteX10" fmla="*/ 4779292 w 5011678"/>
                <a:gd name="connsiteY10" fmla="*/ 725195 h 2613972"/>
                <a:gd name="connsiteX11" fmla="*/ 4801063 w 5011678"/>
                <a:gd name="connsiteY11" fmla="*/ 739709 h 2613972"/>
                <a:gd name="connsiteX12" fmla="*/ 4960720 w 5011678"/>
                <a:gd name="connsiteY12" fmla="*/ 725195 h 2613972"/>
                <a:gd name="connsiteX13" fmla="*/ 4982492 w 5011678"/>
                <a:gd name="connsiteY13" fmla="*/ 681652 h 2613972"/>
                <a:gd name="connsiteX14" fmla="*/ 5004263 w 5011678"/>
                <a:gd name="connsiteY14" fmla="*/ 638109 h 2613972"/>
                <a:gd name="connsiteX15" fmla="*/ 5011520 w 5011678"/>
                <a:gd name="connsiteY15" fmla="*/ 594566 h 2613972"/>
                <a:gd name="connsiteX16" fmla="*/ 4997006 w 5011678"/>
                <a:gd name="connsiteY16" fmla="*/ 376852 h 2613972"/>
                <a:gd name="connsiteX17" fmla="*/ 4960720 w 5011678"/>
                <a:gd name="connsiteY17" fmla="*/ 318795 h 2613972"/>
                <a:gd name="connsiteX18" fmla="*/ 4851863 w 5011678"/>
                <a:gd name="connsiteY18" fmla="*/ 238966 h 2613972"/>
                <a:gd name="connsiteX19" fmla="*/ 4743006 w 5011678"/>
                <a:gd name="connsiteY19" fmla="*/ 166395 h 2613972"/>
                <a:gd name="connsiteX20" fmla="*/ 4568835 w 5011678"/>
                <a:gd name="connsiteY20" fmla="*/ 72052 h 2613972"/>
                <a:gd name="connsiteX21" fmla="*/ 4264035 w 5011678"/>
                <a:gd name="connsiteY21" fmla="*/ 6738 h 2613972"/>
                <a:gd name="connsiteX22" fmla="*/ 3939822 w 5011678"/>
                <a:gd name="connsiteY22" fmla="*/ 9550 h 2613972"/>
                <a:gd name="connsiteX23" fmla="*/ 3722380 w 5011678"/>
                <a:gd name="connsiteY23" fmla="*/ 72778 h 2613972"/>
                <a:gd name="connsiteX24" fmla="*/ 3547755 w 5011678"/>
                <a:gd name="connsiteY24" fmla="*/ 254932 h 2613972"/>
                <a:gd name="connsiteX25" fmla="*/ 3502035 w 5011678"/>
                <a:gd name="connsiteY25" fmla="*/ 427652 h 2613972"/>
                <a:gd name="connsiteX26" fmla="*/ 3501672 w 5011678"/>
                <a:gd name="connsiteY26" fmla="*/ 560095 h 2613972"/>
                <a:gd name="connsiteX27" fmla="*/ 3554649 w 5011678"/>
                <a:gd name="connsiteY27" fmla="*/ 674395 h 2613972"/>
                <a:gd name="connsiteX28" fmla="*/ 3638106 w 5011678"/>
                <a:gd name="connsiteY28" fmla="*/ 736806 h 2613972"/>
                <a:gd name="connsiteX29" fmla="*/ 3756397 w 5011678"/>
                <a:gd name="connsiteY29" fmla="*/ 759303 h 2613972"/>
                <a:gd name="connsiteX30" fmla="*/ 3886663 w 5011678"/>
                <a:gd name="connsiteY30" fmla="*/ 746966 h 2613972"/>
                <a:gd name="connsiteX31" fmla="*/ 3980643 w 5011678"/>
                <a:gd name="connsiteY31" fmla="*/ 665686 h 2613972"/>
                <a:gd name="connsiteX32" fmla="*/ 4000237 w 5011678"/>
                <a:gd name="connsiteY32" fmla="*/ 584043 h 2613972"/>
                <a:gd name="connsiteX33" fmla="*/ 3943450 w 5011678"/>
                <a:gd name="connsiteY33" fmla="*/ 487160 h 2613972"/>
                <a:gd name="connsiteX34" fmla="*/ 3866706 w 5011678"/>
                <a:gd name="connsiteY34" fmla="*/ 455229 h 2613972"/>
                <a:gd name="connsiteX35" fmla="*/ 3801120 w 5011678"/>
                <a:gd name="connsiteY35" fmla="*/ 466659 h 2613972"/>
                <a:gd name="connsiteX36" fmla="*/ 3763292 w 5011678"/>
                <a:gd name="connsiteY36" fmla="*/ 536509 h 2613972"/>
                <a:gd name="connsiteX37" fmla="*/ 3770005 w 5011678"/>
                <a:gd name="connsiteY37" fmla="*/ 633845 h 2613972"/>
                <a:gd name="connsiteX38" fmla="*/ 3681286 w 5011678"/>
                <a:gd name="connsiteY38" fmla="*/ 546669 h 2613972"/>
                <a:gd name="connsiteX39" fmla="*/ 3668949 w 5011678"/>
                <a:gd name="connsiteY39" fmla="*/ 442166 h 2613972"/>
                <a:gd name="connsiteX40" fmla="*/ 3724285 w 5011678"/>
                <a:gd name="connsiteY40" fmla="*/ 353992 h 2613972"/>
                <a:gd name="connsiteX41" fmla="*/ 3827427 w 5011678"/>
                <a:gd name="connsiteY41" fmla="*/ 318069 h 2613972"/>
                <a:gd name="connsiteX42" fmla="*/ 3959235 w 5011678"/>
                <a:gd name="connsiteY42" fmla="*/ 340566 h 2613972"/>
                <a:gd name="connsiteX43" fmla="*/ 4097120 w 5011678"/>
                <a:gd name="connsiteY43" fmla="*/ 485709 h 2613972"/>
                <a:gd name="connsiteX44" fmla="*/ 4111997 w 5011678"/>
                <a:gd name="connsiteY44" fmla="*/ 627586 h 2613972"/>
                <a:gd name="connsiteX45" fmla="*/ 4060835 w 5011678"/>
                <a:gd name="connsiteY45" fmla="*/ 775995 h 2613972"/>
                <a:gd name="connsiteX46" fmla="*/ 3946897 w 5011678"/>
                <a:gd name="connsiteY46" fmla="*/ 858000 h 2613972"/>
                <a:gd name="connsiteX47" fmla="*/ 3780255 w 5011678"/>
                <a:gd name="connsiteY47" fmla="*/ 892472 h 2613972"/>
                <a:gd name="connsiteX48" fmla="*/ 3567349 w 5011678"/>
                <a:gd name="connsiteY48" fmla="*/ 870338 h 2613972"/>
                <a:gd name="connsiteX49" fmla="*/ 3414586 w 5011678"/>
                <a:gd name="connsiteY49" fmla="*/ 817633 h 2613972"/>
                <a:gd name="connsiteX50" fmla="*/ 3324870 w 5011678"/>
                <a:gd name="connsiteY50" fmla="*/ 699432 h 2613972"/>
                <a:gd name="connsiteX51" fmla="*/ 3267538 w 5011678"/>
                <a:gd name="connsiteY51" fmla="*/ 546941 h 2613972"/>
                <a:gd name="connsiteX52" fmla="*/ 3199412 w 5011678"/>
                <a:gd name="connsiteY52" fmla="*/ 374675 h 2613972"/>
                <a:gd name="connsiteX53" fmla="*/ 3139177 w 5011678"/>
                <a:gd name="connsiteY53" fmla="*/ 289766 h 2613972"/>
                <a:gd name="connsiteX54" fmla="*/ 3081120 w 5011678"/>
                <a:gd name="connsiteY54" fmla="*/ 238966 h 2613972"/>
                <a:gd name="connsiteX55" fmla="*/ 3008549 w 5011678"/>
                <a:gd name="connsiteY55" fmla="*/ 180909 h 2613972"/>
                <a:gd name="connsiteX56" fmla="*/ 2934889 w 5011678"/>
                <a:gd name="connsiteY56" fmla="*/ 131198 h 2613972"/>
                <a:gd name="connsiteX57" fmla="*/ 2827120 w 5011678"/>
                <a:gd name="connsiteY57" fmla="*/ 86566 h 2613972"/>
                <a:gd name="connsiteX58" fmla="*/ 2667463 w 5011678"/>
                <a:gd name="connsiteY58" fmla="*/ 57538 h 2613972"/>
                <a:gd name="connsiteX59" fmla="*/ 2500549 w 5011678"/>
                <a:gd name="connsiteY59" fmla="*/ 50280 h 2613972"/>
                <a:gd name="connsiteX60" fmla="*/ 2275577 w 5011678"/>
                <a:gd name="connsiteY60" fmla="*/ 28509 h 2613972"/>
                <a:gd name="connsiteX61" fmla="*/ 2036092 w 5011678"/>
                <a:gd name="connsiteY61" fmla="*/ 13995 h 2613972"/>
                <a:gd name="connsiteX62" fmla="*/ 1753063 w 5011678"/>
                <a:gd name="connsiteY62" fmla="*/ 35766 h 2613972"/>
                <a:gd name="connsiteX63" fmla="*/ 1519746 w 5011678"/>
                <a:gd name="connsiteY63" fmla="*/ 88743 h 2613972"/>
                <a:gd name="connsiteX64" fmla="*/ 1157977 w 5011678"/>
                <a:gd name="connsiteY64" fmla="*/ 197238 h 2613972"/>
                <a:gd name="connsiteX65" fmla="*/ 969292 w 5011678"/>
                <a:gd name="connsiteY65" fmla="*/ 267995 h 2613972"/>
                <a:gd name="connsiteX66" fmla="*/ 889463 w 5011678"/>
                <a:gd name="connsiteY66" fmla="*/ 326052 h 2613972"/>
                <a:gd name="connsiteX67" fmla="*/ 763189 w 5011678"/>
                <a:gd name="connsiteY67" fmla="*/ 427289 h 2613972"/>
                <a:gd name="connsiteX68" fmla="*/ 693520 w 5011678"/>
                <a:gd name="connsiteY68" fmla="*/ 507480 h 2613972"/>
                <a:gd name="connsiteX69" fmla="*/ 664492 w 5011678"/>
                <a:gd name="connsiteY69" fmla="*/ 551023 h 2613972"/>
                <a:gd name="connsiteX70" fmla="*/ 642720 w 5011678"/>
                <a:gd name="connsiteY70" fmla="*/ 616338 h 2613972"/>
                <a:gd name="connsiteX71" fmla="*/ 651792 w 5011678"/>
                <a:gd name="connsiteY71" fmla="*/ 747692 h 2613972"/>
                <a:gd name="connsiteX72" fmla="*/ 700052 w 5011678"/>
                <a:gd name="connsiteY72" fmla="*/ 811192 h 2613972"/>
                <a:gd name="connsiteX73" fmla="*/ 751577 w 5011678"/>
                <a:gd name="connsiteY73" fmla="*/ 811555 h 2613972"/>
                <a:gd name="connsiteX74" fmla="*/ 775889 w 5011678"/>
                <a:gd name="connsiteY74" fmla="*/ 755675 h 2613972"/>
                <a:gd name="connsiteX75" fmla="*/ 764640 w 5011678"/>
                <a:gd name="connsiteY75" fmla="*/ 686006 h 2613972"/>
                <a:gd name="connsiteX76" fmla="*/ 704769 w 5011678"/>
                <a:gd name="connsiteY76" fmla="*/ 651172 h 2613972"/>
                <a:gd name="connsiteX77" fmla="*/ 567246 w 5011678"/>
                <a:gd name="connsiteY77" fmla="*/ 645729 h 2613972"/>
                <a:gd name="connsiteX78" fmla="*/ 468549 w 5011678"/>
                <a:gd name="connsiteY78" fmla="*/ 688909 h 2613972"/>
                <a:gd name="connsiteX79" fmla="*/ 446777 w 5011678"/>
                <a:gd name="connsiteY79" fmla="*/ 761480 h 2613972"/>
                <a:gd name="connsiteX80" fmla="*/ 475806 w 5011678"/>
                <a:gd name="connsiteY80" fmla="*/ 855823 h 2613972"/>
                <a:gd name="connsiteX81" fmla="*/ 533863 w 5011678"/>
                <a:gd name="connsiteY81" fmla="*/ 848566 h 2613972"/>
                <a:gd name="connsiteX82" fmla="*/ 541120 w 5011678"/>
                <a:gd name="connsiteY82" fmla="*/ 826795 h 2613972"/>
                <a:gd name="connsiteX83" fmla="*/ 519349 w 5011678"/>
                <a:gd name="connsiteY83" fmla="*/ 746966 h 2613972"/>
                <a:gd name="connsiteX84" fmla="*/ 497577 w 5011678"/>
                <a:gd name="connsiteY84" fmla="*/ 732452 h 2613972"/>
                <a:gd name="connsiteX85" fmla="*/ 352435 w 5011678"/>
                <a:gd name="connsiteY85" fmla="*/ 739709 h 2613972"/>
                <a:gd name="connsiteX86" fmla="*/ 252286 w 5011678"/>
                <a:gd name="connsiteY86" fmla="*/ 797766 h 2613972"/>
                <a:gd name="connsiteX87" fmla="*/ 192777 w 5011678"/>
                <a:gd name="connsiteY87" fmla="*/ 899366 h 2613972"/>
                <a:gd name="connsiteX88" fmla="*/ 187335 w 5011678"/>
                <a:gd name="connsiteY88" fmla="*/ 1033260 h 2613972"/>
                <a:gd name="connsiteX89" fmla="*/ 218177 w 5011678"/>
                <a:gd name="connsiteY89" fmla="*/ 1077529 h 2613972"/>
                <a:gd name="connsiteX90" fmla="*/ 278049 w 5011678"/>
                <a:gd name="connsiteY90" fmla="*/ 1070272 h 2613972"/>
                <a:gd name="connsiteX91" fmla="*/ 297643 w 5011678"/>
                <a:gd name="connsiteY91" fmla="*/ 1029269 h 2613972"/>
                <a:gd name="connsiteX92" fmla="*/ 260995 w 5011678"/>
                <a:gd name="connsiteY92" fmla="*/ 964318 h 2613972"/>
                <a:gd name="connsiteX93" fmla="*/ 172095 w 5011678"/>
                <a:gd name="connsiteY93" fmla="*/ 958875 h 2613972"/>
                <a:gd name="connsiteX94" fmla="*/ 108957 w 5011678"/>
                <a:gd name="connsiteY94" fmla="*/ 1003143 h 2613972"/>
                <a:gd name="connsiteX95" fmla="*/ 54892 w 5011678"/>
                <a:gd name="connsiteY95" fmla="*/ 1073538 h 2613972"/>
                <a:gd name="connsiteX96" fmla="*/ 14252 w 5011678"/>
                <a:gd name="connsiteY96" fmla="*/ 1163526 h 2613972"/>
                <a:gd name="connsiteX97" fmla="*/ 20783 w 5011678"/>
                <a:gd name="connsiteY97" fmla="*/ 1268755 h 2613972"/>
                <a:gd name="connsiteX98" fmla="*/ 69406 w 5011678"/>
                <a:gd name="connsiteY98" fmla="*/ 1320280 h 2613972"/>
                <a:gd name="connsiteX99" fmla="*/ 112949 w 5011678"/>
                <a:gd name="connsiteY99" fmla="*/ 1349309 h 2613972"/>
                <a:gd name="connsiteX100" fmla="*/ 159032 w 5011678"/>
                <a:gd name="connsiteY100" fmla="*/ 1348583 h 2613972"/>
                <a:gd name="connsiteX101" fmla="*/ 217089 w 5011678"/>
                <a:gd name="connsiteY101" fmla="*/ 1323183 h 2613972"/>
                <a:gd name="connsiteX102" fmla="*/ 199672 w 5011678"/>
                <a:gd name="connsiteY102" fmla="*/ 1249886 h 2613972"/>
                <a:gd name="connsiteX103" fmla="*/ 124197 w 5011678"/>
                <a:gd name="connsiteY103" fmla="*/ 1242992 h 2613972"/>
                <a:gd name="connsiteX104" fmla="*/ 54892 w 5011678"/>
                <a:gd name="connsiteY104" fmla="*/ 1269480 h 2613972"/>
                <a:gd name="connsiteX105" fmla="*/ 33120 w 5011678"/>
                <a:gd name="connsiteY105" fmla="*/ 1305766 h 2613972"/>
                <a:gd name="connsiteX106" fmla="*/ 18606 w 5011678"/>
                <a:gd name="connsiteY106" fmla="*/ 1327538 h 2613972"/>
                <a:gd name="connsiteX107" fmla="*/ 4092 w 5011678"/>
                <a:gd name="connsiteY107" fmla="*/ 1386320 h 2613972"/>
                <a:gd name="connsiteX108" fmla="*/ 3729 w 5011678"/>
                <a:gd name="connsiteY108" fmla="*/ 1442926 h 2613972"/>
                <a:gd name="connsiteX109" fmla="*/ 47635 w 5011678"/>
                <a:gd name="connsiteY109" fmla="*/ 1501709 h 2613972"/>
                <a:gd name="connsiteX110" fmla="*/ 91177 w 5011678"/>
                <a:gd name="connsiteY110" fmla="*/ 1530738 h 2613972"/>
                <a:gd name="connsiteX111" fmla="*/ 127100 w 5011678"/>
                <a:gd name="connsiteY111" fmla="*/ 1575006 h 2613972"/>
                <a:gd name="connsiteX112" fmla="*/ 171006 w 5011678"/>
                <a:gd name="connsiteY112" fmla="*/ 1588795 h 2613972"/>
                <a:gd name="connsiteX113" fmla="*/ 228337 w 5011678"/>
                <a:gd name="connsiteY113" fmla="*/ 1568475 h 2613972"/>
                <a:gd name="connsiteX114" fmla="*/ 236683 w 5011678"/>
                <a:gd name="connsiteY114" fmla="*/ 1490460 h 2613972"/>
                <a:gd name="connsiteX115" fmla="*/ 157217 w 5011678"/>
                <a:gd name="connsiteY115" fmla="*/ 1472318 h 2613972"/>
                <a:gd name="connsiteX116" fmla="*/ 105692 w 5011678"/>
                <a:gd name="connsiteY116" fmla="*/ 1508966 h 2613972"/>
                <a:gd name="connsiteX117" fmla="*/ 105692 w 5011678"/>
                <a:gd name="connsiteY117" fmla="*/ 1704909 h 2613972"/>
                <a:gd name="connsiteX118" fmla="*/ 141615 w 5011678"/>
                <a:gd name="connsiteY118" fmla="*/ 1756072 h 2613972"/>
                <a:gd name="connsiteX119" fmla="*/ 192777 w 5011678"/>
                <a:gd name="connsiteY119" fmla="*/ 1799252 h 2613972"/>
                <a:gd name="connsiteX120" fmla="*/ 250835 w 5011678"/>
                <a:gd name="connsiteY120" fmla="*/ 1835538 h 2613972"/>
                <a:gd name="connsiteX121" fmla="*/ 359692 w 5011678"/>
                <a:gd name="connsiteY121" fmla="*/ 1828280 h 2613972"/>
                <a:gd name="connsiteX122" fmla="*/ 394163 w 5011678"/>
                <a:gd name="connsiteY122" fmla="*/ 1803243 h 2613972"/>
                <a:gd name="connsiteX123" fmla="*/ 410492 w 5011678"/>
                <a:gd name="connsiteY123" fmla="*/ 1704909 h 2613972"/>
                <a:gd name="connsiteX124" fmla="*/ 366949 w 5011678"/>
                <a:gd name="connsiteY124" fmla="*/ 1690395 h 2613972"/>
                <a:gd name="connsiteX125" fmla="*/ 316149 w 5011678"/>
                <a:gd name="connsiteY125" fmla="*/ 1697652 h 2613972"/>
                <a:gd name="connsiteX126" fmla="*/ 279863 w 5011678"/>
                <a:gd name="connsiteY126" fmla="*/ 1726680 h 2613972"/>
                <a:gd name="connsiteX127" fmla="*/ 265349 w 5011678"/>
                <a:gd name="connsiteY127" fmla="*/ 1791995 h 2613972"/>
                <a:gd name="connsiteX128" fmla="*/ 276235 w 5011678"/>
                <a:gd name="connsiteY128" fmla="*/ 1945846 h 2613972"/>
                <a:gd name="connsiteX129" fmla="*/ 331026 w 5011678"/>
                <a:gd name="connsiteY129" fmla="*/ 1991203 h 2613972"/>
                <a:gd name="connsiteX130" fmla="*/ 417749 w 5011678"/>
                <a:gd name="connsiteY130" fmla="*/ 2009709 h 2613972"/>
                <a:gd name="connsiteX131" fmla="*/ 526606 w 5011678"/>
                <a:gd name="connsiteY131" fmla="*/ 2002452 h 2613972"/>
                <a:gd name="connsiteX132" fmla="*/ 555635 w 5011678"/>
                <a:gd name="connsiteY132" fmla="*/ 1980680 h 2613972"/>
                <a:gd name="connsiteX133" fmla="*/ 599177 w 5011678"/>
                <a:gd name="connsiteY133" fmla="*/ 1951652 h 2613972"/>
                <a:gd name="connsiteX134" fmla="*/ 628206 w 5011678"/>
                <a:gd name="connsiteY134" fmla="*/ 1908109 h 2613972"/>
                <a:gd name="connsiteX135" fmla="*/ 613692 w 5011678"/>
                <a:gd name="connsiteY135" fmla="*/ 1842795 h 2613972"/>
                <a:gd name="connsiteX136" fmla="*/ 570149 w 5011678"/>
                <a:gd name="connsiteY136" fmla="*/ 1799252 h 2613972"/>
                <a:gd name="connsiteX137" fmla="*/ 528057 w 5011678"/>
                <a:gd name="connsiteY137" fmla="*/ 1807235 h 2613972"/>
                <a:gd name="connsiteX138" fmla="*/ 481249 w 5011678"/>
                <a:gd name="connsiteY138" fmla="*/ 1905206 h 2613972"/>
                <a:gd name="connsiteX139" fmla="*/ 555635 w 5011678"/>
                <a:gd name="connsiteY139" fmla="*/ 2002452 h 2613972"/>
                <a:gd name="connsiteX140" fmla="*/ 570149 w 5011678"/>
                <a:gd name="connsiteY140" fmla="*/ 2024223 h 2613972"/>
                <a:gd name="connsiteX141" fmla="*/ 700777 w 5011678"/>
                <a:gd name="connsiteY141" fmla="*/ 2075023 h 2613972"/>
                <a:gd name="connsiteX142" fmla="*/ 737063 w 5011678"/>
                <a:gd name="connsiteY142" fmla="*/ 2089538 h 2613972"/>
                <a:gd name="connsiteX143" fmla="*/ 867692 w 5011678"/>
                <a:gd name="connsiteY143" fmla="*/ 2126549 h 2613972"/>
                <a:gd name="connsiteX144" fmla="*/ 969292 w 5011678"/>
                <a:gd name="connsiteY144" fmla="*/ 2154852 h 2613972"/>
                <a:gd name="connsiteX145" fmla="*/ 1078149 w 5011678"/>
                <a:gd name="connsiteY145" fmla="*/ 2140338 h 2613972"/>
                <a:gd name="connsiteX146" fmla="*/ 1128949 w 5011678"/>
                <a:gd name="connsiteY146" fmla="*/ 2111309 h 2613972"/>
                <a:gd name="connsiteX147" fmla="*/ 1247603 w 5011678"/>
                <a:gd name="connsiteY147" fmla="*/ 2020232 h 2613972"/>
                <a:gd name="connsiteX148" fmla="*/ 1291509 w 5011678"/>
                <a:gd name="connsiteY148" fmla="*/ 1963989 h 2613972"/>
                <a:gd name="connsiteX149" fmla="*/ 1278083 w 5011678"/>
                <a:gd name="connsiteY149" fmla="*/ 1846060 h 2613972"/>
                <a:gd name="connsiteX150" fmla="*/ 1223292 w 5011678"/>
                <a:gd name="connsiteY150" fmla="*/ 1821023 h 2613972"/>
                <a:gd name="connsiteX151" fmla="*/ 1129675 w 5011678"/>
                <a:gd name="connsiteY151" fmla="*/ 1839892 h 2613972"/>
                <a:gd name="connsiteX152" fmla="*/ 1107177 w 5011678"/>
                <a:gd name="connsiteY152" fmla="*/ 1900852 h 2613972"/>
                <a:gd name="connsiteX153" fmla="*/ 1085406 w 5011678"/>
                <a:gd name="connsiteY153" fmla="*/ 2009709 h 2613972"/>
                <a:gd name="connsiteX154" fmla="*/ 1020092 w 5011678"/>
                <a:gd name="connsiteY154" fmla="*/ 2002452 h 2613972"/>
                <a:gd name="connsiteX155" fmla="*/ 984532 w 5011678"/>
                <a:gd name="connsiteY155" fmla="*/ 1918269 h 2613972"/>
                <a:gd name="connsiteX156" fmla="*/ 996869 w 5011678"/>
                <a:gd name="connsiteY156" fmla="*/ 1814492 h 2613972"/>
                <a:gd name="connsiteX157" fmla="*/ 1070529 w 5011678"/>
                <a:gd name="connsiteY157" fmla="*/ 1738292 h 2613972"/>
                <a:gd name="connsiteX158" fmla="*/ 1230549 w 5011678"/>
                <a:gd name="connsiteY158" fmla="*/ 1697652 h 2613972"/>
                <a:gd name="connsiteX159" fmla="*/ 1339406 w 5011678"/>
                <a:gd name="connsiteY159" fmla="*/ 1704909 h 2613972"/>
                <a:gd name="connsiteX160" fmla="*/ 1426492 w 5011678"/>
                <a:gd name="connsiteY160" fmla="*/ 1748452 h 2613972"/>
                <a:gd name="connsiteX161" fmla="*/ 1480557 w 5011678"/>
                <a:gd name="connsiteY161" fmla="*/ 1799252 h 2613972"/>
                <a:gd name="connsiteX162" fmla="*/ 1510312 w 5011678"/>
                <a:gd name="connsiteY162" fmla="*/ 1866380 h 2613972"/>
                <a:gd name="connsiteX163" fmla="*/ 1511037 w 5011678"/>
                <a:gd name="connsiteY163" fmla="*/ 1968706 h 2613972"/>
                <a:gd name="connsiteX164" fmla="*/ 1463866 w 5011678"/>
                <a:gd name="connsiteY164" fmla="*/ 2053615 h 2613972"/>
                <a:gd name="connsiteX165" fmla="*/ 1404720 w 5011678"/>
                <a:gd name="connsiteY165" fmla="*/ 2169366 h 2613972"/>
                <a:gd name="connsiteX166" fmla="*/ 1368435 w 5011678"/>
                <a:gd name="connsiteY166" fmla="*/ 2299995 h 2613972"/>
                <a:gd name="connsiteX167" fmla="*/ 1370975 w 5011678"/>
                <a:gd name="connsiteY167" fmla="*/ 2456023 h 2613972"/>
                <a:gd name="connsiteX168" fmla="*/ 1513577 w 5011678"/>
                <a:gd name="connsiteY168" fmla="*/ 2561252 h 2613972"/>
                <a:gd name="connsiteX169" fmla="*/ 1636949 w 5011678"/>
                <a:gd name="connsiteY169" fmla="*/ 2597538 h 2613972"/>
                <a:gd name="connsiteX170" fmla="*/ 1813297 w 5011678"/>
                <a:gd name="connsiteY170" fmla="*/ 2613957 h 2613972"/>
                <a:gd name="connsiteX171" fmla="*/ 1929775 w 5011678"/>
                <a:gd name="connsiteY171" fmla="*/ 2579213 h 2613972"/>
                <a:gd name="connsiteX172" fmla="*/ 1963520 w 5011678"/>
                <a:gd name="connsiteY172" fmla="*/ 2503195 h 2613972"/>
                <a:gd name="connsiteX173" fmla="*/ 2006337 w 5011678"/>
                <a:gd name="connsiteY173" fmla="*/ 2321766 h 2613972"/>
                <a:gd name="connsiteX174" fmla="*/ 2043349 w 5011678"/>
                <a:gd name="connsiteY174" fmla="*/ 2118566 h 2613972"/>
                <a:gd name="connsiteX175" fmla="*/ 2102495 w 5011678"/>
                <a:gd name="connsiteY175" fmla="*/ 1994469 h 2613972"/>
                <a:gd name="connsiteX176" fmla="*/ 2221512 w 5011678"/>
                <a:gd name="connsiteY176" fmla="*/ 1885975 h 2613972"/>
                <a:gd name="connsiteX177" fmla="*/ 2333362 w 5011678"/>
                <a:gd name="connsiteY177" fmla="*/ 1873365 h 2613972"/>
                <a:gd name="connsiteX178" fmla="*/ 2398949 w 5011678"/>
                <a:gd name="connsiteY178" fmla="*/ 1886338 h 2613972"/>
                <a:gd name="connsiteX179" fmla="*/ 2457006 w 5011678"/>
                <a:gd name="connsiteY179" fmla="*/ 1937138 h 2613972"/>
                <a:gd name="connsiteX180" fmla="*/ 2493292 w 5011678"/>
                <a:gd name="connsiteY180" fmla="*/ 1980680 h 2613972"/>
                <a:gd name="connsiteX181" fmla="*/ 2533387 w 5011678"/>
                <a:gd name="connsiteY181" fmla="*/ 2070850 h 2613972"/>
                <a:gd name="connsiteX182" fmla="*/ 2542550 w 5011678"/>
                <a:gd name="connsiteY182" fmla="*/ 2186783 h 2613972"/>
                <a:gd name="connsiteX183" fmla="*/ 2476600 w 5011678"/>
                <a:gd name="connsiteY183" fmla="*/ 2276772 h 2613972"/>
                <a:gd name="connsiteX184" fmla="*/ 2332092 w 5011678"/>
                <a:gd name="connsiteY184" fmla="*/ 2284845 h 2613972"/>
                <a:gd name="connsiteX185" fmla="*/ 2435144 w 5011678"/>
                <a:gd name="connsiteY185" fmla="*/ 2156666 h 2613972"/>
                <a:gd name="connsiteX186" fmla="*/ 2379899 w 5011678"/>
                <a:gd name="connsiteY186" fmla="*/ 2052435 h 2613972"/>
                <a:gd name="connsiteX187" fmla="*/ 2275577 w 5011678"/>
                <a:gd name="connsiteY187" fmla="*/ 2024223 h 2613972"/>
                <a:gd name="connsiteX188" fmla="*/ 2152206 w 5011678"/>
                <a:gd name="connsiteY188" fmla="*/ 2118566 h 2613972"/>
                <a:gd name="connsiteX189" fmla="*/ 2130435 w 5011678"/>
                <a:gd name="connsiteY189" fmla="*/ 2358052 h 2613972"/>
                <a:gd name="connsiteX190" fmla="*/ 2209265 w 5011678"/>
                <a:gd name="connsiteY190" fmla="*/ 2471898 h 2613972"/>
                <a:gd name="connsiteX191" fmla="*/ 2319120 w 5011678"/>
                <a:gd name="connsiteY191" fmla="*/ 2539480 h 2613972"/>
                <a:gd name="connsiteX192" fmla="*/ 2532662 w 5011678"/>
                <a:gd name="connsiteY192" fmla="*/ 2572682 h 2613972"/>
                <a:gd name="connsiteX193" fmla="*/ 2587635 w 5011678"/>
                <a:gd name="connsiteY193" fmla="*/ 2488680 h 2613972"/>
                <a:gd name="connsiteX194" fmla="*/ 2594892 w 5011678"/>
                <a:gd name="connsiteY194" fmla="*/ 2416109 h 2613972"/>
                <a:gd name="connsiteX195" fmla="*/ 2790835 w 5011678"/>
                <a:gd name="connsiteY195" fmla="*/ 2459652 h 2613972"/>
                <a:gd name="connsiteX196" fmla="*/ 2767612 w 5011678"/>
                <a:gd name="connsiteY196" fmla="*/ 2272145 h 2613972"/>
                <a:gd name="connsiteX197" fmla="*/ 2980246 w 5011678"/>
                <a:gd name="connsiteY197" fmla="*/ 2288837 h 2613972"/>
                <a:gd name="connsiteX198" fmla="*/ 2916474 w 5011678"/>
                <a:gd name="connsiteY198" fmla="*/ 2071576 h 2613972"/>
                <a:gd name="connsiteX199" fmla="*/ 3146435 w 5011678"/>
                <a:gd name="connsiteY199" fmla="*/ 2045995 h 2613972"/>
                <a:gd name="connsiteX200" fmla="*/ 3023063 w 5011678"/>
                <a:gd name="connsiteY200" fmla="*/ 1850052 h 2613972"/>
                <a:gd name="connsiteX201" fmla="*/ 3251300 w 5011678"/>
                <a:gd name="connsiteY201" fmla="*/ 1833179 h 2613972"/>
                <a:gd name="connsiteX202" fmla="*/ 3091099 w 5011678"/>
                <a:gd name="connsiteY202" fmla="*/ 1654109 h 2613972"/>
                <a:gd name="connsiteX203" fmla="*/ 3298835 w 5011678"/>
                <a:gd name="connsiteY203" fmla="*/ 1574280 h 2613972"/>
                <a:gd name="connsiteX204" fmla="*/ 3119402 w 5011678"/>
                <a:gd name="connsiteY204" fmla="*/ 1427233 h 2613972"/>
                <a:gd name="connsiteX205" fmla="*/ 3313349 w 5011678"/>
                <a:gd name="connsiteY205" fmla="*/ 1269480 h 2613972"/>
                <a:gd name="connsiteX206" fmla="*/ 3097993 w 5011678"/>
                <a:gd name="connsiteY206" fmla="*/ 1179401 h 2613972"/>
                <a:gd name="connsiteX207" fmla="*/ 3255292 w 5011678"/>
                <a:gd name="connsiteY207" fmla="*/ 1000966 h 2613972"/>
                <a:gd name="connsiteX208" fmla="*/ 3028325 w 5011678"/>
                <a:gd name="connsiteY208" fmla="*/ 929937 h 2613972"/>
                <a:gd name="connsiteX209" fmla="*/ 3131920 w 5011678"/>
                <a:gd name="connsiteY209" fmla="*/ 710680 h 2613972"/>
                <a:gd name="connsiteX210" fmla="*/ 2892435 w 5011678"/>
                <a:gd name="connsiteY210" fmla="*/ 652623 h 2613972"/>
                <a:gd name="connsiteX211" fmla="*/ 2976527 w 5011678"/>
                <a:gd name="connsiteY211" fmla="*/ 470741 h 2613972"/>
                <a:gd name="connsiteX212" fmla="*/ 2736950 w 5011678"/>
                <a:gd name="connsiteY212" fmla="*/ 453233 h 2613972"/>
                <a:gd name="connsiteX213" fmla="*/ 2725520 w 5011678"/>
                <a:gd name="connsiteY213" fmla="*/ 297023 h 2613972"/>
                <a:gd name="connsiteX214" fmla="*/ 2711006 w 5011678"/>
                <a:gd name="connsiteY214" fmla="*/ 238966 h 2613972"/>
                <a:gd name="connsiteX0" fmla="*/ 4779292 w 5024239"/>
                <a:gd name="connsiteY0" fmla="*/ 514738 h 2613972"/>
                <a:gd name="connsiteX1" fmla="*/ 4815577 w 5024239"/>
                <a:gd name="connsiteY1" fmla="*/ 558280 h 2613972"/>
                <a:gd name="connsiteX2" fmla="*/ 4895406 w 5024239"/>
                <a:gd name="connsiteY2" fmla="*/ 551023 h 2613972"/>
                <a:gd name="connsiteX3" fmla="*/ 4895406 w 5024239"/>
                <a:gd name="connsiteY3" fmla="*/ 471195 h 2613972"/>
                <a:gd name="connsiteX4" fmla="*/ 4859120 w 5024239"/>
                <a:gd name="connsiteY4" fmla="*/ 434909 h 2613972"/>
                <a:gd name="connsiteX5" fmla="*/ 4815577 w 5024239"/>
                <a:gd name="connsiteY5" fmla="*/ 420395 h 2613972"/>
                <a:gd name="connsiteX6" fmla="*/ 4750263 w 5024239"/>
                <a:gd name="connsiteY6" fmla="*/ 427652 h 2613972"/>
                <a:gd name="connsiteX7" fmla="*/ 4684223 w 5024239"/>
                <a:gd name="connsiteY7" fmla="*/ 528435 h 2613972"/>
                <a:gd name="connsiteX8" fmla="*/ 4706720 w 5024239"/>
                <a:gd name="connsiteY8" fmla="*/ 674395 h 2613972"/>
                <a:gd name="connsiteX9" fmla="*/ 4743006 w 5024239"/>
                <a:gd name="connsiteY9" fmla="*/ 703423 h 2613972"/>
                <a:gd name="connsiteX10" fmla="*/ 4779292 w 5024239"/>
                <a:gd name="connsiteY10" fmla="*/ 725195 h 2613972"/>
                <a:gd name="connsiteX11" fmla="*/ 4801063 w 5024239"/>
                <a:gd name="connsiteY11" fmla="*/ 739709 h 2613972"/>
                <a:gd name="connsiteX12" fmla="*/ 4960720 w 5024239"/>
                <a:gd name="connsiteY12" fmla="*/ 725195 h 2613972"/>
                <a:gd name="connsiteX13" fmla="*/ 4982492 w 5024239"/>
                <a:gd name="connsiteY13" fmla="*/ 681652 h 2613972"/>
                <a:gd name="connsiteX14" fmla="*/ 5004263 w 5024239"/>
                <a:gd name="connsiteY14" fmla="*/ 638109 h 2613972"/>
                <a:gd name="connsiteX15" fmla="*/ 5011520 w 5024239"/>
                <a:gd name="connsiteY15" fmla="*/ 594566 h 2613972"/>
                <a:gd name="connsiteX16" fmla="*/ 5021771 w 5024239"/>
                <a:gd name="connsiteY16" fmla="*/ 439717 h 2613972"/>
                <a:gd name="connsiteX17" fmla="*/ 4960720 w 5024239"/>
                <a:gd name="connsiteY17" fmla="*/ 318795 h 2613972"/>
                <a:gd name="connsiteX18" fmla="*/ 4851863 w 5024239"/>
                <a:gd name="connsiteY18" fmla="*/ 238966 h 2613972"/>
                <a:gd name="connsiteX19" fmla="*/ 4743006 w 5024239"/>
                <a:gd name="connsiteY19" fmla="*/ 166395 h 2613972"/>
                <a:gd name="connsiteX20" fmla="*/ 4568835 w 5024239"/>
                <a:gd name="connsiteY20" fmla="*/ 72052 h 2613972"/>
                <a:gd name="connsiteX21" fmla="*/ 4264035 w 5024239"/>
                <a:gd name="connsiteY21" fmla="*/ 6738 h 2613972"/>
                <a:gd name="connsiteX22" fmla="*/ 3939822 w 5024239"/>
                <a:gd name="connsiteY22" fmla="*/ 9550 h 2613972"/>
                <a:gd name="connsiteX23" fmla="*/ 3722380 w 5024239"/>
                <a:gd name="connsiteY23" fmla="*/ 72778 h 2613972"/>
                <a:gd name="connsiteX24" fmla="*/ 3547755 w 5024239"/>
                <a:gd name="connsiteY24" fmla="*/ 254932 h 2613972"/>
                <a:gd name="connsiteX25" fmla="*/ 3502035 w 5024239"/>
                <a:gd name="connsiteY25" fmla="*/ 427652 h 2613972"/>
                <a:gd name="connsiteX26" fmla="*/ 3501672 w 5024239"/>
                <a:gd name="connsiteY26" fmla="*/ 560095 h 2613972"/>
                <a:gd name="connsiteX27" fmla="*/ 3554649 w 5024239"/>
                <a:gd name="connsiteY27" fmla="*/ 674395 h 2613972"/>
                <a:gd name="connsiteX28" fmla="*/ 3638106 w 5024239"/>
                <a:gd name="connsiteY28" fmla="*/ 736806 h 2613972"/>
                <a:gd name="connsiteX29" fmla="*/ 3756397 w 5024239"/>
                <a:gd name="connsiteY29" fmla="*/ 759303 h 2613972"/>
                <a:gd name="connsiteX30" fmla="*/ 3886663 w 5024239"/>
                <a:gd name="connsiteY30" fmla="*/ 746966 h 2613972"/>
                <a:gd name="connsiteX31" fmla="*/ 3980643 w 5024239"/>
                <a:gd name="connsiteY31" fmla="*/ 665686 h 2613972"/>
                <a:gd name="connsiteX32" fmla="*/ 4000237 w 5024239"/>
                <a:gd name="connsiteY32" fmla="*/ 584043 h 2613972"/>
                <a:gd name="connsiteX33" fmla="*/ 3943450 w 5024239"/>
                <a:gd name="connsiteY33" fmla="*/ 487160 h 2613972"/>
                <a:gd name="connsiteX34" fmla="*/ 3866706 w 5024239"/>
                <a:gd name="connsiteY34" fmla="*/ 455229 h 2613972"/>
                <a:gd name="connsiteX35" fmla="*/ 3801120 w 5024239"/>
                <a:gd name="connsiteY35" fmla="*/ 466659 h 2613972"/>
                <a:gd name="connsiteX36" fmla="*/ 3763292 w 5024239"/>
                <a:gd name="connsiteY36" fmla="*/ 536509 h 2613972"/>
                <a:gd name="connsiteX37" fmla="*/ 3770005 w 5024239"/>
                <a:gd name="connsiteY37" fmla="*/ 633845 h 2613972"/>
                <a:gd name="connsiteX38" fmla="*/ 3681286 w 5024239"/>
                <a:gd name="connsiteY38" fmla="*/ 546669 h 2613972"/>
                <a:gd name="connsiteX39" fmla="*/ 3668949 w 5024239"/>
                <a:gd name="connsiteY39" fmla="*/ 442166 h 2613972"/>
                <a:gd name="connsiteX40" fmla="*/ 3724285 w 5024239"/>
                <a:gd name="connsiteY40" fmla="*/ 353992 h 2613972"/>
                <a:gd name="connsiteX41" fmla="*/ 3827427 w 5024239"/>
                <a:gd name="connsiteY41" fmla="*/ 318069 h 2613972"/>
                <a:gd name="connsiteX42" fmla="*/ 3959235 w 5024239"/>
                <a:gd name="connsiteY42" fmla="*/ 340566 h 2613972"/>
                <a:gd name="connsiteX43" fmla="*/ 4097120 w 5024239"/>
                <a:gd name="connsiteY43" fmla="*/ 485709 h 2613972"/>
                <a:gd name="connsiteX44" fmla="*/ 4111997 w 5024239"/>
                <a:gd name="connsiteY44" fmla="*/ 627586 h 2613972"/>
                <a:gd name="connsiteX45" fmla="*/ 4060835 w 5024239"/>
                <a:gd name="connsiteY45" fmla="*/ 775995 h 2613972"/>
                <a:gd name="connsiteX46" fmla="*/ 3946897 w 5024239"/>
                <a:gd name="connsiteY46" fmla="*/ 858000 h 2613972"/>
                <a:gd name="connsiteX47" fmla="*/ 3780255 w 5024239"/>
                <a:gd name="connsiteY47" fmla="*/ 892472 h 2613972"/>
                <a:gd name="connsiteX48" fmla="*/ 3567349 w 5024239"/>
                <a:gd name="connsiteY48" fmla="*/ 870338 h 2613972"/>
                <a:gd name="connsiteX49" fmla="*/ 3414586 w 5024239"/>
                <a:gd name="connsiteY49" fmla="*/ 817633 h 2613972"/>
                <a:gd name="connsiteX50" fmla="*/ 3324870 w 5024239"/>
                <a:gd name="connsiteY50" fmla="*/ 699432 h 2613972"/>
                <a:gd name="connsiteX51" fmla="*/ 3267538 w 5024239"/>
                <a:gd name="connsiteY51" fmla="*/ 546941 h 2613972"/>
                <a:gd name="connsiteX52" fmla="*/ 3199412 w 5024239"/>
                <a:gd name="connsiteY52" fmla="*/ 374675 h 2613972"/>
                <a:gd name="connsiteX53" fmla="*/ 3139177 w 5024239"/>
                <a:gd name="connsiteY53" fmla="*/ 289766 h 2613972"/>
                <a:gd name="connsiteX54" fmla="*/ 3081120 w 5024239"/>
                <a:gd name="connsiteY54" fmla="*/ 238966 h 2613972"/>
                <a:gd name="connsiteX55" fmla="*/ 3008549 w 5024239"/>
                <a:gd name="connsiteY55" fmla="*/ 180909 h 2613972"/>
                <a:gd name="connsiteX56" fmla="*/ 2934889 w 5024239"/>
                <a:gd name="connsiteY56" fmla="*/ 131198 h 2613972"/>
                <a:gd name="connsiteX57" fmla="*/ 2827120 w 5024239"/>
                <a:gd name="connsiteY57" fmla="*/ 86566 h 2613972"/>
                <a:gd name="connsiteX58" fmla="*/ 2667463 w 5024239"/>
                <a:gd name="connsiteY58" fmla="*/ 57538 h 2613972"/>
                <a:gd name="connsiteX59" fmla="*/ 2500549 w 5024239"/>
                <a:gd name="connsiteY59" fmla="*/ 50280 h 2613972"/>
                <a:gd name="connsiteX60" fmla="*/ 2275577 w 5024239"/>
                <a:gd name="connsiteY60" fmla="*/ 28509 h 2613972"/>
                <a:gd name="connsiteX61" fmla="*/ 2036092 w 5024239"/>
                <a:gd name="connsiteY61" fmla="*/ 13995 h 2613972"/>
                <a:gd name="connsiteX62" fmla="*/ 1753063 w 5024239"/>
                <a:gd name="connsiteY62" fmla="*/ 35766 h 2613972"/>
                <a:gd name="connsiteX63" fmla="*/ 1519746 w 5024239"/>
                <a:gd name="connsiteY63" fmla="*/ 88743 h 2613972"/>
                <a:gd name="connsiteX64" fmla="*/ 1157977 w 5024239"/>
                <a:gd name="connsiteY64" fmla="*/ 197238 h 2613972"/>
                <a:gd name="connsiteX65" fmla="*/ 969292 w 5024239"/>
                <a:gd name="connsiteY65" fmla="*/ 267995 h 2613972"/>
                <a:gd name="connsiteX66" fmla="*/ 889463 w 5024239"/>
                <a:gd name="connsiteY66" fmla="*/ 326052 h 2613972"/>
                <a:gd name="connsiteX67" fmla="*/ 763189 w 5024239"/>
                <a:gd name="connsiteY67" fmla="*/ 427289 h 2613972"/>
                <a:gd name="connsiteX68" fmla="*/ 693520 w 5024239"/>
                <a:gd name="connsiteY68" fmla="*/ 507480 h 2613972"/>
                <a:gd name="connsiteX69" fmla="*/ 664492 w 5024239"/>
                <a:gd name="connsiteY69" fmla="*/ 551023 h 2613972"/>
                <a:gd name="connsiteX70" fmla="*/ 642720 w 5024239"/>
                <a:gd name="connsiteY70" fmla="*/ 616338 h 2613972"/>
                <a:gd name="connsiteX71" fmla="*/ 651792 w 5024239"/>
                <a:gd name="connsiteY71" fmla="*/ 747692 h 2613972"/>
                <a:gd name="connsiteX72" fmla="*/ 700052 w 5024239"/>
                <a:gd name="connsiteY72" fmla="*/ 811192 h 2613972"/>
                <a:gd name="connsiteX73" fmla="*/ 751577 w 5024239"/>
                <a:gd name="connsiteY73" fmla="*/ 811555 h 2613972"/>
                <a:gd name="connsiteX74" fmla="*/ 775889 w 5024239"/>
                <a:gd name="connsiteY74" fmla="*/ 755675 h 2613972"/>
                <a:gd name="connsiteX75" fmla="*/ 764640 w 5024239"/>
                <a:gd name="connsiteY75" fmla="*/ 686006 h 2613972"/>
                <a:gd name="connsiteX76" fmla="*/ 704769 w 5024239"/>
                <a:gd name="connsiteY76" fmla="*/ 651172 h 2613972"/>
                <a:gd name="connsiteX77" fmla="*/ 567246 w 5024239"/>
                <a:gd name="connsiteY77" fmla="*/ 645729 h 2613972"/>
                <a:gd name="connsiteX78" fmla="*/ 468549 w 5024239"/>
                <a:gd name="connsiteY78" fmla="*/ 688909 h 2613972"/>
                <a:gd name="connsiteX79" fmla="*/ 446777 w 5024239"/>
                <a:gd name="connsiteY79" fmla="*/ 761480 h 2613972"/>
                <a:gd name="connsiteX80" fmla="*/ 475806 w 5024239"/>
                <a:gd name="connsiteY80" fmla="*/ 855823 h 2613972"/>
                <a:gd name="connsiteX81" fmla="*/ 533863 w 5024239"/>
                <a:gd name="connsiteY81" fmla="*/ 848566 h 2613972"/>
                <a:gd name="connsiteX82" fmla="*/ 541120 w 5024239"/>
                <a:gd name="connsiteY82" fmla="*/ 826795 h 2613972"/>
                <a:gd name="connsiteX83" fmla="*/ 519349 w 5024239"/>
                <a:gd name="connsiteY83" fmla="*/ 746966 h 2613972"/>
                <a:gd name="connsiteX84" fmla="*/ 497577 w 5024239"/>
                <a:gd name="connsiteY84" fmla="*/ 732452 h 2613972"/>
                <a:gd name="connsiteX85" fmla="*/ 352435 w 5024239"/>
                <a:gd name="connsiteY85" fmla="*/ 739709 h 2613972"/>
                <a:gd name="connsiteX86" fmla="*/ 252286 w 5024239"/>
                <a:gd name="connsiteY86" fmla="*/ 797766 h 2613972"/>
                <a:gd name="connsiteX87" fmla="*/ 192777 w 5024239"/>
                <a:gd name="connsiteY87" fmla="*/ 899366 h 2613972"/>
                <a:gd name="connsiteX88" fmla="*/ 187335 w 5024239"/>
                <a:gd name="connsiteY88" fmla="*/ 1033260 h 2613972"/>
                <a:gd name="connsiteX89" fmla="*/ 218177 w 5024239"/>
                <a:gd name="connsiteY89" fmla="*/ 1077529 h 2613972"/>
                <a:gd name="connsiteX90" fmla="*/ 278049 w 5024239"/>
                <a:gd name="connsiteY90" fmla="*/ 1070272 h 2613972"/>
                <a:gd name="connsiteX91" fmla="*/ 297643 w 5024239"/>
                <a:gd name="connsiteY91" fmla="*/ 1029269 h 2613972"/>
                <a:gd name="connsiteX92" fmla="*/ 260995 w 5024239"/>
                <a:gd name="connsiteY92" fmla="*/ 964318 h 2613972"/>
                <a:gd name="connsiteX93" fmla="*/ 172095 w 5024239"/>
                <a:gd name="connsiteY93" fmla="*/ 958875 h 2613972"/>
                <a:gd name="connsiteX94" fmla="*/ 108957 w 5024239"/>
                <a:gd name="connsiteY94" fmla="*/ 1003143 h 2613972"/>
                <a:gd name="connsiteX95" fmla="*/ 54892 w 5024239"/>
                <a:gd name="connsiteY95" fmla="*/ 1073538 h 2613972"/>
                <a:gd name="connsiteX96" fmla="*/ 14252 w 5024239"/>
                <a:gd name="connsiteY96" fmla="*/ 1163526 h 2613972"/>
                <a:gd name="connsiteX97" fmla="*/ 20783 w 5024239"/>
                <a:gd name="connsiteY97" fmla="*/ 1268755 h 2613972"/>
                <a:gd name="connsiteX98" fmla="*/ 69406 w 5024239"/>
                <a:gd name="connsiteY98" fmla="*/ 1320280 h 2613972"/>
                <a:gd name="connsiteX99" fmla="*/ 112949 w 5024239"/>
                <a:gd name="connsiteY99" fmla="*/ 1349309 h 2613972"/>
                <a:gd name="connsiteX100" fmla="*/ 159032 w 5024239"/>
                <a:gd name="connsiteY100" fmla="*/ 1348583 h 2613972"/>
                <a:gd name="connsiteX101" fmla="*/ 217089 w 5024239"/>
                <a:gd name="connsiteY101" fmla="*/ 1323183 h 2613972"/>
                <a:gd name="connsiteX102" fmla="*/ 199672 w 5024239"/>
                <a:gd name="connsiteY102" fmla="*/ 1249886 h 2613972"/>
                <a:gd name="connsiteX103" fmla="*/ 124197 w 5024239"/>
                <a:gd name="connsiteY103" fmla="*/ 1242992 h 2613972"/>
                <a:gd name="connsiteX104" fmla="*/ 54892 w 5024239"/>
                <a:gd name="connsiteY104" fmla="*/ 1269480 h 2613972"/>
                <a:gd name="connsiteX105" fmla="*/ 33120 w 5024239"/>
                <a:gd name="connsiteY105" fmla="*/ 1305766 h 2613972"/>
                <a:gd name="connsiteX106" fmla="*/ 18606 w 5024239"/>
                <a:gd name="connsiteY106" fmla="*/ 1327538 h 2613972"/>
                <a:gd name="connsiteX107" fmla="*/ 4092 w 5024239"/>
                <a:gd name="connsiteY107" fmla="*/ 1386320 h 2613972"/>
                <a:gd name="connsiteX108" fmla="*/ 3729 w 5024239"/>
                <a:gd name="connsiteY108" fmla="*/ 1442926 h 2613972"/>
                <a:gd name="connsiteX109" fmla="*/ 47635 w 5024239"/>
                <a:gd name="connsiteY109" fmla="*/ 1501709 h 2613972"/>
                <a:gd name="connsiteX110" fmla="*/ 91177 w 5024239"/>
                <a:gd name="connsiteY110" fmla="*/ 1530738 h 2613972"/>
                <a:gd name="connsiteX111" fmla="*/ 127100 w 5024239"/>
                <a:gd name="connsiteY111" fmla="*/ 1575006 h 2613972"/>
                <a:gd name="connsiteX112" fmla="*/ 171006 w 5024239"/>
                <a:gd name="connsiteY112" fmla="*/ 1588795 h 2613972"/>
                <a:gd name="connsiteX113" fmla="*/ 228337 w 5024239"/>
                <a:gd name="connsiteY113" fmla="*/ 1568475 h 2613972"/>
                <a:gd name="connsiteX114" fmla="*/ 236683 w 5024239"/>
                <a:gd name="connsiteY114" fmla="*/ 1490460 h 2613972"/>
                <a:gd name="connsiteX115" fmla="*/ 157217 w 5024239"/>
                <a:gd name="connsiteY115" fmla="*/ 1472318 h 2613972"/>
                <a:gd name="connsiteX116" fmla="*/ 105692 w 5024239"/>
                <a:gd name="connsiteY116" fmla="*/ 1508966 h 2613972"/>
                <a:gd name="connsiteX117" fmla="*/ 105692 w 5024239"/>
                <a:gd name="connsiteY117" fmla="*/ 1704909 h 2613972"/>
                <a:gd name="connsiteX118" fmla="*/ 141615 w 5024239"/>
                <a:gd name="connsiteY118" fmla="*/ 1756072 h 2613972"/>
                <a:gd name="connsiteX119" fmla="*/ 192777 w 5024239"/>
                <a:gd name="connsiteY119" fmla="*/ 1799252 h 2613972"/>
                <a:gd name="connsiteX120" fmla="*/ 250835 w 5024239"/>
                <a:gd name="connsiteY120" fmla="*/ 1835538 h 2613972"/>
                <a:gd name="connsiteX121" fmla="*/ 359692 w 5024239"/>
                <a:gd name="connsiteY121" fmla="*/ 1828280 h 2613972"/>
                <a:gd name="connsiteX122" fmla="*/ 394163 w 5024239"/>
                <a:gd name="connsiteY122" fmla="*/ 1803243 h 2613972"/>
                <a:gd name="connsiteX123" fmla="*/ 410492 w 5024239"/>
                <a:gd name="connsiteY123" fmla="*/ 1704909 h 2613972"/>
                <a:gd name="connsiteX124" fmla="*/ 366949 w 5024239"/>
                <a:gd name="connsiteY124" fmla="*/ 1690395 h 2613972"/>
                <a:gd name="connsiteX125" fmla="*/ 316149 w 5024239"/>
                <a:gd name="connsiteY125" fmla="*/ 1697652 h 2613972"/>
                <a:gd name="connsiteX126" fmla="*/ 279863 w 5024239"/>
                <a:gd name="connsiteY126" fmla="*/ 1726680 h 2613972"/>
                <a:gd name="connsiteX127" fmla="*/ 265349 w 5024239"/>
                <a:gd name="connsiteY127" fmla="*/ 1791995 h 2613972"/>
                <a:gd name="connsiteX128" fmla="*/ 276235 w 5024239"/>
                <a:gd name="connsiteY128" fmla="*/ 1945846 h 2613972"/>
                <a:gd name="connsiteX129" fmla="*/ 331026 w 5024239"/>
                <a:gd name="connsiteY129" fmla="*/ 1991203 h 2613972"/>
                <a:gd name="connsiteX130" fmla="*/ 417749 w 5024239"/>
                <a:gd name="connsiteY130" fmla="*/ 2009709 h 2613972"/>
                <a:gd name="connsiteX131" fmla="*/ 526606 w 5024239"/>
                <a:gd name="connsiteY131" fmla="*/ 2002452 h 2613972"/>
                <a:gd name="connsiteX132" fmla="*/ 555635 w 5024239"/>
                <a:gd name="connsiteY132" fmla="*/ 1980680 h 2613972"/>
                <a:gd name="connsiteX133" fmla="*/ 599177 w 5024239"/>
                <a:gd name="connsiteY133" fmla="*/ 1951652 h 2613972"/>
                <a:gd name="connsiteX134" fmla="*/ 628206 w 5024239"/>
                <a:gd name="connsiteY134" fmla="*/ 1908109 h 2613972"/>
                <a:gd name="connsiteX135" fmla="*/ 613692 w 5024239"/>
                <a:gd name="connsiteY135" fmla="*/ 1842795 h 2613972"/>
                <a:gd name="connsiteX136" fmla="*/ 570149 w 5024239"/>
                <a:gd name="connsiteY136" fmla="*/ 1799252 h 2613972"/>
                <a:gd name="connsiteX137" fmla="*/ 528057 w 5024239"/>
                <a:gd name="connsiteY137" fmla="*/ 1807235 h 2613972"/>
                <a:gd name="connsiteX138" fmla="*/ 481249 w 5024239"/>
                <a:gd name="connsiteY138" fmla="*/ 1905206 h 2613972"/>
                <a:gd name="connsiteX139" fmla="*/ 555635 w 5024239"/>
                <a:gd name="connsiteY139" fmla="*/ 2002452 h 2613972"/>
                <a:gd name="connsiteX140" fmla="*/ 570149 w 5024239"/>
                <a:gd name="connsiteY140" fmla="*/ 2024223 h 2613972"/>
                <a:gd name="connsiteX141" fmla="*/ 700777 w 5024239"/>
                <a:gd name="connsiteY141" fmla="*/ 2075023 h 2613972"/>
                <a:gd name="connsiteX142" fmla="*/ 737063 w 5024239"/>
                <a:gd name="connsiteY142" fmla="*/ 2089538 h 2613972"/>
                <a:gd name="connsiteX143" fmla="*/ 867692 w 5024239"/>
                <a:gd name="connsiteY143" fmla="*/ 2126549 h 2613972"/>
                <a:gd name="connsiteX144" fmla="*/ 969292 w 5024239"/>
                <a:gd name="connsiteY144" fmla="*/ 2154852 h 2613972"/>
                <a:gd name="connsiteX145" fmla="*/ 1078149 w 5024239"/>
                <a:gd name="connsiteY145" fmla="*/ 2140338 h 2613972"/>
                <a:gd name="connsiteX146" fmla="*/ 1128949 w 5024239"/>
                <a:gd name="connsiteY146" fmla="*/ 2111309 h 2613972"/>
                <a:gd name="connsiteX147" fmla="*/ 1247603 w 5024239"/>
                <a:gd name="connsiteY147" fmla="*/ 2020232 h 2613972"/>
                <a:gd name="connsiteX148" fmla="*/ 1291509 w 5024239"/>
                <a:gd name="connsiteY148" fmla="*/ 1963989 h 2613972"/>
                <a:gd name="connsiteX149" fmla="*/ 1278083 w 5024239"/>
                <a:gd name="connsiteY149" fmla="*/ 1846060 h 2613972"/>
                <a:gd name="connsiteX150" fmla="*/ 1223292 w 5024239"/>
                <a:gd name="connsiteY150" fmla="*/ 1821023 h 2613972"/>
                <a:gd name="connsiteX151" fmla="*/ 1129675 w 5024239"/>
                <a:gd name="connsiteY151" fmla="*/ 1839892 h 2613972"/>
                <a:gd name="connsiteX152" fmla="*/ 1107177 w 5024239"/>
                <a:gd name="connsiteY152" fmla="*/ 1900852 h 2613972"/>
                <a:gd name="connsiteX153" fmla="*/ 1085406 w 5024239"/>
                <a:gd name="connsiteY153" fmla="*/ 2009709 h 2613972"/>
                <a:gd name="connsiteX154" fmla="*/ 1020092 w 5024239"/>
                <a:gd name="connsiteY154" fmla="*/ 2002452 h 2613972"/>
                <a:gd name="connsiteX155" fmla="*/ 984532 w 5024239"/>
                <a:gd name="connsiteY155" fmla="*/ 1918269 h 2613972"/>
                <a:gd name="connsiteX156" fmla="*/ 996869 w 5024239"/>
                <a:gd name="connsiteY156" fmla="*/ 1814492 h 2613972"/>
                <a:gd name="connsiteX157" fmla="*/ 1070529 w 5024239"/>
                <a:gd name="connsiteY157" fmla="*/ 1738292 h 2613972"/>
                <a:gd name="connsiteX158" fmla="*/ 1230549 w 5024239"/>
                <a:gd name="connsiteY158" fmla="*/ 1697652 h 2613972"/>
                <a:gd name="connsiteX159" fmla="*/ 1339406 w 5024239"/>
                <a:gd name="connsiteY159" fmla="*/ 1704909 h 2613972"/>
                <a:gd name="connsiteX160" fmla="*/ 1426492 w 5024239"/>
                <a:gd name="connsiteY160" fmla="*/ 1748452 h 2613972"/>
                <a:gd name="connsiteX161" fmla="*/ 1480557 w 5024239"/>
                <a:gd name="connsiteY161" fmla="*/ 1799252 h 2613972"/>
                <a:gd name="connsiteX162" fmla="*/ 1510312 w 5024239"/>
                <a:gd name="connsiteY162" fmla="*/ 1866380 h 2613972"/>
                <a:gd name="connsiteX163" fmla="*/ 1511037 w 5024239"/>
                <a:gd name="connsiteY163" fmla="*/ 1968706 h 2613972"/>
                <a:gd name="connsiteX164" fmla="*/ 1463866 w 5024239"/>
                <a:gd name="connsiteY164" fmla="*/ 2053615 h 2613972"/>
                <a:gd name="connsiteX165" fmla="*/ 1404720 w 5024239"/>
                <a:gd name="connsiteY165" fmla="*/ 2169366 h 2613972"/>
                <a:gd name="connsiteX166" fmla="*/ 1368435 w 5024239"/>
                <a:gd name="connsiteY166" fmla="*/ 2299995 h 2613972"/>
                <a:gd name="connsiteX167" fmla="*/ 1370975 w 5024239"/>
                <a:gd name="connsiteY167" fmla="*/ 2456023 h 2613972"/>
                <a:gd name="connsiteX168" fmla="*/ 1513577 w 5024239"/>
                <a:gd name="connsiteY168" fmla="*/ 2561252 h 2613972"/>
                <a:gd name="connsiteX169" fmla="*/ 1636949 w 5024239"/>
                <a:gd name="connsiteY169" fmla="*/ 2597538 h 2613972"/>
                <a:gd name="connsiteX170" fmla="*/ 1813297 w 5024239"/>
                <a:gd name="connsiteY170" fmla="*/ 2613957 h 2613972"/>
                <a:gd name="connsiteX171" fmla="*/ 1929775 w 5024239"/>
                <a:gd name="connsiteY171" fmla="*/ 2579213 h 2613972"/>
                <a:gd name="connsiteX172" fmla="*/ 1963520 w 5024239"/>
                <a:gd name="connsiteY172" fmla="*/ 2503195 h 2613972"/>
                <a:gd name="connsiteX173" fmla="*/ 2006337 w 5024239"/>
                <a:gd name="connsiteY173" fmla="*/ 2321766 h 2613972"/>
                <a:gd name="connsiteX174" fmla="*/ 2043349 w 5024239"/>
                <a:gd name="connsiteY174" fmla="*/ 2118566 h 2613972"/>
                <a:gd name="connsiteX175" fmla="*/ 2102495 w 5024239"/>
                <a:gd name="connsiteY175" fmla="*/ 1994469 h 2613972"/>
                <a:gd name="connsiteX176" fmla="*/ 2221512 w 5024239"/>
                <a:gd name="connsiteY176" fmla="*/ 1885975 h 2613972"/>
                <a:gd name="connsiteX177" fmla="*/ 2333362 w 5024239"/>
                <a:gd name="connsiteY177" fmla="*/ 1873365 h 2613972"/>
                <a:gd name="connsiteX178" fmla="*/ 2398949 w 5024239"/>
                <a:gd name="connsiteY178" fmla="*/ 1886338 h 2613972"/>
                <a:gd name="connsiteX179" fmla="*/ 2457006 w 5024239"/>
                <a:gd name="connsiteY179" fmla="*/ 1937138 h 2613972"/>
                <a:gd name="connsiteX180" fmla="*/ 2493292 w 5024239"/>
                <a:gd name="connsiteY180" fmla="*/ 1980680 h 2613972"/>
                <a:gd name="connsiteX181" fmla="*/ 2533387 w 5024239"/>
                <a:gd name="connsiteY181" fmla="*/ 2070850 h 2613972"/>
                <a:gd name="connsiteX182" fmla="*/ 2542550 w 5024239"/>
                <a:gd name="connsiteY182" fmla="*/ 2186783 h 2613972"/>
                <a:gd name="connsiteX183" fmla="*/ 2476600 w 5024239"/>
                <a:gd name="connsiteY183" fmla="*/ 2276772 h 2613972"/>
                <a:gd name="connsiteX184" fmla="*/ 2332092 w 5024239"/>
                <a:gd name="connsiteY184" fmla="*/ 2284845 h 2613972"/>
                <a:gd name="connsiteX185" fmla="*/ 2435144 w 5024239"/>
                <a:gd name="connsiteY185" fmla="*/ 2156666 h 2613972"/>
                <a:gd name="connsiteX186" fmla="*/ 2379899 w 5024239"/>
                <a:gd name="connsiteY186" fmla="*/ 2052435 h 2613972"/>
                <a:gd name="connsiteX187" fmla="*/ 2275577 w 5024239"/>
                <a:gd name="connsiteY187" fmla="*/ 2024223 h 2613972"/>
                <a:gd name="connsiteX188" fmla="*/ 2152206 w 5024239"/>
                <a:gd name="connsiteY188" fmla="*/ 2118566 h 2613972"/>
                <a:gd name="connsiteX189" fmla="*/ 2130435 w 5024239"/>
                <a:gd name="connsiteY189" fmla="*/ 2358052 h 2613972"/>
                <a:gd name="connsiteX190" fmla="*/ 2209265 w 5024239"/>
                <a:gd name="connsiteY190" fmla="*/ 2471898 h 2613972"/>
                <a:gd name="connsiteX191" fmla="*/ 2319120 w 5024239"/>
                <a:gd name="connsiteY191" fmla="*/ 2539480 h 2613972"/>
                <a:gd name="connsiteX192" fmla="*/ 2532662 w 5024239"/>
                <a:gd name="connsiteY192" fmla="*/ 2572682 h 2613972"/>
                <a:gd name="connsiteX193" fmla="*/ 2587635 w 5024239"/>
                <a:gd name="connsiteY193" fmla="*/ 2488680 h 2613972"/>
                <a:gd name="connsiteX194" fmla="*/ 2594892 w 5024239"/>
                <a:gd name="connsiteY194" fmla="*/ 2416109 h 2613972"/>
                <a:gd name="connsiteX195" fmla="*/ 2790835 w 5024239"/>
                <a:gd name="connsiteY195" fmla="*/ 2459652 h 2613972"/>
                <a:gd name="connsiteX196" fmla="*/ 2767612 w 5024239"/>
                <a:gd name="connsiteY196" fmla="*/ 2272145 h 2613972"/>
                <a:gd name="connsiteX197" fmla="*/ 2980246 w 5024239"/>
                <a:gd name="connsiteY197" fmla="*/ 2288837 h 2613972"/>
                <a:gd name="connsiteX198" fmla="*/ 2916474 w 5024239"/>
                <a:gd name="connsiteY198" fmla="*/ 2071576 h 2613972"/>
                <a:gd name="connsiteX199" fmla="*/ 3146435 w 5024239"/>
                <a:gd name="connsiteY199" fmla="*/ 2045995 h 2613972"/>
                <a:gd name="connsiteX200" fmla="*/ 3023063 w 5024239"/>
                <a:gd name="connsiteY200" fmla="*/ 1850052 h 2613972"/>
                <a:gd name="connsiteX201" fmla="*/ 3251300 w 5024239"/>
                <a:gd name="connsiteY201" fmla="*/ 1833179 h 2613972"/>
                <a:gd name="connsiteX202" fmla="*/ 3091099 w 5024239"/>
                <a:gd name="connsiteY202" fmla="*/ 1654109 h 2613972"/>
                <a:gd name="connsiteX203" fmla="*/ 3298835 w 5024239"/>
                <a:gd name="connsiteY203" fmla="*/ 1574280 h 2613972"/>
                <a:gd name="connsiteX204" fmla="*/ 3119402 w 5024239"/>
                <a:gd name="connsiteY204" fmla="*/ 1427233 h 2613972"/>
                <a:gd name="connsiteX205" fmla="*/ 3313349 w 5024239"/>
                <a:gd name="connsiteY205" fmla="*/ 1269480 h 2613972"/>
                <a:gd name="connsiteX206" fmla="*/ 3097993 w 5024239"/>
                <a:gd name="connsiteY206" fmla="*/ 1179401 h 2613972"/>
                <a:gd name="connsiteX207" fmla="*/ 3255292 w 5024239"/>
                <a:gd name="connsiteY207" fmla="*/ 1000966 h 2613972"/>
                <a:gd name="connsiteX208" fmla="*/ 3028325 w 5024239"/>
                <a:gd name="connsiteY208" fmla="*/ 929937 h 2613972"/>
                <a:gd name="connsiteX209" fmla="*/ 3131920 w 5024239"/>
                <a:gd name="connsiteY209" fmla="*/ 710680 h 2613972"/>
                <a:gd name="connsiteX210" fmla="*/ 2892435 w 5024239"/>
                <a:gd name="connsiteY210" fmla="*/ 652623 h 2613972"/>
                <a:gd name="connsiteX211" fmla="*/ 2976527 w 5024239"/>
                <a:gd name="connsiteY211" fmla="*/ 470741 h 2613972"/>
                <a:gd name="connsiteX212" fmla="*/ 2736950 w 5024239"/>
                <a:gd name="connsiteY212" fmla="*/ 453233 h 2613972"/>
                <a:gd name="connsiteX213" fmla="*/ 2725520 w 5024239"/>
                <a:gd name="connsiteY213" fmla="*/ 297023 h 2613972"/>
                <a:gd name="connsiteX214" fmla="*/ 2711006 w 5024239"/>
                <a:gd name="connsiteY214" fmla="*/ 238966 h 2613972"/>
                <a:gd name="connsiteX0" fmla="*/ 4779292 w 5038884"/>
                <a:gd name="connsiteY0" fmla="*/ 514738 h 2613972"/>
                <a:gd name="connsiteX1" fmla="*/ 4815577 w 5038884"/>
                <a:gd name="connsiteY1" fmla="*/ 558280 h 2613972"/>
                <a:gd name="connsiteX2" fmla="*/ 4895406 w 5038884"/>
                <a:gd name="connsiteY2" fmla="*/ 551023 h 2613972"/>
                <a:gd name="connsiteX3" fmla="*/ 4895406 w 5038884"/>
                <a:gd name="connsiteY3" fmla="*/ 471195 h 2613972"/>
                <a:gd name="connsiteX4" fmla="*/ 4859120 w 5038884"/>
                <a:gd name="connsiteY4" fmla="*/ 434909 h 2613972"/>
                <a:gd name="connsiteX5" fmla="*/ 4815577 w 5038884"/>
                <a:gd name="connsiteY5" fmla="*/ 420395 h 2613972"/>
                <a:gd name="connsiteX6" fmla="*/ 4750263 w 5038884"/>
                <a:gd name="connsiteY6" fmla="*/ 427652 h 2613972"/>
                <a:gd name="connsiteX7" fmla="*/ 4684223 w 5038884"/>
                <a:gd name="connsiteY7" fmla="*/ 528435 h 2613972"/>
                <a:gd name="connsiteX8" fmla="*/ 4706720 w 5038884"/>
                <a:gd name="connsiteY8" fmla="*/ 674395 h 2613972"/>
                <a:gd name="connsiteX9" fmla="*/ 4743006 w 5038884"/>
                <a:gd name="connsiteY9" fmla="*/ 703423 h 2613972"/>
                <a:gd name="connsiteX10" fmla="*/ 4779292 w 5038884"/>
                <a:gd name="connsiteY10" fmla="*/ 725195 h 2613972"/>
                <a:gd name="connsiteX11" fmla="*/ 4801063 w 5038884"/>
                <a:gd name="connsiteY11" fmla="*/ 739709 h 2613972"/>
                <a:gd name="connsiteX12" fmla="*/ 4960720 w 5038884"/>
                <a:gd name="connsiteY12" fmla="*/ 725195 h 2613972"/>
                <a:gd name="connsiteX13" fmla="*/ 4982492 w 5038884"/>
                <a:gd name="connsiteY13" fmla="*/ 681652 h 2613972"/>
                <a:gd name="connsiteX14" fmla="*/ 5004263 w 5038884"/>
                <a:gd name="connsiteY14" fmla="*/ 638109 h 2613972"/>
                <a:gd name="connsiteX15" fmla="*/ 5038190 w 5038884"/>
                <a:gd name="connsiteY15" fmla="*/ 586946 h 2613972"/>
                <a:gd name="connsiteX16" fmla="*/ 5021771 w 5038884"/>
                <a:gd name="connsiteY16" fmla="*/ 439717 h 2613972"/>
                <a:gd name="connsiteX17" fmla="*/ 4960720 w 5038884"/>
                <a:gd name="connsiteY17" fmla="*/ 318795 h 2613972"/>
                <a:gd name="connsiteX18" fmla="*/ 4851863 w 5038884"/>
                <a:gd name="connsiteY18" fmla="*/ 238966 h 2613972"/>
                <a:gd name="connsiteX19" fmla="*/ 4743006 w 5038884"/>
                <a:gd name="connsiteY19" fmla="*/ 166395 h 2613972"/>
                <a:gd name="connsiteX20" fmla="*/ 4568835 w 5038884"/>
                <a:gd name="connsiteY20" fmla="*/ 72052 h 2613972"/>
                <a:gd name="connsiteX21" fmla="*/ 4264035 w 5038884"/>
                <a:gd name="connsiteY21" fmla="*/ 6738 h 2613972"/>
                <a:gd name="connsiteX22" fmla="*/ 3939822 w 5038884"/>
                <a:gd name="connsiteY22" fmla="*/ 9550 h 2613972"/>
                <a:gd name="connsiteX23" fmla="*/ 3722380 w 5038884"/>
                <a:gd name="connsiteY23" fmla="*/ 72778 h 2613972"/>
                <a:gd name="connsiteX24" fmla="*/ 3547755 w 5038884"/>
                <a:gd name="connsiteY24" fmla="*/ 254932 h 2613972"/>
                <a:gd name="connsiteX25" fmla="*/ 3502035 w 5038884"/>
                <a:gd name="connsiteY25" fmla="*/ 427652 h 2613972"/>
                <a:gd name="connsiteX26" fmla="*/ 3501672 w 5038884"/>
                <a:gd name="connsiteY26" fmla="*/ 560095 h 2613972"/>
                <a:gd name="connsiteX27" fmla="*/ 3554649 w 5038884"/>
                <a:gd name="connsiteY27" fmla="*/ 674395 h 2613972"/>
                <a:gd name="connsiteX28" fmla="*/ 3638106 w 5038884"/>
                <a:gd name="connsiteY28" fmla="*/ 736806 h 2613972"/>
                <a:gd name="connsiteX29" fmla="*/ 3756397 w 5038884"/>
                <a:gd name="connsiteY29" fmla="*/ 759303 h 2613972"/>
                <a:gd name="connsiteX30" fmla="*/ 3886663 w 5038884"/>
                <a:gd name="connsiteY30" fmla="*/ 746966 h 2613972"/>
                <a:gd name="connsiteX31" fmla="*/ 3980643 w 5038884"/>
                <a:gd name="connsiteY31" fmla="*/ 665686 h 2613972"/>
                <a:gd name="connsiteX32" fmla="*/ 4000237 w 5038884"/>
                <a:gd name="connsiteY32" fmla="*/ 584043 h 2613972"/>
                <a:gd name="connsiteX33" fmla="*/ 3943450 w 5038884"/>
                <a:gd name="connsiteY33" fmla="*/ 487160 h 2613972"/>
                <a:gd name="connsiteX34" fmla="*/ 3866706 w 5038884"/>
                <a:gd name="connsiteY34" fmla="*/ 455229 h 2613972"/>
                <a:gd name="connsiteX35" fmla="*/ 3801120 w 5038884"/>
                <a:gd name="connsiteY35" fmla="*/ 466659 h 2613972"/>
                <a:gd name="connsiteX36" fmla="*/ 3763292 w 5038884"/>
                <a:gd name="connsiteY36" fmla="*/ 536509 h 2613972"/>
                <a:gd name="connsiteX37" fmla="*/ 3770005 w 5038884"/>
                <a:gd name="connsiteY37" fmla="*/ 633845 h 2613972"/>
                <a:gd name="connsiteX38" fmla="*/ 3681286 w 5038884"/>
                <a:gd name="connsiteY38" fmla="*/ 546669 h 2613972"/>
                <a:gd name="connsiteX39" fmla="*/ 3668949 w 5038884"/>
                <a:gd name="connsiteY39" fmla="*/ 442166 h 2613972"/>
                <a:gd name="connsiteX40" fmla="*/ 3724285 w 5038884"/>
                <a:gd name="connsiteY40" fmla="*/ 353992 h 2613972"/>
                <a:gd name="connsiteX41" fmla="*/ 3827427 w 5038884"/>
                <a:gd name="connsiteY41" fmla="*/ 318069 h 2613972"/>
                <a:gd name="connsiteX42" fmla="*/ 3959235 w 5038884"/>
                <a:gd name="connsiteY42" fmla="*/ 340566 h 2613972"/>
                <a:gd name="connsiteX43" fmla="*/ 4097120 w 5038884"/>
                <a:gd name="connsiteY43" fmla="*/ 485709 h 2613972"/>
                <a:gd name="connsiteX44" fmla="*/ 4111997 w 5038884"/>
                <a:gd name="connsiteY44" fmla="*/ 627586 h 2613972"/>
                <a:gd name="connsiteX45" fmla="*/ 4060835 w 5038884"/>
                <a:gd name="connsiteY45" fmla="*/ 775995 h 2613972"/>
                <a:gd name="connsiteX46" fmla="*/ 3946897 w 5038884"/>
                <a:gd name="connsiteY46" fmla="*/ 858000 h 2613972"/>
                <a:gd name="connsiteX47" fmla="*/ 3780255 w 5038884"/>
                <a:gd name="connsiteY47" fmla="*/ 892472 h 2613972"/>
                <a:gd name="connsiteX48" fmla="*/ 3567349 w 5038884"/>
                <a:gd name="connsiteY48" fmla="*/ 870338 h 2613972"/>
                <a:gd name="connsiteX49" fmla="*/ 3414586 w 5038884"/>
                <a:gd name="connsiteY49" fmla="*/ 817633 h 2613972"/>
                <a:gd name="connsiteX50" fmla="*/ 3324870 w 5038884"/>
                <a:gd name="connsiteY50" fmla="*/ 699432 h 2613972"/>
                <a:gd name="connsiteX51" fmla="*/ 3267538 w 5038884"/>
                <a:gd name="connsiteY51" fmla="*/ 546941 h 2613972"/>
                <a:gd name="connsiteX52" fmla="*/ 3199412 w 5038884"/>
                <a:gd name="connsiteY52" fmla="*/ 374675 h 2613972"/>
                <a:gd name="connsiteX53" fmla="*/ 3139177 w 5038884"/>
                <a:gd name="connsiteY53" fmla="*/ 289766 h 2613972"/>
                <a:gd name="connsiteX54" fmla="*/ 3081120 w 5038884"/>
                <a:gd name="connsiteY54" fmla="*/ 238966 h 2613972"/>
                <a:gd name="connsiteX55" fmla="*/ 3008549 w 5038884"/>
                <a:gd name="connsiteY55" fmla="*/ 180909 h 2613972"/>
                <a:gd name="connsiteX56" fmla="*/ 2934889 w 5038884"/>
                <a:gd name="connsiteY56" fmla="*/ 131198 h 2613972"/>
                <a:gd name="connsiteX57" fmla="*/ 2827120 w 5038884"/>
                <a:gd name="connsiteY57" fmla="*/ 86566 h 2613972"/>
                <a:gd name="connsiteX58" fmla="*/ 2667463 w 5038884"/>
                <a:gd name="connsiteY58" fmla="*/ 57538 h 2613972"/>
                <a:gd name="connsiteX59" fmla="*/ 2500549 w 5038884"/>
                <a:gd name="connsiteY59" fmla="*/ 50280 h 2613972"/>
                <a:gd name="connsiteX60" fmla="*/ 2275577 w 5038884"/>
                <a:gd name="connsiteY60" fmla="*/ 28509 h 2613972"/>
                <a:gd name="connsiteX61" fmla="*/ 2036092 w 5038884"/>
                <a:gd name="connsiteY61" fmla="*/ 13995 h 2613972"/>
                <a:gd name="connsiteX62" fmla="*/ 1753063 w 5038884"/>
                <a:gd name="connsiteY62" fmla="*/ 35766 h 2613972"/>
                <a:gd name="connsiteX63" fmla="*/ 1519746 w 5038884"/>
                <a:gd name="connsiteY63" fmla="*/ 88743 h 2613972"/>
                <a:gd name="connsiteX64" fmla="*/ 1157977 w 5038884"/>
                <a:gd name="connsiteY64" fmla="*/ 197238 h 2613972"/>
                <a:gd name="connsiteX65" fmla="*/ 969292 w 5038884"/>
                <a:gd name="connsiteY65" fmla="*/ 267995 h 2613972"/>
                <a:gd name="connsiteX66" fmla="*/ 889463 w 5038884"/>
                <a:gd name="connsiteY66" fmla="*/ 326052 h 2613972"/>
                <a:gd name="connsiteX67" fmla="*/ 763189 w 5038884"/>
                <a:gd name="connsiteY67" fmla="*/ 427289 h 2613972"/>
                <a:gd name="connsiteX68" fmla="*/ 693520 w 5038884"/>
                <a:gd name="connsiteY68" fmla="*/ 507480 h 2613972"/>
                <a:gd name="connsiteX69" fmla="*/ 664492 w 5038884"/>
                <a:gd name="connsiteY69" fmla="*/ 551023 h 2613972"/>
                <a:gd name="connsiteX70" fmla="*/ 642720 w 5038884"/>
                <a:gd name="connsiteY70" fmla="*/ 616338 h 2613972"/>
                <a:gd name="connsiteX71" fmla="*/ 651792 w 5038884"/>
                <a:gd name="connsiteY71" fmla="*/ 747692 h 2613972"/>
                <a:gd name="connsiteX72" fmla="*/ 700052 w 5038884"/>
                <a:gd name="connsiteY72" fmla="*/ 811192 h 2613972"/>
                <a:gd name="connsiteX73" fmla="*/ 751577 w 5038884"/>
                <a:gd name="connsiteY73" fmla="*/ 811555 h 2613972"/>
                <a:gd name="connsiteX74" fmla="*/ 775889 w 5038884"/>
                <a:gd name="connsiteY74" fmla="*/ 755675 h 2613972"/>
                <a:gd name="connsiteX75" fmla="*/ 764640 w 5038884"/>
                <a:gd name="connsiteY75" fmla="*/ 686006 h 2613972"/>
                <a:gd name="connsiteX76" fmla="*/ 704769 w 5038884"/>
                <a:gd name="connsiteY76" fmla="*/ 651172 h 2613972"/>
                <a:gd name="connsiteX77" fmla="*/ 567246 w 5038884"/>
                <a:gd name="connsiteY77" fmla="*/ 645729 h 2613972"/>
                <a:gd name="connsiteX78" fmla="*/ 468549 w 5038884"/>
                <a:gd name="connsiteY78" fmla="*/ 688909 h 2613972"/>
                <a:gd name="connsiteX79" fmla="*/ 446777 w 5038884"/>
                <a:gd name="connsiteY79" fmla="*/ 761480 h 2613972"/>
                <a:gd name="connsiteX80" fmla="*/ 475806 w 5038884"/>
                <a:gd name="connsiteY80" fmla="*/ 855823 h 2613972"/>
                <a:gd name="connsiteX81" fmla="*/ 533863 w 5038884"/>
                <a:gd name="connsiteY81" fmla="*/ 848566 h 2613972"/>
                <a:gd name="connsiteX82" fmla="*/ 541120 w 5038884"/>
                <a:gd name="connsiteY82" fmla="*/ 826795 h 2613972"/>
                <a:gd name="connsiteX83" fmla="*/ 519349 w 5038884"/>
                <a:gd name="connsiteY83" fmla="*/ 746966 h 2613972"/>
                <a:gd name="connsiteX84" fmla="*/ 497577 w 5038884"/>
                <a:gd name="connsiteY84" fmla="*/ 732452 h 2613972"/>
                <a:gd name="connsiteX85" fmla="*/ 352435 w 5038884"/>
                <a:gd name="connsiteY85" fmla="*/ 739709 h 2613972"/>
                <a:gd name="connsiteX86" fmla="*/ 252286 w 5038884"/>
                <a:gd name="connsiteY86" fmla="*/ 797766 h 2613972"/>
                <a:gd name="connsiteX87" fmla="*/ 192777 w 5038884"/>
                <a:gd name="connsiteY87" fmla="*/ 899366 h 2613972"/>
                <a:gd name="connsiteX88" fmla="*/ 187335 w 5038884"/>
                <a:gd name="connsiteY88" fmla="*/ 1033260 h 2613972"/>
                <a:gd name="connsiteX89" fmla="*/ 218177 w 5038884"/>
                <a:gd name="connsiteY89" fmla="*/ 1077529 h 2613972"/>
                <a:gd name="connsiteX90" fmla="*/ 278049 w 5038884"/>
                <a:gd name="connsiteY90" fmla="*/ 1070272 h 2613972"/>
                <a:gd name="connsiteX91" fmla="*/ 297643 w 5038884"/>
                <a:gd name="connsiteY91" fmla="*/ 1029269 h 2613972"/>
                <a:gd name="connsiteX92" fmla="*/ 260995 w 5038884"/>
                <a:gd name="connsiteY92" fmla="*/ 964318 h 2613972"/>
                <a:gd name="connsiteX93" fmla="*/ 172095 w 5038884"/>
                <a:gd name="connsiteY93" fmla="*/ 958875 h 2613972"/>
                <a:gd name="connsiteX94" fmla="*/ 108957 w 5038884"/>
                <a:gd name="connsiteY94" fmla="*/ 1003143 h 2613972"/>
                <a:gd name="connsiteX95" fmla="*/ 54892 w 5038884"/>
                <a:gd name="connsiteY95" fmla="*/ 1073538 h 2613972"/>
                <a:gd name="connsiteX96" fmla="*/ 14252 w 5038884"/>
                <a:gd name="connsiteY96" fmla="*/ 1163526 h 2613972"/>
                <a:gd name="connsiteX97" fmla="*/ 20783 w 5038884"/>
                <a:gd name="connsiteY97" fmla="*/ 1268755 h 2613972"/>
                <a:gd name="connsiteX98" fmla="*/ 69406 w 5038884"/>
                <a:gd name="connsiteY98" fmla="*/ 1320280 h 2613972"/>
                <a:gd name="connsiteX99" fmla="*/ 112949 w 5038884"/>
                <a:gd name="connsiteY99" fmla="*/ 1349309 h 2613972"/>
                <a:gd name="connsiteX100" fmla="*/ 159032 w 5038884"/>
                <a:gd name="connsiteY100" fmla="*/ 1348583 h 2613972"/>
                <a:gd name="connsiteX101" fmla="*/ 217089 w 5038884"/>
                <a:gd name="connsiteY101" fmla="*/ 1323183 h 2613972"/>
                <a:gd name="connsiteX102" fmla="*/ 199672 w 5038884"/>
                <a:gd name="connsiteY102" fmla="*/ 1249886 h 2613972"/>
                <a:gd name="connsiteX103" fmla="*/ 124197 w 5038884"/>
                <a:gd name="connsiteY103" fmla="*/ 1242992 h 2613972"/>
                <a:gd name="connsiteX104" fmla="*/ 54892 w 5038884"/>
                <a:gd name="connsiteY104" fmla="*/ 1269480 h 2613972"/>
                <a:gd name="connsiteX105" fmla="*/ 33120 w 5038884"/>
                <a:gd name="connsiteY105" fmla="*/ 1305766 h 2613972"/>
                <a:gd name="connsiteX106" fmla="*/ 18606 w 5038884"/>
                <a:gd name="connsiteY106" fmla="*/ 1327538 h 2613972"/>
                <a:gd name="connsiteX107" fmla="*/ 4092 w 5038884"/>
                <a:gd name="connsiteY107" fmla="*/ 1386320 h 2613972"/>
                <a:gd name="connsiteX108" fmla="*/ 3729 w 5038884"/>
                <a:gd name="connsiteY108" fmla="*/ 1442926 h 2613972"/>
                <a:gd name="connsiteX109" fmla="*/ 47635 w 5038884"/>
                <a:gd name="connsiteY109" fmla="*/ 1501709 h 2613972"/>
                <a:gd name="connsiteX110" fmla="*/ 91177 w 5038884"/>
                <a:gd name="connsiteY110" fmla="*/ 1530738 h 2613972"/>
                <a:gd name="connsiteX111" fmla="*/ 127100 w 5038884"/>
                <a:gd name="connsiteY111" fmla="*/ 1575006 h 2613972"/>
                <a:gd name="connsiteX112" fmla="*/ 171006 w 5038884"/>
                <a:gd name="connsiteY112" fmla="*/ 1588795 h 2613972"/>
                <a:gd name="connsiteX113" fmla="*/ 228337 w 5038884"/>
                <a:gd name="connsiteY113" fmla="*/ 1568475 h 2613972"/>
                <a:gd name="connsiteX114" fmla="*/ 236683 w 5038884"/>
                <a:gd name="connsiteY114" fmla="*/ 1490460 h 2613972"/>
                <a:gd name="connsiteX115" fmla="*/ 157217 w 5038884"/>
                <a:gd name="connsiteY115" fmla="*/ 1472318 h 2613972"/>
                <a:gd name="connsiteX116" fmla="*/ 105692 w 5038884"/>
                <a:gd name="connsiteY116" fmla="*/ 1508966 h 2613972"/>
                <a:gd name="connsiteX117" fmla="*/ 105692 w 5038884"/>
                <a:gd name="connsiteY117" fmla="*/ 1704909 h 2613972"/>
                <a:gd name="connsiteX118" fmla="*/ 141615 w 5038884"/>
                <a:gd name="connsiteY118" fmla="*/ 1756072 h 2613972"/>
                <a:gd name="connsiteX119" fmla="*/ 192777 w 5038884"/>
                <a:gd name="connsiteY119" fmla="*/ 1799252 h 2613972"/>
                <a:gd name="connsiteX120" fmla="*/ 250835 w 5038884"/>
                <a:gd name="connsiteY120" fmla="*/ 1835538 h 2613972"/>
                <a:gd name="connsiteX121" fmla="*/ 359692 w 5038884"/>
                <a:gd name="connsiteY121" fmla="*/ 1828280 h 2613972"/>
                <a:gd name="connsiteX122" fmla="*/ 394163 w 5038884"/>
                <a:gd name="connsiteY122" fmla="*/ 1803243 h 2613972"/>
                <a:gd name="connsiteX123" fmla="*/ 410492 w 5038884"/>
                <a:gd name="connsiteY123" fmla="*/ 1704909 h 2613972"/>
                <a:gd name="connsiteX124" fmla="*/ 366949 w 5038884"/>
                <a:gd name="connsiteY124" fmla="*/ 1690395 h 2613972"/>
                <a:gd name="connsiteX125" fmla="*/ 316149 w 5038884"/>
                <a:gd name="connsiteY125" fmla="*/ 1697652 h 2613972"/>
                <a:gd name="connsiteX126" fmla="*/ 279863 w 5038884"/>
                <a:gd name="connsiteY126" fmla="*/ 1726680 h 2613972"/>
                <a:gd name="connsiteX127" fmla="*/ 265349 w 5038884"/>
                <a:gd name="connsiteY127" fmla="*/ 1791995 h 2613972"/>
                <a:gd name="connsiteX128" fmla="*/ 276235 w 5038884"/>
                <a:gd name="connsiteY128" fmla="*/ 1945846 h 2613972"/>
                <a:gd name="connsiteX129" fmla="*/ 331026 w 5038884"/>
                <a:gd name="connsiteY129" fmla="*/ 1991203 h 2613972"/>
                <a:gd name="connsiteX130" fmla="*/ 417749 w 5038884"/>
                <a:gd name="connsiteY130" fmla="*/ 2009709 h 2613972"/>
                <a:gd name="connsiteX131" fmla="*/ 526606 w 5038884"/>
                <a:gd name="connsiteY131" fmla="*/ 2002452 h 2613972"/>
                <a:gd name="connsiteX132" fmla="*/ 555635 w 5038884"/>
                <a:gd name="connsiteY132" fmla="*/ 1980680 h 2613972"/>
                <a:gd name="connsiteX133" fmla="*/ 599177 w 5038884"/>
                <a:gd name="connsiteY133" fmla="*/ 1951652 h 2613972"/>
                <a:gd name="connsiteX134" fmla="*/ 628206 w 5038884"/>
                <a:gd name="connsiteY134" fmla="*/ 1908109 h 2613972"/>
                <a:gd name="connsiteX135" fmla="*/ 613692 w 5038884"/>
                <a:gd name="connsiteY135" fmla="*/ 1842795 h 2613972"/>
                <a:gd name="connsiteX136" fmla="*/ 570149 w 5038884"/>
                <a:gd name="connsiteY136" fmla="*/ 1799252 h 2613972"/>
                <a:gd name="connsiteX137" fmla="*/ 528057 w 5038884"/>
                <a:gd name="connsiteY137" fmla="*/ 1807235 h 2613972"/>
                <a:gd name="connsiteX138" fmla="*/ 481249 w 5038884"/>
                <a:gd name="connsiteY138" fmla="*/ 1905206 h 2613972"/>
                <a:gd name="connsiteX139" fmla="*/ 555635 w 5038884"/>
                <a:gd name="connsiteY139" fmla="*/ 2002452 h 2613972"/>
                <a:gd name="connsiteX140" fmla="*/ 570149 w 5038884"/>
                <a:gd name="connsiteY140" fmla="*/ 2024223 h 2613972"/>
                <a:gd name="connsiteX141" fmla="*/ 700777 w 5038884"/>
                <a:gd name="connsiteY141" fmla="*/ 2075023 h 2613972"/>
                <a:gd name="connsiteX142" fmla="*/ 737063 w 5038884"/>
                <a:gd name="connsiteY142" fmla="*/ 2089538 h 2613972"/>
                <a:gd name="connsiteX143" fmla="*/ 867692 w 5038884"/>
                <a:gd name="connsiteY143" fmla="*/ 2126549 h 2613972"/>
                <a:gd name="connsiteX144" fmla="*/ 969292 w 5038884"/>
                <a:gd name="connsiteY144" fmla="*/ 2154852 h 2613972"/>
                <a:gd name="connsiteX145" fmla="*/ 1078149 w 5038884"/>
                <a:gd name="connsiteY145" fmla="*/ 2140338 h 2613972"/>
                <a:gd name="connsiteX146" fmla="*/ 1128949 w 5038884"/>
                <a:gd name="connsiteY146" fmla="*/ 2111309 h 2613972"/>
                <a:gd name="connsiteX147" fmla="*/ 1247603 w 5038884"/>
                <a:gd name="connsiteY147" fmla="*/ 2020232 h 2613972"/>
                <a:gd name="connsiteX148" fmla="*/ 1291509 w 5038884"/>
                <a:gd name="connsiteY148" fmla="*/ 1963989 h 2613972"/>
                <a:gd name="connsiteX149" fmla="*/ 1278083 w 5038884"/>
                <a:gd name="connsiteY149" fmla="*/ 1846060 h 2613972"/>
                <a:gd name="connsiteX150" fmla="*/ 1223292 w 5038884"/>
                <a:gd name="connsiteY150" fmla="*/ 1821023 h 2613972"/>
                <a:gd name="connsiteX151" fmla="*/ 1129675 w 5038884"/>
                <a:gd name="connsiteY151" fmla="*/ 1839892 h 2613972"/>
                <a:gd name="connsiteX152" fmla="*/ 1107177 w 5038884"/>
                <a:gd name="connsiteY152" fmla="*/ 1900852 h 2613972"/>
                <a:gd name="connsiteX153" fmla="*/ 1085406 w 5038884"/>
                <a:gd name="connsiteY153" fmla="*/ 2009709 h 2613972"/>
                <a:gd name="connsiteX154" fmla="*/ 1020092 w 5038884"/>
                <a:gd name="connsiteY154" fmla="*/ 2002452 h 2613972"/>
                <a:gd name="connsiteX155" fmla="*/ 984532 w 5038884"/>
                <a:gd name="connsiteY155" fmla="*/ 1918269 h 2613972"/>
                <a:gd name="connsiteX156" fmla="*/ 996869 w 5038884"/>
                <a:gd name="connsiteY156" fmla="*/ 1814492 h 2613972"/>
                <a:gd name="connsiteX157" fmla="*/ 1070529 w 5038884"/>
                <a:gd name="connsiteY157" fmla="*/ 1738292 h 2613972"/>
                <a:gd name="connsiteX158" fmla="*/ 1230549 w 5038884"/>
                <a:gd name="connsiteY158" fmla="*/ 1697652 h 2613972"/>
                <a:gd name="connsiteX159" fmla="*/ 1339406 w 5038884"/>
                <a:gd name="connsiteY159" fmla="*/ 1704909 h 2613972"/>
                <a:gd name="connsiteX160" fmla="*/ 1426492 w 5038884"/>
                <a:gd name="connsiteY160" fmla="*/ 1748452 h 2613972"/>
                <a:gd name="connsiteX161" fmla="*/ 1480557 w 5038884"/>
                <a:gd name="connsiteY161" fmla="*/ 1799252 h 2613972"/>
                <a:gd name="connsiteX162" fmla="*/ 1510312 w 5038884"/>
                <a:gd name="connsiteY162" fmla="*/ 1866380 h 2613972"/>
                <a:gd name="connsiteX163" fmla="*/ 1511037 w 5038884"/>
                <a:gd name="connsiteY163" fmla="*/ 1968706 h 2613972"/>
                <a:gd name="connsiteX164" fmla="*/ 1463866 w 5038884"/>
                <a:gd name="connsiteY164" fmla="*/ 2053615 h 2613972"/>
                <a:gd name="connsiteX165" fmla="*/ 1404720 w 5038884"/>
                <a:gd name="connsiteY165" fmla="*/ 2169366 h 2613972"/>
                <a:gd name="connsiteX166" fmla="*/ 1368435 w 5038884"/>
                <a:gd name="connsiteY166" fmla="*/ 2299995 h 2613972"/>
                <a:gd name="connsiteX167" fmla="*/ 1370975 w 5038884"/>
                <a:gd name="connsiteY167" fmla="*/ 2456023 h 2613972"/>
                <a:gd name="connsiteX168" fmla="*/ 1513577 w 5038884"/>
                <a:gd name="connsiteY168" fmla="*/ 2561252 h 2613972"/>
                <a:gd name="connsiteX169" fmla="*/ 1636949 w 5038884"/>
                <a:gd name="connsiteY169" fmla="*/ 2597538 h 2613972"/>
                <a:gd name="connsiteX170" fmla="*/ 1813297 w 5038884"/>
                <a:gd name="connsiteY170" fmla="*/ 2613957 h 2613972"/>
                <a:gd name="connsiteX171" fmla="*/ 1929775 w 5038884"/>
                <a:gd name="connsiteY171" fmla="*/ 2579213 h 2613972"/>
                <a:gd name="connsiteX172" fmla="*/ 1963520 w 5038884"/>
                <a:gd name="connsiteY172" fmla="*/ 2503195 h 2613972"/>
                <a:gd name="connsiteX173" fmla="*/ 2006337 w 5038884"/>
                <a:gd name="connsiteY173" fmla="*/ 2321766 h 2613972"/>
                <a:gd name="connsiteX174" fmla="*/ 2043349 w 5038884"/>
                <a:gd name="connsiteY174" fmla="*/ 2118566 h 2613972"/>
                <a:gd name="connsiteX175" fmla="*/ 2102495 w 5038884"/>
                <a:gd name="connsiteY175" fmla="*/ 1994469 h 2613972"/>
                <a:gd name="connsiteX176" fmla="*/ 2221512 w 5038884"/>
                <a:gd name="connsiteY176" fmla="*/ 1885975 h 2613972"/>
                <a:gd name="connsiteX177" fmla="*/ 2333362 w 5038884"/>
                <a:gd name="connsiteY177" fmla="*/ 1873365 h 2613972"/>
                <a:gd name="connsiteX178" fmla="*/ 2398949 w 5038884"/>
                <a:gd name="connsiteY178" fmla="*/ 1886338 h 2613972"/>
                <a:gd name="connsiteX179" fmla="*/ 2457006 w 5038884"/>
                <a:gd name="connsiteY179" fmla="*/ 1937138 h 2613972"/>
                <a:gd name="connsiteX180" fmla="*/ 2493292 w 5038884"/>
                <a:gd name="connsiteY180" fmla="*/ 1980680 h 2613972"/>
                <a:gd name="connsiteX181" fmla="*/ 2533387 w 5038884"/>
                <a:gd name="connsiteY181" fmla="*/ 2070850 h 2613972"/>
                <a:gd name="connsiteX182" fmla="*/ 2542550 w 5038884"/>
                <a:gd name="connsiteY182" fmla="*/ 2186783 h 2613972"/>
                <a:gd name="connsiteX183" fmla="*/ 2476600 w 5038884"/>
                <a:gd name="connsiteY183" fmla="*/ 2276772 h 2613972"/>
                <a:gd name="connsiteX184" fmla="*/ 2332092 w 5038884"/>
                <a:gd name="connsiteY184" fmla="*/ 2284845 h 2613972"/>
                <a:gd name="connsiteX185" fmla="*/ 2435144 w 5038884"/>
                <a:gd name="connsiteY185" fmla="*/ 2156666 h 2613972"/>
                <a:gd name="connsiteX186" fmla="*/ 2379899 w 5038884"/>
                <a:gd name="connsiteY186" fmla="*/ 2052435 h 2613972"/>
                <a:gd name="connsiteX187" fmla="*/ 2275577 w 5038884"/>
                <a:gd name="connsiteY187" fmla="*/ 2024223 h 2613972"/>
                <a:gd name="connsiteX188" fmla="*/ 2152206 w 5038884"/>
                <a:gd name="connsiteY188" fmla="*/ 2118566 h 2613972"/>
                <a:gd name="connsiteX189" fmla="*/ 2130435 w 5038884"/>
                <a:gd name="connsiteY189" fmla="*/ 2358052 h 2613972"/>
                <a:gd name="connsiteX190" fmla="*/ 2209265 w 5038884"/>
                <a:gd name="connsiteY190" fmla="*/ 2471898 h 2613972"/>
                <a:gd name="connsiteX191" fmla="*/ 2319120 w 5038884"/>
                <a:gd name="connsiteY191" fmla="*/ 2539480 h 2613972"/>
                <a:gd name="connsiteX192" fmla="*/ 2532662 w 5038884"/>
                <a:gd name="connsiteY192" fmla="*/ 2572682 h 2613972"/>
                <a:gd name="connsiteX193" fmla="*/ 2587635 w 5038884"/>
                <a:gd name="connsiteY193" fmla="*/ 2488680 h 2613972"/>
                <a:gd name="connsiteX194" fmla="*/ 2594892 w 5038884"/>
                <a:gd name="connsiteY194" fmla="*/ 2416109 h 2613972"/>
                <a:gd name="connsiteX195" fmla="*/ 2790835 w 5038884"/>
                <a:gd name="connsiteY195" fmla="*/ 2459652 h 2613972"/>
                <a:gd name="connsiteX196" fmla="*/ 2767612 w 5038884"/>
                <a:gd name="connsiteY196" fmla="*/ 2272145 h 2613972"/>
                <a:gd name="connsiteX197" fmla="*/ 2980246 w 5038884"/>
                <a:gd name="connsiteY197" fmla="*/ 2288837 h 2613972"/>
                <a:gd name="connsiteX198" fmla="*/ 2916474 w 5038884"/>
                <a:gd name="connsiteY198" fmla="*/ 2071576 h 2613972"/>
                <a:gd name="connsiteX199" fmla="*/ 3146435 w 5038884"/>
                <a:gd name="connsiteY199" fmla="*/ 2045995 h 2613972"/>
                <a:gd name="connsiteX200" fmla="*/ 3023063 w 5038884"/>
                <a:gd name="connsiteY200" fmla="*/ 1850052 h 2613972"/>
                <a:gd name="connsiteX201" fmla="*/ 3251300 w 5038884"/>
                <a:gd name="connsiteY201" fmla="*/ 1833179 h 2613972"/>
                <a:gd name="connsiteX202" fmla="*/ 3091099 w 5038884"/>
                <a:gd name="connsiteY202" fmla="*/ 1654109 h 2613972"/>
                <a:gd name="connsiteX203" fmla="*/ 3298835 w 5038884"/>
                <a:gd name="connsiteY203" fmla="*/ 1574280 h 2613972"/>
                <a:gd name="connsiteX204" fmla="*/ 3119402 w 5038884"/>
                <a:gd name="connsiteY204" fmla="*/ 1427233 h 2613972"/>
                <a:gd name="connsiteX205" fmla="*/ 3313349 w 5038884"/>
                <a:gd name="connsiteY205" fmla="*/ 1269480 h 2613972"/>
                <a:gd name="connsiteX206" fmla="*/ 3097993 w 5038884"/>
                <a:gd name="connsiteY206" fmla="*/ 1179401 h 2613972"/>
                <a:gd name="connsiteX207" fmla="*/ 3255292 w 5038884"/>
                <a:gd name="connsiteY207" fmla="*/ 1000966 h 2613972"/>
                <a:gd name="connsiteX208" fmla="*/ 3028325 w 5038884"/>
                <a:gd name="connsiteY208" fmla="*/ 929937 h 2613972"/>
                <a:gd name="connsiteX209" fmla="*/ 3131920 w 5038884"/>
                <a:gd name="connsiteY209" fmla="*/ 710680 h 2613972"/>
                <a:gd name="connsiteX210" fmla="*/ 2892435 w 5038884"/>
                <a:gd name="connsiteY210" fmla="*/ 652623 h 2613972"/>
                <a:gd name="connsiteX211" fmla="*/ 2976527 w 5038884"/>
                <a:gd name="connsiteY211" fmla="*/ 470741 h 2613972"/>
                <a:gd name="connsiteX212" fmla="*/ 2736950 w 5038884"/>
                <a:gd name="connsiteY212" fmla="*/ 453233 h 2613972"/>
                <a:gd name="connsiteX213" fmla="*/ 2725520 w 5038884"/>
                <a:gd name="connsiteY213" fmla="*/ 297023 h 2613972"/>
                <a:gd name="connsiteX214" fmla="*/ 2711006 w 5038884"/>
                <a:gd name="connsiteY214"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60720 w 5040246"/>
                <a:gd name="connsiteY12" fmla="*/ 72519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15000 w 5040246"/>
                <a:gd name="connsiteY12" fmla="*/ 72138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779292 w 5044988"/>
                <a:gd name="connsiteY10" fmla="*/ 725195 h 2613972"/>
                <a:gd name="connsiteX11" fmla="*/ 4801063 w 5044988"/>
                <a:gd name="connsiteY11" fmla="*/ 739709 h 2613972"/>
                <a:gd name="connsiteX12" fmla="*/ 4915000 w 5044988"/>
                <a:gd name="connsiteY12" fmla="*/ 721385 h 2613972"/>
                <a:gd name="connsiteX13" fmla="*/ 5038190 w 5044988"/>
                <a:gd name="connsiteY13" fmla="*/ 586946 h 2613972"/>
                <a:gd name="connsiteX14" fmla="*/ 5021771 w 5044988"/>
                <a:gd name="connsiteY14" fmla="*/ 439717 h 2613972"/>
                <a:gd name="connsiteX15" fmla="*/ 4960720 w 5044988"/>
                <a:gd name="connsiteY15" fmla="*/ 318795 h 2613972"/>
                <a:gd name="connsiteX16" fmla="*/ 4851863 w 5044988"/>
                <a:gd name="connsiteY16" fmla="*/ 238966 h 2613972"/>
                <a:gd name="connsiteX17" fmla="*/ 4743006 w 5044988"/>
                <a:gd name="connsiteY17" fmla="*/ 166395 h 2613972"/>
                <a:gd name="connsiteX18" fmla="*/ 4568835 w 5044988"/>
                <a:gd name="connsiteY18" fmla="*/ 72052 h 2613972"/>
                <a:gd name="connsiteX19" fmla="*/ 4264035 w 5044988"/>
                <a:gd name="connsiteY19" fmla="*/ 6738 h 2613972"/>
                <a:gd name="connsiteX20" fmla="*/ 3939822 w 5044988"/>
                <a:gd name="connsiteY20" fmla="*/ 9550 h 2613972"/>
                <a:gd name="connsiteX21" fmla="*/ 3722380 w 5044988"/>
                <a:gd name="connsiteY21" fmla="*/ 72778 h 2613972"/>
                <a:gd name="connsiteX22" fmla="*/ 3547755 w 5044988"/>
                <a:gd name="connsiteY22" fmla="*/ 254932 h 2613972"/>
                <a:gd name="connsiteX23" fmla="*/ 3502035 w 5044988"/>
                <a:gd name="connsiteY23" fmla="*/ 427652 h 2613972"/>
                <a:gd name="connsiteX24" fmla="*/ 3501672 w 5044988"/>
                <a:gd name="connsiteY24" fmla="*/ 560095 h 2613972"/>
                <a:gd name="connsiteX25" fmla="*/ 3554649 w 5044988"/>
                <a:gd name="connsiteY25" fmla="*/ 674395 h 2613972"/>
                <a:gd name="connsiteX26" fmla="*/ 3638106 w 5044988"/>
                <a:gd name="connsiteY26" fmla="*/ 736806 h 2613972"/>
                <a:gd name="connsiteX27" fmla="*/ 3756397 w 5044988"/>
                <a:gd name="connsiteY27" fmla="*/ 759303 h 2613972"/>
                <a:gd name="connsiteX28" fmla="*/ 3886663 w 5044988"/>
                <a:gd name="connsiteY28" fmla="*/ 746966 h 2613972"/>
                <a:gd name="connsiteX29" fmla="*/ 3980643 w 5044988"/>
                <a:gd name="connsiteY29" fmla="*/ 665686 h 2613972"/>
                <a:gd name="connsiteX30" fmla="*/ 4000237 w 5044988"/>
                <a:gd name="connsiteY30" fmla="*/ 584043 h 2613972"/>
                <a:gd name="connsiteX31" fmla="*/ 3943450 w 5044988"/>
                <a:gd name="connsiteY31" fmla="*/ 487160 h 2613972"/>
                <a:gd name="connsiteX32" fmla="*/ 3866706 w 5044988"/>
                <a:gd name="connsiteY32" fmla="*/ 455229 h 2613972"/>
                <a:gd name="connsiteX33" fmla="*/ 3801120 w 5044988"/>
                <a:gd name="connsiteY33" fmla="*/ 466659 h 2613972"/>
                <a:gd name="connsiteX34" fmla="*/ 3763292 w 5044988"/>
                <a:gd name="connsiteY34" fmla="*/ 536509 h 2613972"/>
                <a:gd name="connsiteX35" fmla="*/ 3770005 w 5044988"/>
                <a:gd name="connsiteY35" fmla="*/ 633845 h 2613972"/>
                <a:gd name="connsiteX36" fmla="*/ 3681286 w 5044988"/>
                <a:gd name="connsiteY36" fmla="*/ 546669 h 2613972"/>
                <a:gd name="connsiteX37" fmla="*/ 3668949 w 5044988"/>
                <a:gd name="connsiteY37" fmla="*/ 442166 h 2613972"/>
                <a:gd name="connsiteX38" fmla="*/ 3724285 w 5044988"/>
                <a:gd name="connsiteY38" fmla="*/ 353992 h 2613972"/>
                <a:gd name="connsiteX39" fmla="*/ 3827427 w 5044988"/>
                <a:gd name="connsiteY39" fmla="*/ 318069 h 2613972"/>
                <a:gd name="connsiteX40" fmla="*/ 3959235 w 5044988"/>
                <a:gd name="connsiteY40" fmla="*/ 340566 h 2613972"/>
                <a:gd name="connsiteX41" fmla="*/ 4097120 w 5044988"/>
                <a:gd name="connsiteY41" fmla="*/ 485709 h 2613972"/>
                <a:gd name="connsiteX42" fmla="*/ 4111997 w 5044988"/>
                <a:gd name="connsiteY42" fmla="*/ 627586 h 2613972"/>
                <a:gd name="connsiteX43" fmla="*/ 4060835 w 5044988"/>
                <a:gd name="connsiteY43" fmla="*/ 775995 h 2613972"/>
                <a:gd name="connsiteX44" fmla="*/ 3946897 w 5044988"/>
                <a:gd name="connsiteY44" fmla="*/ 858000 h 2613972"/>
                <a:gd name="connsiteX45" fmla="*/ 3780255 w 5044988"/>
                <a:gd name="connsiteY45" fmla="*/ 892472 h 2613972"/>
                <a:gd name="connsiteX46" fmla="*/ 3567349 w 5044988"/>
                <a:gd name="connsiteY46" fmla="*/ 870338 h 2613972"/>
                <a:gd name="connsiteX47" fmla="*/ 3414586 w 5044988"/>
                <a:gd name="connsiteY47" fmla="*/ 817633 h 2613972"/>
                <a:gd name="connsiteX48" fmla="*/ 3324870 w 5044988"/>
                <a:gd name="connsiteY48" fmla="*/ 699432 h 2613972"/>
                <a:gd name="connsiteX49" fmla="*/ 3267538 w 5044988"/>
                <a:gd name="connsiteY49" fmla="*/ 546941 h 2613972"/>
                <a:gd name="connsiteX50" fmla="*/ 3199412 w 5044988"/>
                <a:gd name="connsiteY50" fmla="*/ 374675 h 2613972"/>
                <a:gd name="connsiteX51" fmla="*/ 3139177 w 5044988"/>
                <a:gd name="connsiteY51" fmla="*/ 289766 h 2613972"/>
                <a:gd name="connsiteX52" fmla="*/ 3081120 w 5044988"/>
                <a:gd name="connsiteY52" fmla="*/ 238966 h 2613972"/>
                <a:gd name="connsiteX53" fmla="*/ 3008549 w 5044988"/>
                <a:gd name="connsiteY53" fmla="*/ 180909 h 2613972"/>
                <a:gd name="connsiteX54" fmla="*/ 2934889 w 5044988"/>
                <a:gd name="connsiteY54" fmla="*/ 131198 h 2613972"/>
                <a:gd name="connsiteX55" fmla="*/ 2827120 w 5044988"/>
                <a:gd name="connsiteY55" fmla="*/ 86566 h 2613972"/>
                <a:gd name="connsiteX56" fmla="*/ 2667463 w 5044988"/>
                <a:gd name="connsiteY56" fmla="*/ 57538 h 2613972"/>
                <a:gd name="connsiteX57" fmla="*/ 2500549 w 5044988"/>
                <a:gd name="connsiteY57" fmla="*/ 50280 h 2613972"/>
                <a:gd name="connsiteX58" fmla="*/ 2275577 w 5044988"/>
                <a:gd name="connsiteY58" fmla="*/ 28509 h 2613972"/>
                <a:gd name="connsiteX59" fmla="*/ 2036092 w 5044988"/>
                <a:gd name="connsiteY59" fmla="*/ 13995 h 2613972"/>
                <a:gd name="connsiteX60" fmla="*/ 1753063 w 5044988"/>
                <a:gd name="connsiteY60" fmla="*/ 35766 h 2613972"/>
                <a:gd name="connsiteX61" fmla="*/ 1519746 w 5044988"/>
                <a:gd name="connsiteY61" fmla="*/ 88743 h 2613972"/>
                <a:gd name="connsiteX62" fmla="*/ 1157977 w 5044988"/>
                <a:gd name="connsiteY62" fmla="*/ 197238 h 2613972"/>
                <a:gd name="connsiteX63" fmla="*/ 969292 w 5044988"/>
                <a:gd name="connsiteY63" fmla="*/ 267995 h 2613972"/>
                <a:gd name="connsiteX64" fmla="*/ 889463 w 5044988"/>
                <a:gd name="connsiteY64" fmla="*/ 326052 h 2613972"/>
                <a:gd name="connsiteX65" fmla="*/ 763189 w 5044988"/>
                <a:gd name="connsiteY65" fmla="*/ 427289 h 2613972"/>
                <a:gd name="connsiteX66" fmla="*/ 693520 w 5044988"/>
                <a:gd name="connsiteY66" fmla="*/ 507480 h 2613972"/>
                <a:gd name="connsiteX67" fmla="*/ 664492 w 5044988"/>
                <a:gd name="connsiteY67" fmla="*/ 551023 h 2613972"/>
                <a:gd name="connsiteX68" fmla="*/ 642720 w 5044988"/>
                <a:gd name="connsiteY68" fmla="*/ 616338 h 2613972"/>
                <a:gd name="connsiteX69" fmla="*/ 651792 w 5044988"/>
                <a:gd name="connsiteY69" fmla="*/ 747692 h 2613972"/>
                <a:gd name="connsiteX70" fmla="*/ 700052 w 5044988"/>
                <a:gd name="connsiteY70" fmla="*/ 811192 h 2613972"/>
                <a:gd name="connsiteX71" fmla="*/ 751577 w 5044988"/>
                <a:gd name="connsiteY71" fmla="*/ 811555 h 2613972"/>
                <a:gd name="connsiteX72" fmla="*/ 775889 w 5044988"/>
                <a:gd name="connsiteY72" fmla="*/ 755675 h 2613972"/>
                <a:gd name="connsiteX73" fmla="*/ 764640 w 5044988"/>
                <a:gd name="connsiteY73" fmla="*/ 686006 h 2613972"/>
                <a:gd name="connsiteX74" fmla="*/ 704769 w 5044988"/>
                <a:gd name="connsiteY74" fmla="*/ 651172 h 2613972"/>
                <a:gd name="connsiteX75" fmla="*/ 567246 w 5044988"/>
                <a:gd name="connsiteY75" fmla="*/ 645729 h 2613972"/>
                <a:gd name="connsiteX76" fmla="*/ 468549 w 5044988"/>
                <a:gd name="connsiteY76" fmla="*/ 688909 h 2613972"/>
                <a:gd name="connsiteX77" fmla="*/ 446777 w 5044988"/>
                <a:gd name="connsiteY77" fmla="*/ 761480 h 2613972"/>
                <a:gd name="connsiteX78" fmla="*/ 475806 w 5044988"/>
                <a:gd name="connsiteY78" fmla="*/ 855823 h 2613972"/>
                <a:gd name="connsiteX79" fmla="*/ 533863 w 5044988"/>
                <a:gd name="connsiteY79" fmla="*/ 848566 h 2613972"/>
                <a:gd name="connsiteX80" fmla="*/ 541120 w 5044988"/>
                <a:gd name="connsiteY80" fmla="*/ 826795 h 2613972"/>
                <a:gd name="connsiteX81" fmla="*/ 519349 w 5044988"/>
                <a:gd name="connsiteY81" fmla="*/ 746966 h 2613972"/>
                <a:gd name="connsiteX82" fmla="*/ 497577 w 5044988"/>
                <a:gd name="connsiteY82" fmla="*/ 732452 h 2613972"/>
                <a:gd name="connsiteX83" fmla="*/ 352435 w 5044988"/>
                <a:gd name="connsiteY83" fmla="*/ 739709 h 2613972"/>
                <a:gd name="connsiteX84" fmla="*/ 252286 w 5044988"/>
                <a:gd name="connsiteY84" fmla="*/ 797766 h 2613972"/>
                <a:gd name="connsiteX85" fmla="*/ 192777 w 5044988"/>
                <a:gd name="connsiteY85" fmla="*/ 899366 h 2613972"/>
                <a:gd name="connsiteX86" fmla="*/ 187335 w 5044988"/>
                <a:gd name="connsiteY86" fmla="*/ 1033260 h 2613972"/>
                <a:gd name="connsiteX87" fmla="*/ 218177 w 5044988"/>
                <a:gd name="connsiteY87" fmla="*/ 1077529 h 2613972"/>
                <a:gd name="connsiteX88" fmla="*/ 278049 w 5044988"/>
                <a:gd name="connsiteY88" fmla="*/ 1070272 h 2613972"/>
                <a:gd name="connsiteX89" fmla="*/ 297643 w 5044988"/>
                <a:gd name="connsiteY89" fmla="*/ 1029269 h 2613972"/>
                <a:gd name="connsiteX90" fmla="*/ 260995 w 5044988"/>
                <a:gd name="connsiteY90" fmla="*/ 964318 h 2613972"/>
                <a:gd name="connsiteX91" fmla="*/ 172095 w 5044988"/>
                <a:gd name="connsiteY91" fmla="*/ 958875 h 2613972"/>
                <a:gd name="connsiteX92" fmla="*/ 108957 w 5044988"/>
                <a:gd name="connsiteY92" fmla="*/ 1003143 h 2613972"/>
                <a:gd name="connsiteX93" fmla="*/ 54892 w 5044988"/>
                <a:gd name="connsiteY93" fmla="*/ 1073538 h 2613972"/>
                <a:gd name="connsiteX94" fmla="*/ 14252 w 5044988"/>
                <a:gd name="connsiteY94" fmla="*/ 1163526 h 2613972"/>
                <a:gd name="connsiteX95" fmla="*/ 20783 w 5044988"/>
                <a:gd name="connsiteY95" fmla="*/ 1268755 h 2613972"/>
                <a:gd name="connsiteX96" fmla="*/ 69406 w 5044988"/>
                <a:gd name="connsiteY96" fmla="*/ 1320280 h 2613972"/>
                <a:gd name="connsiteX97" fmla="*/ 112949 w 5044988"/>
                <a:gd name="connsiteY97" fmla="*/ 1349309 h 2613972"/>
                <a:gd name="connsiteX98" fmla="*/ 159032 w 5044988"/>
                <a:gd name="connsiteY98" fmla="*/ 1348583 h 2613972"/>
                <a:gd name="connsiteX99" fmla="*/ 217089 w 5044988"/>
                <a:gd name="connsiteY99" fmla="*/ 1323183 h 2613972"/>
                <a:gd name="connsiteX100" fmla="*/ 199672 w 5044988"/>
                <a:gd name="connsiteY100" fmla="*/ 1249886 h 2613972"/>
                <a:gd name="connsiteX101" fmla="*/ 124197 w 5044988"/>
                <a:gd name="connsiteY101" fmla="*/ 1242992 h 2613972"/>
                <a:gd name="connsiteX102" fmla="*/ 54892 w 5044988"/>
                <a:gd name="connsiteY102" fmla="*/ 1269480 h 2613972"/>
                <a:gd name="connsiteX103" fmla="*/ 33120 w 5044988"/>
                <a:gd name="connsiteY103" fmla="*/ 1305766 h 2613972"/>
                <a:gd name="connsiteX104" fmla="*/ 18606 w 5044988"/>
                <a:gd name="connsiteY104" fmla="*/ 1327538 h 2613972"/>
                <a:gd name="connsiteX105" fmla="*/ 4092 w 5044988"/>
                <a:gd name="connsiteY105" fmla="*/ 1386320 h 2613972"/>
                <a:gd name="connsiteX106" fmla="*/ 3729 w 5044988"/>
                <a:gd name="connsiteY106" fmla="*/ 1442926 h 2613972"/>
                <a:gd name="connsiteX107" fmla="*/ 47635 w 5044988"/>
                <a:gd name="connsiteY107" fmla="*/ 1501709 h 2613972"/>
                <a:gd name="connsiteX108" fmla="*/ 91177 w 5044988"/>
                <a:gd name="connsiteY108" fmla="*/ 1530738 h 2613972"/>
                <a:gd name="connsiteX109" fmla="*/ 127100 w 5044988"/>
                <a:gd name="connsiteY109" fmla="*/ 1575006 h 2613972"/>
                <a:gd name="connsiteX110" fmla="*/ 171006 w 5044988"/>
                <a:gd name="connsiteY110" fmla="*/ 1588795 h 2613972"/>
                <a:gd name="connsiteX111" fmla="*/ 228337 w 5044988"/>
                <a:gd name="connsiteY111" fmla="*/ 1568475 h 2613972"/>
                <a:gd name="connsiteX112" fmla="*/ 236683 w 5044988"/>
                <a:gd name="connsiteY112" fmla="*/ 1490460 h 2613972"/>
                <a:gd name="connsiteX113" fmla="*/ 157217 w 5044988"/>
                <a:gd name="connsiteY113" fmla="*/ 1472318 h 2613972"/>
                <a:gd name="connsiteX114" fmla="*/ 105692 w 5044988"/>
                <a:gd name="connsiteY114" fmla="*/ 1508966 h 2613972"/>
                <a:gd name="connsiteX115" fmla="*/ 105692 w 5044988"/>
                <a:gd name="connsiteY115" fmla="*/ 1704909 h 2613972"/>
                <a:gd name="connsiteX116" fmla="*/ 141615 w 5044988"/>
                <a:gd name="connsiteY116" fmla="*/ 1756072 h 2613972"/>
                <a:gd name="connsiteX117" fmla="*/ 192777 w 5044988"/>
                <a:gd name="connsiteY117" fmla="*/ 1799252 h 2613972"/>
                <a:gd name="connsiteX118" fmla="*/ 250835 w 5044988"/>
                <a:gd name="connsiteY118" fmla="*/ 1835538 h 2613972"/>
                <a:gd name="connsiteX119" fmla="*/ 359692 w 5044988"/>
                <a:gd name="connsiteY119" fmla="*/ 1828280 h 2613972"/>
                <a:gd name="connsiteX120" fmla="*/ 394163 w 5044988"/>
                <a:gd name="connsiteY120" fmla="*/ 1803243 h 2613972"/>
                <a:gd name="connsiteX121" fmla="*/ 410492 w 5044988"/>
                <a:gd name="connsiteY121" fmla="*/ 1704909 h 2613972"/>
                <a:gd name="connsiteX122" fmla="*/ 366949 w 5044988"/>
                <a:gd name="connsiteY122" fmla="*/ 1690395 h 2613972"/>
                <a:gd name="connsiteX123" fmla="*/ 316149 w 5044988"/>
                <a:gd name="connsiteY123" fmla="*/ 1697652 h 2613972"/>
                <a:gd name="connsiteX124" fmla="*/ 279863 w 5044988"/>
                <a:gd name="connsiteY124" fmla="*/ 1726680 h 2613972"/>
                <a:gd name="connsiteX125" fmla="*/ 265349 w 5044988"/>
                <a:gd name="connsiteY125" fmla="*/ 1791995 h 2613972"/>
                <a:gd name="connsiteX126" fmla="*/ 276235 w 5044988"/>
                <a:gd name="connsiteY126" fmla="*/ 1945846 h 2613972"/>
                <a:gd name="connsiteX127" fmla="*/ 331026 w 5044988"/>
                <a:gd name="connsiteY127" fmla="*/ 1991203 h 2613972"/>
                <a:gd name="connsiteX128" fmla="*/ 417749 w 5044988"/>
                <a:gd name="connsiteY128" fmla="*/ 2009709 h 2613972"/>
                <a:gd name="connsiteX129" fmla="*/ 526606 w 5044988"/>
                <a:gd name="connsiteY129" fmla="*/ 2002452 h 2613972"/>
                <a:gd name="connsiteX130" fmla="*/ 555635 w 5044988"/>
                <a:gd name="connsiteY130" fmla="*/ 1980680 h 2613972"/>
                <a:gd name="connsiteX131" fmla="*/ 599177 w 5044988"/>
                <a:gd name="connsiteY131" fmla="*/ 1951652 h 2613972"/>
                <a:gd name="connsiteX132" fmla="*/ 628206 w 5044988"/>
                <a:gd name="connsiteY132" fmla="*/ 1908109 h 2613972"/>
                <a:gd name="connsiteX133" fmla="*/ 613692 w 5044988"/>
                <a:gd name="connsiteY133" fmla="*/ 1842795 h 2613972"/>
                <a:gd name="connsiteX134" fmla="*/ 570149 w 5044988"/>
                <a:gd name="connsiteY134" fmla="*/ 1799252 h 2613972"/>
                <a:gd name="connsiteX135" fmla="*/ 528057 w 5044988"/>
                <a:gd name="connsiteY135" fmla="*/ 1807235 h 2613972"/>
                <a:gd name="connsiteX136" fmla="*/ 481249 w 5044988"/>
                <a:gd name="connsiteY136" fmla="*/ 1905206 h 2613972"/>
                <a:gd name="connsiteX137" fmla="*/ 555635 w 5044988"/>
                <a:gd name="connsiteY137" fmla="*/ 2002452 h 2613972"/>
                <a:gd name="connsiteX138" fmla="*/ 570149 w 5044988"/>
                <a:gd name="connsiteY138" fmla="*/ 2024223 h 2613972"/>
                <a:gd name="connsiteX139" fmla="*/ 700777 w 5044988"/>
                <a:gd name="connsiteY139" fmla="*/ 2075023 h 2613972"/>
                <a:gd name="connsiteX140" fmla="*/ 737063 w 5044988"/>
                <a:gd name="connsiteY140" fmla="*/ 2089538 h 2613972"/>
                <a:gd name="connsiteX141" fmla="*/ 867692 w 5044988"/>
                <a:gd name="connsiteY141" fmla="*/ 2126549 h 2613972"/>
                <a:gd name="connsiteX142" fmla="*/ 969292 w 5044988"/>
                <a:gd name="connsiteY142" fmla="*/ 2154852 h 2613972"/>
                <a:gd name="connsiteX143" fmla="*/ 1078149 w 5044988"/>
                <a:gd name="connsiteY143" fmla="*/ 2140338 h 2613972"/>
                <a:gd name="connsiteX144" fmla="*/ 1128949 w 5044988"/>
                <a:gd name="connsiteY144" fmla="*/ 2111309 h 2613972"/>
                <a:gd name="connsiteX145" fmla="*/ 1247603 w 5044988"/>
                <a:gd name="connsiteY145" fmla="*/ 2020232 h 2613972"/>
                <a:gd name="connsiteX146" fmla="*/ 1291509 w 5044988"/>
                <a:gd name="connsiteY146" fmla="*/ 1963989 h 2613972"/>
                <a:gd name="connsiteX147" fmla="*/ 1278083 w 5044988"/>
                <a:gd name="connsiteY147" fmla="*/ 1846060 h 2613972"/>
                <a:gd name="connsiteX148" fmla="*/ 1223292 w 5044988"/>
                <a:gd name="connsiteY148" fmla="*/ 1821023 h 2613972"/>
                <a:gd name="connsiteX149" fmla="*/ 1129675 w 5044988"/>
                <a:gd name="connsiteY149" fmla="*/ 1839892 h 2613972"/>
                <a:gd name="connsiteX150" fmla="*/ 1107177 w 5044988"/>
                <a:gd name="connsiteY150" fmla="*/ 1900852 h 2613972"/>
                <a:gd name="connsiteX151" fmla="*/ 1085406 w 5044988"/>
                <a:gd name="connsiteY151" fmla="*/ 2009709 h 2613972"/>
                <a:gd name="connsiteX152" fmla="*/ 1020092 w 5044988"/>
                <a:gd name="connsiteY152" fmla="*/ 2002452 h 2613972"/>
                <a:gd name="connsiteX153" fmla="*/ 984532 w 5044988"/>
                <a:gd name="connsiteY153" fmla="*/ 1918269 h 2613972"/>
                <a:gd name="connsiteX154" fmla="*/ 996869 w 5044988"/>
                <a:gd name="connsiteY154" fmla="*/ 1814492 h 2613972"/>
                <a:gd name="connsiteX155" fmla="*/ 1070529 w 5044988"/>
                <a:gd name="connsiteY155" fmla="*/ 1738292 h 2613972"/>
                <a:gd name="connsiteX156" fmla="*/ 1230549 w 5044988"/>
                <a:gd name="connsiteY156" fmla="*/ 1697652 h 2613972"/>
                <a:gd name="connsiteX157" fmla="*/ 1339406 w 5044988"/>
                <a:gd name="connsiteY157" fmla="*/ 1704909 h 2613972"/>
                <a:gd name="connsiteX158" fmla="*/ 1426492 w 5044988"/>
                <a:gd name="connsiteY158" fmla="*/ 1748452 h 2613972"/>
                <a:gd name="connsiteX159" fmla="*/ 1480557 w 5044988"/>
                <a:gd name="connsiteY159" fmla="*/ 1799252 h 2613972"/>
                <a:gd name="connsiteX160" fmla="*/ 1510312 w 5044988"/>
                <a:gd name="connsiteY160" fmla="*/ 1866380 h 2613972"/>
                <a:gd name="connsiteX161" fmla="*/ 1511037 w 5044988"/>
                <a:gd name="connsiteY161" fmla="*/ 1968706 h 2613972"/>
                <a:gd name="connsiteX162" fmla="*/ 1463866 w 5044988"/>
                <a:gd name="connsiteY162" fmla="*/ 2053615 h 2613972"/>
                <a:gd name="connsiteX163" fmla="*/ 1404720 w 5044988"/>
                <a:gd name="connsiteY163" fmla="*/ 2169366 h 2613972"/>
                <a:gd name="connsiteX164" fmla="*/ 1368435 w 5044988"/>
                <a:gd name="connsiteY164" fmla="*/ 2299995 h 2613972"/>
                <a:gd name="connsiteX165" fmla="*/ 1370975 w 5044988"/>
                <a:gd name="connsiteY165" fmla="*/ 2456023 h 2613972"/>
                <a:gd name="connsiteX166" fmla="*/ 1513577 w 5044988"/>
                <a:gd name="connsiteY166" fmla="*/ 2561252 h 2613972"/>
                <a:gd name="connsiteX167" fmla="*/ 1636949 w 5044988"/>
                <a:gd name="connsiteY167" fmla="*/ 2597538 h 2613972"/>
                <a:gd name="connsiteX168" fmla="*/ 1813297 w 5044988"/>
                <a:gd name="connsiteY168" fmla="*/ 2613957 h 2613972"/>
                <a:gd name="connsiteX169" fmla="*/ 1929775 w 5044988"/>
                <a:gd name="connsiteY169" fmla="*/ 2579213 h 2613972"/>
                <a:gd name="connsiteX170" fmla="*/ 1963520 w 5044988"/>
                <a:gd name="connsiteY170" fmla="*/ 2503195 h 2613972"/>
                <a:gd name="connsiteX171" fmla="*/ 2006337 w 5044988"/>
                <a:gd name="connsiteY171" fmla="*/ 2321766 h 2613972"/>
                <a:gd name="connsiteX172" fmla="*/ 2043349 w 5044988"/>
                <a:gd name="connsiteY172" fmla="*/ 2118566 h 2613972"/>
                <a:gd name="connsiteX173" fmla="*/ 2102495 w 5044988"/>
                <a:gd name="connsiteY173" fmla="*/ 1994469 h 2613972"/>
                <a:gd name="connsiteX174" fmla="*/ 2221512 w 5044988"/>
                <a:gd name="connsiteY174" fmla="*/ 1885975 h 2613972"/>
                <a:gd name="connsiteX175" fmla="*/ 2333362 w 5044988"/>
                <a:gd name="connsiteY175" fmla="*/ 1873365 h 2613972"/>
                <a:gd name="connsiteX176" fmla="*/ 2398949 w 5044988"/>
                <a:gd name="connsiteY176" fmla="*/ 1886338 h 2613972"/>
                <a:gd name="connsiteX177" fmla="*/ 2457006 w 5044988"/>
                <a:gd name="connsiteY177" fmla="*/ 1937138 h 2613972"/>
                <a:gd name="connsiteX178" fmla="*/ 2493292 w 5044988"/>
                <a:gd name="connsiteY178" fmla="*/ 1980680 h 2613972"/>
                <a:gd name="connsiteX179" fmla="*/ 2533387 w 5044988"/>
                <a:gd name="connsiteY179" fmla="*/ 2070850 h 2613972"/>
                <a:gd name="connsiteX180" fmla="*/ 2542550 w 5044988"/>
                <a:gd name="connsiteY180" fmla="*/ 2186783 h 2613972"/>
                <a:gd name="connsiteX181" fmla="*/ 2476600 w 5044988"/>
                <a:gd name="connsiteY181" fmla="*/ 2276772 h 2613972"/>
                <a:gd name="connsiteX182" fmla="*/ 2332092 w 5044988"/>
                <a:gd name="connsiteY182" fmla="*/ 2284845 h 2613972"/>
                <a:gd name="connsiteX183" fmla="*/ 2435144 w 5044988"/>
                <a:gd name="connsiteY183" fmla="*/ 2156666 h 2613972"/>
                <a:gd name="connsiteX184" fmla="*/ 2379899 w 5044988"/>
                <a:gd name="connsiteY184" fmla="*/ 2052435 h 2613972"/>
                <a:gd name="connsiteX185" fmla="*/ 2275577 w 5044988"/>
                <a:gd name="connsiteY185" fmla="*/ 2024223 h 2613972"/>
                <a:gd name="connsiteX186" fmla="*/ 2152206 w 5044988"/>
                <a:gd name="connsiteY186" fmla="*/ 2118566 h 2613972"/>
                <a:gd name="connsiteX187" fmla="*/ 2130435 w 5044988"/>
                <a:gd name="connsiteY187" fmla="*/ 2358052 h 2613972"/>
                <a:gd name="connsiteX188" fmla="*/ 2209265 w 5044988"/>
                <a:gd name="connsiteY188" fmla="*/ 2471898 h 2613972"/>
                <a:gd name="connsiteX189" fmla="*/ 2319120 w 5044988"/>
                <a:gd name="connsiteY189" fmla="*/ 2539480 h 2613972"/>
                <a:gd name="connsiteX190" fmla="*/ 2532662 w 5044988"/>
                <a:gd name="connsiteY190" fmla="*/ 2572682 h 2613972"/>
                <a:gd name="connsiteX191" fmla="*/ 2587635 w 5044988"/>
                <a:gd name="connsiteY191" fmla="*/ 2488680 h 2613972"/>
                <a:gd name="connsiteX192" fmla="*/ 2594892 w 5044988"/>
                <a:gd name="connsiteY192" fmla="*/ 2416109 h 2613972"/>
                <a:gd name="connsiteX193" fmla="*/ 2790835 w 5044988"/>
                <a:gd name="connsiteY193" fmla="*/ 2459652 h 2613972"/>
                <a:gd name="connsiteX194" fmla="*/ 2767612 w 5044988"/>
                <a:gd name="connsiteY194" fmla="*/ 2272145 h 2613972"/>
                <a:gd name="connsiteX195" fmla="*/ 2980246 w 5044988"/>
                <a:gd name="connsiteY195" fmla="*/ 2288837 h 2613972"/>
                <a:gd name="connsiteX196" fmla="*/ 2916474 w 5044988"/>
                <a:gd name="connsiteY196" fmla="*/ 2071576 h 2613972"/>
                <a:gd name="connsiteX197" fmla="*/ 3146435 w 5044988"/>
                <a:gd name="connsiteY197" fmla="*/ 2045995 h 2613972"/>
                <a:gd name="connsiteX198" fmla="*/ 3023063 w 5044988"/>
                <a:gd name="connsiteY198" fmla="*/ 1850052 h 2613972"/>
                <a:gd name="connsiteX199" fmla="*/ 3251300 w 5044988"/>
                <a:gd name="connsiteY199" fmla="*/ 1833179 h 2613972"/>
                <a:gd name="connsiteX200" fmla="*/ 3091099 w 5044988"/>
                <a:gd name="connsiteY200" fmla="*/ 1654109 h 2613972"/>
                <a:gd name="connsiteX201" fmla="*/ 3298835 w 5044988"/>
                <a:gd name="connsiteY201" fmla="*/ 1574280 h 2613972"/>
                <a:gd name="connsiteX202" fmla="*/ 3119402 w 5044988"/>
                <a:gd name="connsiteY202" fmla="*/ 1427233 h 2613972"/>
                <a:gd name="connsiteX203" fmla="*/ 3313349 w 5044988"/>
                <a:gd name="connsiteY203" fmla="*/ 1269480 h 2613972"/>
                <a:gd name="connsiteX204" fmla="*/ 3097993 w 5044988"/>
                <a:gd name="connsiteY204" fmla="*/ 1179401 h 2613972"/>
                <a:gd name="connsiteX205" fmla="*/ 3255292 w 5044988"/>
                <a:gd name="connsiteY205" fmla="*/ 1000966 h 2613972"/>
                <a:gd name="connsiteX206" fmla="*/ 3028325 w 5044988"/>
                <a:gd name="connsiteY206" fmla="*/ 929937 h 2613972"/>
                <a:gd name="connsiteX207" fmla="*/ 3131920 w 5044988"/>
                <a:gd name="connsiteY207" fmla="*/ 710680 h 2613972"/>
                <a:gd name="connsiteX208" fmla="*/ 2892435 w 5044988"/>
                <a:gd name="connsiteY208" fmla="*/ 652623 h 2613972"/>
                <a:gd name="connsiteX209" fmla="*/ 2976527 w 5044988"/>
                <a:gd name="connsiteY209" fmla="*/ 470741 h 2613972"/>
                <a:gd name="connsiteX210" fmla="*/ 2736950 w 5044988"/>
                <a:gd name="connsiteY210" fmla="*/ 453233 h 2613972"/>
                <a:gd name="connsiteX211" fmla="*/ 2725520 w 5044988"/>
                <a:gd name="connsiteY211" fmla="*/ 297023 h 2613972"/>
                <a:gd name="connsiteX212" fmla="*/ 2711006 w 5044988"/>
                <a:gd name="connsiteY212"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801063 w 5044988"/>
                <a:gd name="connsiteY10" fmla="*/ 739709 h 2613972"/>
                <a:gd name="connsiteX11" fmla="*/ 4915000 w 5044988"/>
                <a:gd name="connsiteY11" fmla="*/ 721385 h 2613972"/>
                <a:gd name="connsiteX12" fmla="*/ 5038190 w 5044988"/>
                <a:gd name="connsiteY12" fmla="*/ 586946 h 2613972"/>
                <a:gd name="connsiteX13" fmla="*/ 5021771 w 5044988"/>
                <a:gd name="connsiteY13" fmla="*/ 439717 h 2613972"/>
                <a:gd name="connsiteX14" fmla="*/ 4960720 w 5044988"/>
                <a:gd name="connsiteY14" fmla="*/ 318795 h 2613972"/>
                <a:gd name="connsiteX15" fmla="*/ 4851863 w 5044988"/>
                <a:gd name="connsiteY15" fmla="*/ 238966 h 2613972"/>
                <a:gd name="connsiteX16" fmla="*/ 4743006 w 5044988"/>
                <a:gd name="connsiteY16" fmla="*/ 166395 h 2613972"/>
                <a:gd name="connsiteX17" fmla="*/ 4568835 w 5044988"/>
                <a:gd name="connsiteY17" fmla="*/ 72052 h 2613972"/>
                <a:gd name="connsiteX18" fmla="*/ 4264035 w 5044988"/>
                <a:gd name="connsiteY18" fmla="*/ 6738 h 2613972"/>
                <a:gd name="connsiteX19" fmla="*/ 3939822 w 5044988"/>
                <a:gd name="connsiteY19" fmla="*/ 9550 h 2613972"/>
                <a:gd name="connsiteX20" fmla="*/ 3722380 w 5044988"/>
                <a:gd name="connsiteY20" fmla="*/ 72778 h 2613972"/>
                <a:gd name="connsiteX21" fmla="*/ 3547755 w 5044988"/>
                <a:gd name="connsiteY21" fmla="*/ 254932 h 2613972"/>
                <a:gd name="connsiteX22" fmla="*/ 3502035 w 5044988"/>
                <a:gd name="connsiteY22" fmla="*/ 427652 h 2613972"/>
                <a:gd name="connsiteX23" fmla="*/ 3501672 w 5044988"/>
                <a:gd name="connsiteY23" fmla="*/ 560095 h 2613972"/>
                <a:gd name="connsiteX24" fmla="*/ 3554649 w 5044988"/>
                <a:gd name="connsiteY24" fmla="*/ 674395 h 2613972"/>
                <a:gd name="connsiteX25" fmla="*/ 3638106 w 5044988"/>
                <a:gd name="connsiteY25" fmla="*/ 736806 h 2613972"/>
                <a:gd name="connsiteX26" fmla="*/ 3756397 w 5044988"/>
                <a:gd name="connsiteY26" fmla="*/ 759303 h 2613972"/>
                <a:gd name="connsiteX27" fmla="*/ 3886663 w 5044988"/>
                <a:gd name="connsiteY27" fmla="*/ 746966 h 2613972"/>
                <a:gd name="connsiteX28" fmla="*/ 3980643 w 5044988"/>
                <a:gd name="connsiteY28" fmla="*/ 665686 h 2613972"/>
                <a:gd name="connsiteX29" fmla="*/ 4000237 w 5044988"/>
                <a:gd name="connsiteY29" fmla="*/ 584043 h 2613972"/>
                <a:gd name="connsiteX30" fmla="*/ 3943450 w 5044988"/>
                <a:gd name="connsiteY30" fmla="*/ 487160 h 2613972"/>
                <a:gd name="connsiteX31" fmla="*/ 3866706 w 5044988"/>
                <a:gd name="connsiteY31" fmla="*/ 455229 h 2613972"/>
                <a:gd name="connsiteX32" fmla="*/ 3801120 w 5044988"/>
                <a:gd name="connsiteY32" fmla="*/ 466659 h 2613972"/>
                <a:gd name="connsiteX33" fmla="*/ 3763292 w 5044988"/>
                <a:gd name="connsiteY33" fmla="*/ 536509 h 2613972"/>
                <a:gd name="connsiteX34" fmla="*/ 3770005 w 5044988"/>
                <a:gd name="connsiteY34" fmla="*/ 633845 h 2613972"/>
                <a:gd name="connsiteX35" fmla="*/ 3681286 w 5044988"/>
                <a:gd name="connsiteY35" fmla="*/ 546669 h 2613972"/>
                <a:gd name="connsiteX36" fmla="*/ 3668949 w 5044988"/>
                <a:gd name="connsiteY36" fmla="*/ 442166 h 2613972"/>
                <a:gd name="connsiteX37" fmla="*/ 3724285 w 5044988"/>
                <a:gd name="connsiteY37" fmla="*/ 353992 h 2613972"/>
                <a:gd name="connsiteX38" fmla="*/ 3827427 w 5044988"/>
                <a:gd name="connsiteY38" fmla="*/ 318069 h 2613972"/>
                <a:gd name="connsiteX39" fmla="*/ 3959235 w 5044988"/>
                <a:gd name="connsiteY39" fmla="*/ 340566 h 2613972"/>
                <a:gd name="connsiteX40" fmla="*/ 4097120 w 5044988"/>
                <a:gd name="connsiteY40" fmla="*/ 485709 h 2613972"/>
                <a:gd name="connsiteX41" fmla="*/ 4111997 w 5044988"/>
                <a:gd name="connsiteY41" fmla="*/ 627586 h 2613972"/>
                <a:gd name="connsiteX42" fmla="*/ 4060835 w 5044988"/>
                <a:gd name="connsiteY42" fmla="*/ 775995 h 2613972"/>
                <a:gd name="connsiteX43" fmla="*/ 3946897 w 5044988"/>
                <a:gd name="connsiteY43" fmla="*/ 858000 h 2613972"/>
                <a:gd name="connsiteX44" fmla="*/ 3780255 w 5044988"/>
                <a:gd name="connsiteY44" fmla="*/ 892472 h 2613972"/>
                <a:gd name="connsiteX45" fmla="*/ 3567349 w 5044988"/>
                <a:gd name="connsiteY45" fmla="*/ 870338 h 2613972"/>
                <a:gd name="connsiteX46" fmla="*/ 3414586 w 5044988"/>
                <a:gd name="connsiteY46" fmla="*/ 817633 h 2613972"/>
                <a:gd name="connsiteX47" fmla="*/ 3324870 w 5044988"/>
                <a:gd name="connsiteY47" fmla="*/ 699432 h 2613972"/>
                <a:gd name="connsiteX48" fmla="*/ 3267538 w 5044988"/>
                <a:gd name="connsiteY48" fmla="*/ 546941 h 2613972"/>
                <a:gd name="connsiteX49" fmla="*/ 3199412 w 5044988"/>
                <a:gd name="connsiteY49" fmla="*/ 374675 h 2613972"/>
                <a:gd name="connsiteX50" fmla="*/ 3139177 w 5044988"/>
                <a:gd name="connsiteY50" fmla="*/ 289766 h 2613972"/>
                <a:gd name="connsiteX51" fmla="*/ 3081120 w 5044988"/>
                <a:gd name="connsiteY51" fmla="*/ 238966 h 2613972"/>
                <a:gd name="connsiteX52" fmla="*/ 3008549 w 5044988"/>
                <a:gd name="connsiteY52" fmla="*/ 180909 h 2613972"/>
                <a:gd name="connsiteX53" fmla="*/ 2934889 w 5044988"/>
                <a:gd name="connsiteY53" fmla="*/ 131198 h 2613972"/>
                <a:gd name="connsiteX54" fmla="*/ 2827120 w 5044988"/>
                <a:gd name="connsiteY54" fmla="*/ 86566 h 2613972"/>
                <a:gd name="connsiteX55" fmla="*/ 2667463 w 5044988"/>
                <a:gd name="connsiteY55" fmla="*/ 57538 h 2613972"/>
                <a:gd name="connsiteX56" fmla="*/ 2500549 w 5044988"/>
                <a:gd name="connsiteY56" fmla="*/ 50280 h 2613972"/>
                <a:gd name="connsiteX57" fmla="*/ 2275577 w 5044988"/>
                <a:gd name="connsiteY57" fmla="*/ 28509 h 2613972"/>
                <a:gd name="connsiteX58" fmla="*/ 2036092 w 5044988"/>
                <a:gd name="connsiteY58" fmla="*/ 13995 h 2613972"/>
                <a:gd name="connsiteX59" fmla="*/ 1753063 w 5044988"/>
                <a:gd name="connsiteY59" fmla="*/ 35766 h 2613972"/>
                <a:gd name="connsiteX60" fmla="*/ 1519746 w 5044988"/>
                <a:gd name="connsiteY60" fmla="*/ 88743 h 2613972"/>
                <a:gd name="connsiteX61" fmla="*/ 1157977 w 5044988"/>
                <a:gd name="connsiteY61" fmla="*/ 197238 h 2613972"/>
                <a:gd name="connsiteX62" fmla="*/ 969292 w 5044988"/>
                <a:gd name="connsiteY62" fmla="*/ 267995 h 2613972"/>
                <a:gd name="connsiteX63" fmla="*/ 889463 w 5044988"/>
                <a:gd name="connsiteY63" fmla="*/ 326052 h 2613972"/>
                <a:gd name="connsiteX64" fmla="*/ 763189 w 5044988"/>
                <a:gd name="connsiteY64" fmla="*/ 427289 h 2613972"/>
                <a:gd name="connsiteX65" fmla="*/ 693520 w 5044988"/>
                <a:gd name="connsiteY65" fmla="*/ 507480 h 2613972"/>
                <a:gd name="connsiteX66" fmla="*/ 664492 w 5044988"/>
                <a:gd name="connsiteY66" fmla="*/ 551023 h 2613972"/>
                <a:gd name="connsiteX67" fmla="*/ 642720 w 5044988"/>
                <a:gd name="connsiteY67" fmla="*/ 616338 h 2613972"/>
                <a:gd name="connsiteX68" fmla="*/ 651792 w 5044988"/>
                <a:gd name="connsiteY68" fmla="*/ 747692 h 2613972"/>
                <a:gd name="connsiteX69" fmla="*/ 700052 w 5044988"/>
                <a:gd name="connsiteY69" fmla="*/ 811192 h 2613972"/>
                <a:gd name="connsiteX70" fmla="*/ 751577 w 5044988"/>
                <a:gd name="connsiteY70" fmla="*/ 811555 h 2613972"/>
                <a:gd name="connsiteX71" fmla="*/ 775889 w 5044988"/>
                <a:gd name="connsiteY71" fmla="*/ 755675 h 2613972"/>
                <a:gd name="connsiteX72" fmla="*/ 764640 w 5044988"/>
                <a:gd name="connsiteY72" fmla="*/ 686006 h 2613972"/>
                <a:gd name="connsiteX73" fmla="*/ 704769 w 5044988"/>
                <a:gd name="connsiteY73" fmla="*/ 651172 h 2613972"/>
                <a:gd name="connsiteX74" fmla="*/ 567246 w 5044988"/>
                <a:gd name="connsiteY74" fmla="*/ 645729 h 2613972"/>
                <a:gd name="connsiteX75" fmla="*/ 468549 w 5044988"/>
                <a:gd name="connsiteY75" fmla="*/ 688909 h 2613972"/>
                <a:gd name="connsiteX76" fmla="*/ 446777 w 5044988"/>
                <a:gd name="connsiteY76" fmla="*/ 761480 h 2613972"/>
                <a:gd name="connsiteX77" fmla="*/ 475806 w 5044988"/>
                <a:gd name="connsiteY77" fmla="*/ 855823 h 2613972"/>
                <a:gd name="connsiteX78" fmla="*/ 533863 w 5044988"/>
                <a:gd name="connsiteY78" fmla="*/ 848566 h 2613972"/>
                <a:gd name="connsiteX79" fmla="*/ 541120 w 5044988"/>
                <a:gd name="connsiteY79" fmla="*/ 826795 h 2613972"/>
                <a:gd name="connsiteX80" fmla="*/ 519349 w 5044988"/>
                <a:gd name="connsiteY80" fmla="*/ 746966 h 2613972"/>
                <a:gd name="connsiteX81" fmla="*/ 497577 w 5044988"/>
                <a:gd name="connsiteY81" fmla="*/ 732452 h 2613972"/>
                <a:gd name="connsiteX82" fmla="*/ 352435 w 5044988"/>
                <a:gd name="connsiteY82" fmla="*/ 739709 h 2613972"/>
                <a:gd name="connsiteX83" fmla="*/ 252286 w 5044988"/>
                <a:gd name="connsiteY83" fmla="*/ 797766 h 2613972"/>
                <a:gd name="connsiteX84" fmla="*/ 192777 w 5044988"/>
                <a:gd name="connsiteY84" fmla="*/ 899366 h 2613972"/>
                <a:gd name="connsiteX85" fmla="*/ 187335 w 5044988"/>
                <a:gd name="connsiteY85" fmla="*/ 1033260 h 2613972"/>
                <a:gd name="connsiteX86" fmla="*/ 218177 w 5044988"/>
                <a:gd name="connsiteY86" fmla="*/ 1077529 h 2613972"/>
                <a:gd name="connsiteX87" fmla="*/ 278049 w 5044988"/>
                <a:gd name="connsiteY87" fmla="*/ 1070272 h 2613972"/>
                <a:gd name="connsiteX88" fmla="*/ 297643 w 5044988"/>
                <a:gd name="connsiteY88" fmla="*/ 1029269 h 2613972"/>
                <a:gd name="connsiteX89" fmla="*/ 260995 w 5044988"/>
                <a:gd name="connsiteY89" fmla="*/ 964318 h 2613972"/>
                <a:gd name="connsiteX90" fmla="*/ 172095 w 5044988"/>
                <a:gd name="connsiteY90" fmla="*/ 958875 h 2613972"/>
                <a:gd name="connsiteX91" fmla="*/ 108957 w 5044988"/>
                <a:gd name="connsiteY91" fmla="*/ 1003143 h 2613972"/>
                <a:gd name="connsiteX92" fmla="*/ 54892 w 5044988"/>
                <a:gd name="connsiteY92" fmla="*/ 1073538 h 2613972"/>
                <a:gd name="connsiteX93" fmla="*/ 14252 w 5044988"/>
                <a:gd name="connsiteY93" fmla="*/ 1163526 h 2613972"/>
                <a:gd name="connsiteX94" fmla="*/ 20783 w 5044988"/>
                <a:gd name="connsiteY94" fmla="*/ 1268755 h 2613972"/>
                <a:gd name="connsiteX95" fmla="*/ 69406 w 5044988"/>
                <a:gd name="connsiteY95" fmla="*/ 1320280 h 2613972"/>
                <a:gd name="connsiteX96" fmla="*/ 112949 w 5044988"/>
                <a:gd name="connsiteY96" fmla="*/ 1349309 h 2613972"/>
                <a:gd name="connsiteX97" fmla="*/ 159032 w 5044988"/>
                <a:gd name="connsiteY97" fmla="*/ 1348583 h 2613972"/>
                <a:gd name="connsiteX98" fmla="*/ 217089 w 5044988"/>
                <a:gd name="connsiteY98" fmla="*/ 1323183 h 2613972"/>
                <a:gd name="connsiteX99" fmla="*/ 199672 w 5044988"/>
                <a:gd name="connsiteY99" fmla="*/ 1249886 h 2613972"/>
                <a:gd name="connsiteX100" fmla="*/ 124197 w 5044988"/>
                <a:gd name="connsiteY100" fmla="*/ 1242992 h 2613972"/>
                <a:gd name="connsiteX101" fmla="*/ 54892 w 5044988"/>
                <a:gd name="connsiteY101" fmla="*/ 1269480 h 2613972"/>
                <a:gd name="connsiteX102" fmla="*/ 33120 w 5044988"/>
                <a:gd name="connsiteY102" fmla="*/ 1305766 h 2613972"/>
                <a:gd name="connsiteX103" fmla="*/ 18606 w 5044988"/>
                <a:gd name="connsiteY103" fmla="*/ 1327538 h 2613972"/>
                <a:gd name="connsiteX104" fmla="*/ 4092 w 5044988"/>
                <a:gd name="connsiteY104" fmla="*/ 1386320 h 2613972"/>
                <a:gd name="connsiteX105" fmla="*/ 3729 w 5044988"/>
                <a:gd name="connsiteY105" fmla="*/ 1442926 h 2613972"/>
                <a:gd name="connsiteX106" fmla="*/ 47635 w 5044988"/>
                <a:gd name="connsiteY106" fmla="*/ 1501709 h 2613972"/>
                <a:gd name="connsiteX107" fmla="*/ 91177 w 5044988"/>
                <a:gd name="connsiteY107" fmla="*/ 1530738 h 2613972"/>
                <a:gd name="connsiteX108" fmla="*/ 127100 w 5044988"/>
                <a:gd name="connsiteY108" fmla="*/ 1575006 h 2613972"/>
                <a:gd name="connsiteX109" fmla="*/ 171006 w 5044988"/>
                <a:gd name="connsiteY109" fmla="*/ 1588795 h 2613972"/>
                <a:gd name="connsiteX110" fmla="*/ 228337 w 5044988"/>
                <a:gd name="connsiteY110" fmla="*/ 1568475 h 2613972"/>
                <a:gd name="connsiteX111" fmla="*/ 236683 w 5044988"/>
                <a:gd name="connsiteY111" fmla="*/ 1490460 h 2613972"/>
                <a:gd name="connsiteX112" fmla="*/ 157217 w 5044988"/>
                <a:gd name="connsiteY112" fmla="*/ 1472318 h 2613972"/>
                <a:gd name="connsiteX113" fmla="*/ 105692 w 5044988"/>
                <a:gd name="connsiteY113" fmla="*/ 1508966 h 2613972"/>
                <a:gd name="connsiteX114" fmla="*/ 105692 w 5044988"/>
                <a:gd name="connsiteY114" fmla="*/ 1704909 h 2613972"/>
                <a:gd name="connsiteX115" fmla="*/ 141615 w 5044988"/>
                <a:gd name="connsiteY115" fmla="*/ 1756072 h 2613972"/>
                <a:gd name="connsiteX116" fmla="*/ 192777 w 5044988"/>
                <a:gd name="connsiteY116" fmla="*/ 1799252 h 2613972"/>
                <a:gd name="connsiteX117" fmla="*/ 250835 w 5044988"/>
                <a:gd name="connsiteY117" fmla="*/ 1835538 h 2613972"/>
                <a:gd name="connsiteX118" fmla="*/ 359692 w 5044988"/>
                <a:gd name="connsiteY118" fmla="*/ 1828280 h 2613972"/>
                <a:gd name="connsiteX119" fmla="*/ 394163 w 5044988"/>
                <a:gd name="connsiteY119" fmla="*/ 1803243 h 2613972"/>
                <a:gd name="connsiteX120" fmla="*/ 410492 w 5044988"/>
                <a:gd name="connsiteY120" fmla="*/ 1704909 h 2613972"/>
                <a:gd name="connsiteX121" fmla="*/ 366949 w 5044988"/>
                <a:gd name="connsiteY121" fmla="*/ 1690395 h 2613972"/>
                <a:gd name="connsiteX122" fmla="*/ 316149 w 5044988"/>
                <a:gd name="connsiteY122" fmla="*/ 1697652 h 2613972"/>
                <a:gd name="connsiteX123" fmla="*/ 279863 w 5044988"/>
                <a:gd name="connsiteY123" fmla="*/ 1726680 h 2613972"/>
                <a:gd name="connsiteX124" fmla="*/ 265349 w 5044988"/>
                <a:gd name="connsiteY124" fmla="*/ 1791995 h 2613972"/>
                <a:gd name="connsiteX125" fmla="*/ 276235 w 5044988"/>
                <a:gd name="connsiteY125" fmla="*/ 1945846 h 2613972"/>
                <a:gd name="connsiteX126" fmla="*/ 331026 w 5044988"/>
                <a:gd name="connsiteY126" fmla="*/ 1991203 h 2613972"/>
                <a:gd name="connsiteX127" fmla="*/ 417749 w 5044988"/>
                <a:gd name="connsiteY127" fmla="*/ 2009709 h 2613972"/>
                <a:gd name="connsiteX128" fmla="*/ 526606 w 5044988"/>
                <a:gd name="connsiteY128" fmla="*/ 2002452 h 2613972"/>
                <a:gd name="connsiteX129" fmla="*/ 555635 w 5044988"/>
                <a:gd name="connsiteY129" fmla="*/ 1980680 h 2613972"/>
                <a:gd name="connsiteX130" fmla="*/ 599177 w 5044988"/>
                <a:gd name="connsiteY130" fmla="*/ 1951652 h 2613972"/>
                <a:gd name="connsiteX131" fmla="*/ 628206 w 5044988"/>
                <a:gd name="connsiteY131" fmla="*/ 1908109 h 2613972"/>
                <a:gd name="connsiteX132" fmla="*/ 613692 w 5044988"/>
                <a:gd name="connsiteY132" fmla="*/ 1842795 h 2613972"/>
                <a:gd name="connsiteX133" fmla="*/ 570149 w 5044988"/>
                <a:gd name="connsiteY133" fmla="*/ 1799252 h 2613972"/>
                <a:gd name="connsiteX134" fmla="*/ 528057 w 5044988"/>
                <a:gd name="connsiteY134" fmla="*/ 1807235 h 2613972"/>
                <a:gd name="connsiteX135" fmla="*/ 481249 w 5044988"/>
                <a:gd name="connsiteY135" fmla="*/ 1905206 h 2613972"/>
                <a:gd name="connsiteX136" fmla="*/ 555635 w 5044988"/>
                <a:gd name="connsiteY136" fmla="*/ 2002452 h 2613972"/>
                <a:gd name="connsiteX137" fmla="*/ 570149 w 5044988"/>
                <a:gd name="connsiteY137" fmla="*/ 2024223 h 2613972"/>
                <a:gd name="connsiteX138" fmla="*/ 700777 w 5044988"/>
                <a:gd name="connsiteY138" fmla="*/ 2075023 h 2613972"/>
                <a:gd name="connsiteX139" fmla="*/ 737063 w 5044988"/>
                <a:gd name="connsiteY139" fmla="*/ 2089538 h 2613972"/>
                <a:gd name="connsiteX140" fmla="*/ 867692 w 5044988"/>
                <a:gd name="connsiteY140" fmla="*/ 2126549 h 2613972"/>
                <a:gd name="connsiteX141" fmla="*/ 969292 w 5044988"/>
                <a:gd name="connsiteY141" fmla="*/ 2154852 h 2613972"/>
                <a:gd name="connsiteX142" fmla="*/ 1078149 w 5044988"/>
                <a:gd name="connsiteY142" fmla="*/ 2140338 h 2613972"/>
                <a:gd name="connsiteX143" fmla="*/ 1128949 w 5044988"/>
                <a:gd name="connsiteY143" fmla="*/ 2111309 h 2613972"/>
                <a:gd name="connsiteX144" fmla="*/ 1247603 w 5044988"/>
                <a:gd name="connsiteY144" fmla="*/ 2020232 h 2613972"/>
                <a:gd name="connsiteX145" fmla="*/ 1291509 w 5044988"/>
                <a:gd name="connsiteY145" fmla="*/ 1963989 h 2613972"/>
                <a:gd name="connsiteX146" fmla="*/ 1278083 w 5044988"/>
                <a:gd name="connsiteY146" fmla="*/ 1846060 h 2613972"/>
                <a:gd name="connsiteX147" fmla="*/ 1223292 w 5044988"/>
                <a:gd name="connsiteY147" fmla="*/ 1821023 h 2613972"/>
                <a:gd name="connsiteX148" fmla="*/ 1129675 w 5044988"/>
                <a:gd name="connsiteY148" fmla="*/ 1839892 h 2613972"/>
                <a:gd name="connsiteX149" fmla="*/ 1107177 w 5044988"/>
                <a:gd name="connsiteY149" fmla="*/ 1900852 h 2613972"/>
                <a:gd name="connsiteX150" fmla="*/ 1085406 w 5044988"/>
                <a:gd name="connsiteY150" fmla="*/ 2009709 h 2613972"/>
                <a:gd name="connsiteX151" fmla="*/ 1020092 w 5044988"/>
                <a:gd name="connsiteY151" fmla="*/ 2002452 h 2613972"/>
                <a:gd name="connsiteX152" fmla="*/ 984532 w 5044988"/>
                <a:gd name="connsiteY152" fmla="*/ 1918269 h 2613972"/>
                <a:gd name="connsiteX153" fmla="*/ 996869 w 5044988"/>
                <a:gd name="connsiteY153" fmla="*/ 1814492 h 2613972"/>
                <a:gd name="connsiteX154" fmla="*/ 1070529 w 5044988"/>
                <a:gd name="connsiteY154" fmla="*/ 1738292 h 2613972"/>
                <a:gd name="connsiteX155" fmla="*/ 1230549 w 5044988"/>
                <a:gd name="connsiteY155" fmla="*/ 1697652 h 2613972"/>
                <a:gd name="connsiteX156" fmla="*/ 1339406 w 5044988"/>
                <a:gd name="connsiteY156" fmla="*/ 1704909 h 2613972"/>
                <a:gd name="connsiteX157" fmla="*/ 1426492 w 5044988"/>
                <a:gd name="connsiteY157" fmla="*/ 1748452 h 2613972"/>
                <a:gd name="connsiteX158" fmla="*/ 1480557 w 5044988"/>
                <a:gd name="connsiteY158" fmla="*/ 1799252 h 2613972"/>
                <a:gd name="connsiteX159" fmla="*/ 1510312 w 5044988"/>
                <a:gd name="connsiteY159" fmla="*/ 1866380 h 2613972"/>
                <a:gd name="connsiteX160" fmla="*/ 1511037 w 5044988"/>
                <a:gd name="connsiteY160" fmla="*/ 1968706 h 2613972"/>
                <a:gd name="connsiteX161" fmla="*/ 1463866 w 5044988"/>
                <a:gd name="connsiteY161" fmla="*/ 2053615 h 2613972"/>
                <a:gd name="connsiteX162" fmla="*/ 1404720 w 5044988"/>
                <a:gd name="connsiteY162" fmla="*/ 2169366 h 2613972"/>
                <a:gd name="connsiteX163" fmla="*/ 1368435 w 5044988"/>
                <a:gd name="connsiteY163" fmla="*/ 2299995 h 2613972"/>
                <a:gd name="connsiteX164" fmla="*/ 1370975 w 5044988"/>
                <a:gd name="connsiteY164" fmla="*/ 2456023 h 2613972"/>
                <a:gd name="connsiteX165" fmla="*/ 1513577 w 5044988"/>
                <a:gd name="connsiteY165" fmla="*/ 2561252 h 2613972"/>
                <a:gd name="connsiteX166" fmla="*/ 1636949 w 5044988"/>
                <a:gd name="connsiteY166" fmla="*/ 2597538 h 2613972"/>
                <a:gd name="connsiteX167" fmla="*/ 1813297 w 5044988"/>
                <a:gd name="connsiteY167" fmla="*/ 2613957 h 2613972"/>
                <a:gd name="connsiteX168" fmla="*/ 1929775 w 5044988"/>
                <a:gd name="connsiteY168" fmla="*/ 2579213 h 2613972"/>
                <a:gd name="connsiteX169" fmla="*/ 1963520 w 5044988"/>
                <a:gd name="connsiteY169" fmla="*/ 2503195 h 2613972"/>
                <a:gd name="connsiteX170" fmla="*/ 2006337 w 5044988"/>
                <a:gd name="connsiteY170" fmla="*/ 2321766 h 2613972"/>
                <a:gd name="connsiteX171" fmla="*/ 2043349 w 5044988"/>
                <a:gd name="connsiteY171" fmla="*/ 2118566 h 2613972"/>
                <a:gd name="connsiteX172" fmla="*/ 2102495 w 5044988"/>
                <a:gd name="connsiteY172" fmla="*/ 1994469 h 2613972"/>
                <a:gd name="connsiteX173" fmla="*/ 2221512 w 5044988"/>
                <a:gd name="connsiteY173" fmla="*/ 1885975 h 2613972"/>
                <a:gd name="connsiteX174" fmla="*/ 2333362 w 5044988"/>
                <a:gd name="connsiteY174" fmla="*/ 1873365 h 2613972"/>
                <a:gd name="connsiteX175" fmla="*/ 2398949 w 5044988"/>
                <a:gd name="connsiteY175" fmla="*/ 1886338 h 2613972"/>
                <a:gd name="connsiteX176" fmla="*/ 2457006 w 5044988"/>
                <a:gd name="connsiteY176" fmla="*/ 1937138 h 2613972"/>
                <a:gd name="connsiteX177" fmla="*/ 2493292 w 5044988"/>
                <a:gd name="connsiteY177" fmla="*/ 1980680 h 2613972"/>
                <a:gd name="connsiteX178" fmla="*/ 2533387 w 5044988"/>
                <a:gd name="connsiteY178" fmla="*/ 2070850 h 2613972"/>
                <a:gd name="connsiteX179" fmla="*/ 2542550 w 5044988"/>
                <a:gd name="connsiteY179" fmla="*/ 2186783 h 2613972"/>
                <a:gd name="connsiteX180" fmla="*/ 2476600 w 5044988"/>
                <a:gd name="connsiteY180" fmla="*/ 2276772 h 2613972"/>
                <a:gd name="connsiteX181" fmla="*/ 2332092 w 5044988"/>
                <a:gd name="connsiteY181" fmla="*/ 2284845 h 2613972"/>
                <a:gd name="connsiteX182" fmla="*/ 2435144 w 5044988"/>
                <a:gd name="connsiteY182" fmla="*/ 2156666 h 2613972"/>
                <a:gd name="connsiteX183" fmla="*/ 2379899 w 5044988"/>
                <a:gd name="connsiteY183" fmla="*/ 2052435 h 2613972"/>
                <a:gd name="connsiteX184" fmla="*/ 2275577 w 5044988"/>
                <a:gd name="connsiteY184" fmla="*/ 2024223 h 2613972"/>
                <a:gd name="connsiteX185" fmla="*/ 2152206 w 5044988"/>
                <a:gd name="connsiteY185" fmla="*/ 2118566 h 2613972"/>
                <a:gd name="connsiteX186" fmla="*/ 2130435 w 5044988"/>
                <a:gd name="connsiteY186" fmla="*/ 2358052 h 2613972"/>
                <a:gd name="connsiteX187" fmla="*/ 2209265 w 5044988"/>
                <a:gd name="connsiteY187" fmla="*/ 2471898 h 2613972"/>
                <a:gd name="connsiteX188" fmla="*/ 2319120 w 5044988"/>
                <a:gd name="connsiteY188" fmla="*/ 2539480 h 2613972"/>
                <a:gd name="connsiteX189" fmla="*/ 2532662 w 5044988"/>
                <a:gd name="connsiteY189" fmla="*/ 2572682 h 2613972"/>
                <a:gd name="connsiteX190" fmla="*/ 2587635 w 5044988"/>
                <a:gd name="connsiteY190" fmla="*/ 2488680 h 2613972"/>
                <a:gd name="connsiteX191" fmla="*/ 2594892 w 5044988"/>
                <a:gd name="connsiteY191" fmla="*/ 2416109 h 2613972"/>
                <a:gd name="connsiteX192" fmla="*/ 2790835 w 5044988"/>
                <a:gd name="connsiteY192" fmla="*/ 2459652 h 2613972"/>
                <a:gd name="connsiteX193" fmla="*/ 2767612 w 5044988"/>
                <a:gd name="connsiteY193" fmla="*/ 2272145 h 2613972"/>
                <a:gd name="connsiteX194" fmla="*/ 2980246 w 5044988"/>
                <a:gd name="connsiteY194" fmla="*/ 2288837 h 2613972"/>
                <a:gd name="connsiteX195" fmla="*/ 2916474 w 5044988"/>
                <a:gd name="connsiteY195" fmla="*/ 2071576 h 2613972"/>
                <a:gd name="connsiteX196" fmla="*/ 3146435 w 5044988"/>
                <a:gd name="connsiteY196" fmla="*/ 2045995 h 2613972"/>
                <a:gd name="connsiteX197" fmla="*/ 3023063 w 5044988"/>
                <a:gd name="connsiteY197" fmla="*/ 1850052 h 2613972"/>
                <a:gd name="connsiteX198" fmla="*/ 3251300 w 5044988"/>
                <a:gd name="connsiteY198" fmla="*/ 1833179 h 2613972"/>
                <a:gd name="connsiteX199" fmla="*/ 3091099 w 5044988"/>
                <a:gd name="connsiteY199" fmla="*/ 1654109 h 2613972"/>
                <a:gd name="connsiteX200" fmla="*/ 3298835 w 5044988"/>
                <a:gd name="connsiteY200" fmla="*/ 1574280 h 2613972"/>
                <a:gd name="connsiteX201" fmla="*/ 3119402 w 5044988"/>
                <a:gd name="connsiteY201" fmla="*/ 1427233 h 2613972"/>
                <a:gd name="connsiteX202" fmla="*/ 3313349 w 5044988"/>
                <a:gd name="connsiteY202" fmla="*/ 1269480 h 2613972"/>
                <a:gd name="connsiteX203" fmla="*/ 3097993 w 5044988"/>
                <a:gd name="connsiteY203" fmla="*/ 1179401 h 2613972"/>
                <a:gd name="connsiteX204" fmla="*/ 3255292 w 5044988"/>
                <a:gd name="connsiteY204" fmla="*/ 1000966 h 2613972"/>
                <a:gd name="connsiteX205" fmla="*/ 3028325 w 5044988"/>
                <a:gd name="connsiteY205" fmla="*/ 929937 h 2613972"/>
                <a:gd name="connsiteX206" fmla="*/ 3131920 w 5044988"/>
                <a:gd name="connsiteY206" fmla="*/ 710680 h 2613972"/>
                <a:gd name="connsiteX207" fmla="*/ 2892435 w 5044988"/>
                <a:gd name="connsiteY207" fmla="*/ 652623 h 2613972"/>
                <a:gd name="connsiteX208" fmla="*/ 2976527 w 5044988"/>
                <a:gd name="connsiteY208" fmla="*/ 470741 h 2613972"/>
                <a:gd name="connsiteX209" fmla="*/ 2736950 w 5044988"/>
                <a:gd name="connsiteY209" fmla="*/ 453233 h 2613972"/>
                <a:gd name="connsiteX210" fmla="*/ 2725520 w 5044988"/>
                <a:gd name="connsiteY210" fmla="*/ 297023 h 2613972"/>
                <a:gd name="connsiteX211" fmla="*/ 2711006 w 5044988"/>
                <a:gd name="connsiteY211"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801063 w 5044988"/>
                <a:gd name="connsiteY9" fmla="*/ 739709 h 2613972"/>
                <a:gd name="connsiteX10" fmla="*/ 4915000 w 5044988"/>
                <a:gd name="connsiteY10" fmla="*/ 721385 h 2613972"/>
                <a:gd name="connsiteX11" fmla="*/ 5038190 w 5044988"/>
                <a:gd name="connsiteY11" fmla="*/ 586946 h 2613972"/>
                <a:gd name="connsiteX12" fmla="*/ 5021771 w 5044988"/>
                <a:gd name="connsiteY12" fmla="*/ 439717 h 2613972"/>
                <a:gd name="connsiteX13" fmla="*/ 4960720 w 5044988"/>
                <a:gd name="connsiteY13" fmla="*/ 318795 h 2613972"/>
                <a:gd name="connsiteX14" fmla="*/ 4851863 w 5044988"/>
                <a:gd name="connsiteY14" fmla="*/ 238966 h 2613972"/>
                <a:gd name="connsiteX15" fmla="*/ 4743006 w 5044988"/>
                <a:gd name="connsiteY15" fmla="*/ 166395 h 2613972"/>
                <a:gd name="connsiteX16" fmla="*/ 4568835 w 5044988"/>
                <a:gd name="connsiteY16" fmla="*/ 72052 h 2613972"/>
                <a:gd name="connsiteX17" fmla="*/ 4264035 w 5044988"/>
                <a:gd name="connsiteY17" fmla="*/ 6738 h 2613972"/>
                <a:gd name="connsiteX18" fmla="*/ 3939822 w 5044988"/>
                <a:gd name="connsiteY18" fmla="*/ 9550 h 2613972"/>
                <a:gd name="connsiteX19" fmla="*/ 3722380 w 5044988"/>
                <a:gd name="connsiteY19" fmla="*/ 72778 h 2613972"/>
                <a:gd name="connsiteX20" fmla="*/ 3547755 w 5044988"/>
                <a:gd name="connsiteY20" fmla="*/ 254932 h 2613972"/>
                <a:gd name="connsiteX21" fmla="*/ 3502035 w 5044988"/>
                <a:gd name="connsiteY21" fmla="*/ 427652 h 2613972"/>
                <a:gd name="connsiteX22" fmla="*/ 3501672 w 5044988"/>
                <a:gd name="connsiteY22" fmla="*/ 560095 h 2613972"/>
                <a:gd name="connsiteX23" fmla="*/ 3554649 w 5044988"/>
                <a:gd name="connsiteY23" fmla="*/ 674395 h 2613972"/>
                <a:gd name="connsiteX24" fmla="*/ 3638106 w 5044988"/>
                <a:gd name="connsiteY24" fmla="*/ 736806 h 2613972"/>
                <a:gd name="connsiteX25" fmla="*/ 3756397 w 5044988"/>
                <a:gd name="connsiteY25" fmla="*/ 759303 h 2613972"/>
                <a:gd name="connsiteX26" fmla="*/ 3886663 w 5044988"/>
                <a:gd name="connsiteY26" fmla="*/ 746966 h 2613972"/>
                <a:gd name="connsiteX27" fmla="*/ 3980643 w 5044988"/>
                <a:gd name="connsiteY27" fmla="*/ 665686 h 2613972"/>
                <a:gd name="connsiteX28" fmla="*/ 4000237 w 5044988"/>
                <a:gd name="connsiteY28" fmla="*/ 584043 h 2613972"/>
                <a:gd name="connsiteX29" fmla="*/ 3943450 w 5044988"/>
                <a:gd name="connsiteY29" fmla="*/ 487160 h 2613972"/>
                <a:gd name="connsiteX30" fmla="*/ 3866706 w 5044988"/>
                <a:gd name="connsiteY30" fmla="*/ 455229 h 2613972"/>
                <a:gd name="connsiteX31" fmla="*/ 3801120 w 5044988"/>
                <a:gd name="connsiteY31" fmla="*/ 466659 h 2613972"/>
                <a:gd name="connsiteX32" fmla="*/ 3763292 w 5044988"/>
                <a:gd name="connsiteY32" fmla="*/ 536509 h 2613972"/>
                <a:gd name="connsiteX33" fmla="*/ 3770005 w 5044988"/>
                <a:gd name="connsiteY33" fmla="*/ 633845 h 2613972"/>
                <a:gd name="connsiteX34" fmla="*/ 3681286 w 5044988"/>
                <a:gd name="connsiteY34" fmla="*/ 546669 h 2613972"/>
                <a:gd name="connsiteX35" fmla="*/ 3668949 w 5044988"/>
                <a:gd name="connsiteY35" fmla="*/ 442166 h 2613972"/>
                <a:gd name="connsiteX36" fmla="*/ 3724285 w 5044988"/>
                <a:gd name="connsiteY36" fmla="*/ 353992 h 2613972"/>
                <a:gd name="connsiteX37" fmla="*/ 3827427 w 5044988"/>
                <a:gd name="connsiteY37" fmla="*/ 318069 h 2613972"/>
                <a:gd name="connsiteX38" fmla="*/ 3959235 w 5044988"/>
                <a:gd name="connsiteY38" fmla="*/ 340566 h 2613972"/>
                <a:gd name="connsiteX39" fmla="*/ 4097120 w 5044988"/>
                <a:gd name="connsiteY39" fmla="*/ 485709 h 2613972"/>
                <a:gd name="connsiteX40" fmla="*/ 4111997 w 5044988"/>
                <a:gd name="connsiteY40" fmla="*/ 627586 h 2613972"/>
                <a:gd name="connsiteX41" fmla="*/ 4060835 w 5044988"/>
                <a:gd name="connsiteY41" fmla="*/ 775995 h 2613972"/>
                <a:gd name="connsiteX42" fmla="*/ 3946897 w 5044988"/>
                <a:gd name="connsiteY42" fmla="*/ 858000 h 2613972"/>
                <a:gd name="connsiteX43" fmla="*/ 3780255 w 5044988"/>
                <a:gd name="connsiteY43" fmla="*/ 892472 h 2613972"/>
                <a:gd name="connsiteX44" fmla="*/ 3567349 w 5044988"/>
                <a:gd name="connsiteY44" fmla="*/ 870338 h 2613972"/>
                <a:gd name="connsiteX45" fmla="*/ 3414586 w 5044988"/>
                <a:gd name="connsiteY45" fmla="*/ 817633 h 2613972"/>
                <a:gd name="connsiteX46" fmla="*/ 3324870 w 5044988"/>
                <a:gd name="connsiteY46" fmla="*/ 699432 h 2613972"/>
                <a:gd name="connsiteX47" fmla="*/ 3267538 w 5044988"/>
                <a:gd name="connsiteY47" fmla="*/ 546941 h 2613972"/>
                <a:gd name="connsiteX48" fmla="*/ 3199412 w 5044988"/>
                <a:gd name="connsiteY48" fmla="*/ 374675 h 2613972"/>
                <a:gd name="connsiteX49" fmla="*/ 3139177 w 5044988"/>
                <a:gd name="connsiteY49" fmla="*/ 289766 h 2613972"/>
                <a:gd name="connsiteX50" fmla="*/ 3081120 w 5044988"/>
                <a:gd name="connsiteY50" fmla="*/ 238966 h 2613972"/>
                <a:gd name="connsiteX51" fmla="*/ 3008549 w 5044988"/>
                <a:gd name="connsiteY51" fmla="*/ 180909 h 2613972"/>
                <a:gd name="connsiteX52" fmla="*/ 2934889 w 5044988"/>
                <a:gd name="connsiteY52" fmla="*/ 131198 h 2613972"/>
                <a:gd name="connsiteX53" fmla="*/ 2827120 w 5044988"/>
                <a:gd name="connsiteY53" fmla="*/ 86566 h 2613972"/>
                <a:gd name="connsiteX54" fmla="*/ 2667463 w 5044988"/>
                <a:gd name="connsiteY54" fmla="*/ 57538 h 2613972"/>
                <a:gd name="connsiteX55" fmla="*/ 2500549 w 5044988"/>
                <a:gd name="connsiteY55" fmla="*/ 50280 h 2613972"/>
                <a:gd name="connsiteX56" fmla="*/ 2275577 w 5044988"/>
                <a:gd name="connsiteY56" fmla="*/ 28509 h 2613972"/>
                <a:gd name="connsiteX57" fmla="*/ 2036092 w 5044988"/>
                <a:gd name="connsiteY57" fmla="*/ 13995 h 2613972"/>
                <a:gd name="connsiteX58" fmla="*/ 1753063 w 5044988"/>
                <a:gd name="connsiteY58" fmla="*/ 35766 h 2613972"/>
                <a:gd name="connsiteX59" fmla="*/ 1519746 w 5044988"/>
                <a:gd name="connsiteY59" fmla="*/ 88743 h 2613972"/>
                <a:gd name="connsiteX60" fmla="*/ 1157977 w 5044988"/>
                <a:gd name="connsiteY60" fmla="*/ 197238 h 2613972"/>
                <a:gd name="connsiteX61" fmla="*/ 969292 w 5044988"/>
                <a:gd name="connsiteY61" fmla="*/ 267995 h 2613972"/>
                <a:gd name="connsiteX62" fmla="*/ 889463 w 5044988"/>
                <a:gd name="connsiteY62" fmla="*/ 326052 h 2613972"/>
                <a:gd name="connsiteX63" fmla="*/ 763189 w 5044988"/>
                <a:gd name="connsiteY63" fmla="*/ 427289 h 2613972"/>
                <a:gd name="connsiteX64" fmla="*/ 693520 w 5044988"/>
                <a:gd name="connsiteY64" fmla="*/ 507480 h 2613972"/>
                <a:gd name="connsiteX65" fmla="*/ 664492 w 5044988"/>
                <a:gd name="connsiteY65" fmla="*/ 551023 h 2613972"/>
                <a:gd name="connsiteX66" fmla="*/ 642720 w 5044988"/>
                <a:gd name="connsiteY66" fmla="*/ 616338 h 2613972"/>
                <a:gd name="connsiteX67" fmla="*/ 651792 w 5044988"/>
                <a:gd name="connsiteY67" fmla="*/ 747692 h 2613972"/>
                <a:gd name="connsiteX68" fmla="*/ 700052 w 5044988"/>
                <a:gd name="connsiteY68" fmla="*/ 811192 h 2613972"/>
                <a:gd name="connsiteX69" fmla="*/ 751577 w 5044988"/>
                <a:gd name="connsiteY69" fmla="*/ 811555 h 2613972"/>
                <a:gd name="connsiteX70" fmla="*/ 775889 w 5044988"/>
                <a:gd name="connsiteY70" fmla="*/ 755675 h 2613972"/>
                <a:gd name="connsiteX71" fmla="*/ 764640 w 5044988"/>
                <a:gd name="connsiteY71" fmla="*/ 686006 h 2613972"/>
                <a:gd name="connsiteX72" fmla="*/ 704769 w 5044988"/>
                <a:gd name="connsiteY72" fmla="*/ 651172 h 2613972"/>
                <a:gd name="connsiteX73" fmla="*/ 567246 w 5044988"/>
                <a:gd name="connsiteY73" fmla="*/ 645729 h 2613972"/>
                <a:gd name="connsiteX74" fmla="*/ 468549 w 5044988"/>
                <a:gd name="connsiteY74" fmla="*/ 688909 h 2613972"/>
                <a:gd name="connsiteX75" fmla="*/ 446777 w 5044988"/>
                <a:gd name="connsiteY75" fmla="*/ 761480 h 2613972"/>
                <a:gd name="connsiteX76" fmla="*/ 475806 w 5044988"/>
                <a:gd name="connsiteY76" fmla="*/ 855823 h 2613972"/>
                <a:gd name="connsiteX77" fmla="*/ 533863 w 5044988"/>
                <a:gd name="connsiteY77" fmla="*/ 848566 h 2613972"/>
                <a:gd name="connsiteX78" fmla="*/ 541120 w 5044988"/>
                <a:gd name="connsiteY78" fmla="*/ 826795 h 2613972"/>
                <a:gd name="connsiteX79" fmla="*/ 519349 w 5044988"/>
                <a:gd name="connsiteY79" fmla="*/ 746966 h 2613972"/>
                <a:gd name="connsiteX80" fmla="*/ 497577 w 5044988"/>
                <a:gd name="connsiteY80" fmla="*/ 732452 h 2613972"/>
                <a:gd name="connsiteX81" fmla="*/ 352435 w 5044988"/>
                <a:gd name="connsiteY81" fmla="*/ 739709 h 2613972"/>
                <a:gd name="connsiteX82" fmla="*/ 252286 w 5044988"/>
                <a:gd name="connsiteY82" fmla="*/ 797766 h 2613972"/>
                <a:gd name="connsiteX83" fmla="*/ 192777 w 5044988"/>
                <a:gd name="connsiteY83" fmla="*/ 899366 h 2613972"/>
                <a:gd name="connsiteX84" fmla="*/ 187335 w 5044988"/>
                <a:gd name="connsiteY84" fmla="*/ 1033260 h 2613972"/>
                <a:gd name="connsiteX85" fmla="*/ 218177 w 5044988"/>
                <a:gd name="connsiteY85" fmla="*/ 1077529 h 2613972"/>
                <a:gd name="connsiteX86" fmla="*/ 278049 w 5044988"/>
                <a:gd name="connsiteY86" fmla="*/ 1070272 h 2613972"/>
                <a:gd name="connsiteX87" fmla="*/ 297643 w 5044988"/>
                <a:gd name="connsiteY87" fmla="*/ 1029269 h 2613972"/>
                <a:gd name="connsiteX88" fmla="*/ 260995 w 5044988"/>
                <a:gd name="connsiteY88" fmla="*/ 964318 h 2613972"/>
                <a:gd name="connsiteX89" fmla="*/ 172095 w 5044988"/>
                <a:gd name="connsiteY89" fmla="*/ 958875 h 2613972"/>
                <a:gd name="connsiteX90" fmla="*/ 108957 w 5044988"/>
                <a:gd name="connsiteY90" fmla="*/ 1003143 h 2613972"/>
                <a:gd name="connsiteX91" fmla="*/ 54892 w 5044988"/>
                <a:gd name="connsiteY91" fmla="*/ 1073538 h 2613972"/>
                <a:gd name="connsiteX92" fmla="*/ 14252 w 5044988"/>
                <a:gd name="connsiteY92" fmla="*/ 1163526 h 2613972"/>
                <a:gd name="connsiteX93" fmla="*/ 20783 w 5044988"/>
                <a:gd name="connsiteY93" fmla="*/ 1268755 h 2613972"/>
                <a:gd name="connsiteX94" fmla="*/ 69406 w 5044988"/>
                <a:gd name="connsiteY94" fmla="*/ 1320280 h 2613972"/>
                <a:gd name="connsiteX95" fmla="*/ 112949 w 5044988"/>
                <a:gd name="connsiteY95" fmla="*/ 1349309 h 2613972"/>
                <a:gd name="connsiteX96" fmla="*/ 159032 w 5044988"/>
                <a:gd name="connsiteY96" fmla="*/ 1348583 h 2613972"/>
                <a:gd name="connsiteX97" fmla="*/ 217089 w 5044988"/>
                <a:gd name="connsiteY97" fmla="*/ 1323183 h 2613972"/>
                <a:gd name="connsiteX98" fmla="*/ 199672 w 5044988"/>
                <a:gd name="connsiteY98" fmla="*/ 1249886 h 2613972"/>
                <a:gd name="connsiteX99" fmla="*/ 124197 w 5044988"/>
                <a:gd name="connsiteY99" fmla="*/ 1242992 h 2613972"/>
                <a:gd name="connsiteX100" fmla="*/ 54892 w 5044988"/>
                <a:gd name="connsiteY100" fmla="*/ 1269480 h 2613972"/>
                <a:gd name="connsiteX101" fmla="*/ 33120 w 5044988"/>
                <a:gd name="connsiteY101" fmla="*/ 1305766 h 2613972"/>
                <a:gd name="connsiteX102" fmla="*/ 18606 w 5044988"/>
                <a:gd name="connsiteY102" fmla="*/ 1327538 h 2613972"/>
                <a:gd name="connsiteX103" fmla="*/ 4092 w 5044988"/>
                <a:gd name="connsiteY103" fmla="*/ 1386320 h 2613972"/>
                <a:gd name="connsiteX104" fmla="*/ 3729 w 5044988"/>
                <a:gd name="connsiteY104" fmla="*/ 1442926 h 2613972"/>
                <a:gd name="connsiteX105" fmla="*/ 47635 w 5044988"/>
                <a:gd name="connsiteY105" fmla="*/ 1501709 h 2613972"/>
                <a:gd name="connsiteX106" fmla="*/ 91177 w 5044988"/>
                <a:gd name="connsiteY106" fmla="*/ 1530738 h 2613972"/>
                <a:gd name="connsiteX107" fmla="*/ 127100 w 5044988"/>
                <a:gd name="connsiteY107" fmla="*/ 1575006 h 2613972"/>
                <a:gd name="connsiteX108" fmla="*/ 171006 w 5044988"/>
                <a:gd name="connsiteY108" fmla="*/ 1588795 h 2613972"/>
                <a:gd name="connsiteX109" fmla="*/ 228337 w 5044988"/>
                <a:gd name="connsiteY109" fmla="*/ 1568475 h 2613972"/>
                <a:gd name="connsiteX110" fmla="*/ 236683 w 5044988"/>
                <a:gd name="connsiteY110" fmla="*/ 1490460 h 2613972"/>
                <a:gd name="connsiteX111" fmla="*/ 157217 w 5044988"/>
                <a:gd name="connsiteY111" fmla="*/ 1472318 h 2613972"/>
                <a:gd name="connsiteX112" fmla="*/ 105692 w 5044988"/>
                <a:gd name="connsiteY112" fmla="*/ 1508966 h 2613972"/>
                <a:gd name="connsiteX113" fmla="*/ 105692 w 5044988"/>
                <a:gd name="connsiteY113" fmla="*/ 1704909 h 2613972"/>
                <a:gd name="connsiteX114" fmla="*/ 141615 w 5044988"/>
                <a:gd name="connsiteY114" fmla="*/ 1756072 h 2613972"/>
                <a:gd name="connsiteX115" fmla="*/ 192777 w 5044988"/>
                <a:gd name="connsiteY115" fmla="*/ 1799252 h 2613972"/>
                <a:gd name="connsiteX116" fmla="*/ 250835 w 5044988"/>
                <a:gd name="connsiteY116" fmla="*/ 1835538 h 2613972"/>
                <a:gd name="connsiteX117" fmla="*/ 359692 w 5044988"/>
                <a:gd name="connsiteY117" fmla="*/ 1828280 h 2613972"/>
                <a:gd name="connsiteX118" fmla="*/ 394163 w 5044988"/>
                <a:gd name="connsiteY118" fmla="*/ 1803243 h 2613972"/>
                <a:gd name="connsiteX119" fmla="*/ 410492 w 5044988"/>
                <a:gd name="connsiteY119" fmla="*/ 1704909 h 2613972"/>
                <a:gd name="connsiteX120" fmla="*/ 366949 w 5044988"/>
                <a:gd name="connsiteY120" fmla="*/ 1690395 h 2613972"/>
                <a:gd name="connsiteX121" fmla="*/ 316149 w 5044988"/>
                <a:gd name="connsiteY121" fmla="*/ 1697652 h 2613972"/>
                <a:gd name="connsiteX122" fmla="*/ 279863 w 5044988"/>
                <a:gd name="connsiteY122" fmla="*/ 1726680 h 2613972"/>
                <a:gd name="connsiteX123" fmla="*/ 265349 w 5044988"/>
                <a:gd name="connsiteY123" fmla="*/ 1791995 h 2613972"/>
                <a:gd name="connsiteX124" fmla="*/ 276235 w 5044988"/>
                <a:gd name="connsiteY124" fmla="*/ 1945846 h 2613972"/>
                <a:gd name="connsiteX125" fmla="*/ 331026 w 5044988"/>
                <a:gd name="connsiteY125" fmla="*/ 1991203 h 2613972"/>
                <a:gd name="connsiteX126" fmla="*/ 417749 w 5044988"/>
                <a:gd name="connsiteY126" fmla="*/ 2009709 h 2613972"/>
                <a:gd name="connsiteX127" fmla="*/ 526606 w 5044988"/>
                <a:gd name="connsiteY127" fmla="*/ 2002452 h 2613972"/>
                <a:gd name="connsiteX128" fmla="*/ 555635 w 5044988"/>
                <a:gd name="connsiteY128" fmla="*/ 1980680 h 2613972"/>
                <a:gd name="connsiteX129" fmla="*/ 599177 w 5044988"/>
                <a:gd name="connsiteY129" fmla="*/ 1951652 h 2613972"/>
                <a:gd name="connsiteX130" fmla="*/ 628206 w 5044988"/>
                <a:gd name="connsiteY130" fmla="*/ 1908109 h 2613972"/>
                <a:gd name="connsiteX131" fmla="*/ 613692 w 5044988"/>
                <a:gd name="connsiteY131" fmla="*/ 1842795 h 2613972"/>
                <a:gd name="connsiteX132" fmla="*/ 570149 w 5044988"/>
                <a:gd name="connsiteY132" fmla="*/ 1799252 h 2613972"/>
                <a:gd name="connsiteX133" fmla="*/ 528057 w 5044988"/>
                <a:gd name="connsiteY133" fmla="*/ 1807235 h 2613972"/>
                <a:gd name="connsiteX134" fmla="*/ 481249 w 5044988"/>
                <a:gd name="connsiteY134" fmla="*/ 1905206 h 2613972"/>
                <a:gd name="connsiteX135" fmla="*/ 555635 w 5044988"/>
                <a:gd name="connsiteY135" fmla="*/ 2002452 h 2613972"/>
                <a:gd name="connsiteX136" fmla="*/ 570149 w 5044988"/>
                <a:gd name="connsiteY136" fmla="*/ 2024223 h 2613972"/>
                <a:gd name="connsiteX137" fmla="*/ 700777 w 5044988"/>
                <a:gd name="connsiteY137" fmla="*/ 2075023 h 2613972"/>
                <a:gd name="connsiteX138" fmla="*/ 737063 w 5044988"/>
                <a:gd name="connsiteY138" fmla="*/ 2089538 h 2613972"/>
                <a:gd name="connsiteX139" fmla="*/ 867692 w 5044988"/>
                <a:gd name="connsiteY139" fmla="*/ 2126549 h 2613972"/>
                <a:gd name="connsiteX140" fmla="*/ 969292 w 5044988"/>
                <a:gd name="connsiteY140" fmla="*/ 2154852 h 2613972"/>
                <a:gd name="connsiteX141" fmla="*/ 1078149 w 5044988"/>
                <a:gd name="connsiteY141" fmla="*/ 2140338 h 2613972"/>
                <a:gd name="connsiteX142" fmla="*/ 1128949 w 5044988"/>
                <a:gd name="connsiteY142" fmla="*/ 2111309 h 2613972"/>
                <a:gd name="connsiteX143" fmla="*/ 1247603 w 5044988"/>
                <a:gd name="connsiteY143" fmla="*/ 2020232 h 2613972"/>
                <a:gd name="connsiteX144" fmla="*/ 1291509 w 5044988"/>
                <a:gd name="connsiteY144" fmla="*/ 1963989 h 2613972"/>
                <a:gd name="connsiteX145" fmla="*/ 1278083 w 5044988"/>
                <a:gd name="connsiteY145" fmla="*/ 1846060 h 2613972"/>
                <a:gd name="connsiteX146" fmla="*/ 1223292 w 5044988"/>
                <a:gd name="connsiteY146" fmla="*/ 1821023 h 2613972"/>
                <a:gd name="connsiteX147" fmla="*/ 1129675 w 5044988"/>
                <a:gd name="connsiteY147" fmla="*/ 1839892 h 2613972"/>
                <a:gd name="connsiteX148" fmla="*/ 1107177 w 5044988"/>
                <a:gd name="connsiteY148" fmla="*/ 1900852 h 2613972"/>
                <a:gd name="connsiteX149" fmla="*/ 1085406 w 5044988"/>
                <a:gd name="connsiteY149" fmla="*/ 2009709 h 2613972"/>
                <a:gd name="connsiteX150" fmla="*/ 1020092 w 5044988"/>
                <a:gd name="connsiteY150" fmla="*/ 2002452 h 2613972"/>
                <a:gd name="connsiteX151" fmla="*/ 984532 w 5044988"/>
                <a:gd name="connsiteY151" fmla="*/ 1918269 h 2613972"/>
                <a:gd name="connsiteX152" fmla="*/ 996869 w 5044988"/>
                <a:gd name="connsiteY152" fmla="*/ 1814492 h 2613972"/>
                <a:gd name="connsiteX153" fmla="*/ 1070529 w 5044988"/>
                <a:gd name="connsiteY153" fmla="*/ 1738292 h 2613972"/>
                <a:gd name="connsiteX154" fmla="*/ 1230549 w 5044988"/>
                <a:gd name="connsiteY154" fmla="*/ 1697652 h 2613972"/>
                <a:gd name="connsiteX155" fmla="*/ 1339406 w 5044988"/>
                <a:gd name="connsiteY155" fmla="*/ 1704909 h 2613972"/>
                <a:gd name="connsiteX156" fmla="*/ 1426492 w 5044988"/>
                <a:gd name="connsiteY156" fmla="*/ 1748452 h 2613972"/>
                <a:gd name="connsiteX157" fmla="*/ 1480557 w 5044988"/>
                <a:gd name="connsiteY157" fmla="*/ 1799252 h 2613972"/>
                <a:gd name="connsiteX158" fmla="*/ 1510312 w 5044988"/>
                <a:gd name="connsiteY158" fmla="*/ 1866380 h 2613972"/>
                <a:gd name="connsiteX159" fmla="*/ 1511037 w 5044988"/>
                <a:gd name="connsiteY159" fmla="*/ 1968706 h 2613972"/>
                <a:gd name="connsiteX160" fmla="*/ 1463866 w 5044988"/>
                <a:gd name="connsiteY160" fmla="*/ 2053615 h 2613972"/>
                <a:gd name="connsiteX161" fmla="*/ 1404720 w 5044988"/>
                <a:gd name="connsiteY161" fmla="*/ 2169366 h 2613972"/>
                <a:gd name="connsiteX162" fmla="*/ 1368435 w 5044988"/>
                <a:gd name="connsiteY162" fmla="*/ 2299995 h 2613972"/>
                <a:gd name="connsiteX163" fmla="*/ 1370975 w 5044988"/>
                <a:gd name="connsiteY163" fmla="*/ 2456023 h 2613972"/>
                <a:gd name="connsiteX164" fmla="*/ 1513577 w 5044988"/>
                <a:gd name="connsiteY164" fmla="*/ 2561252 h 2613972"/>
                <a:gd name="connsiteX165" fmla="*/ 1636949 w 5044988"/>
                <a:gd name="connsiteY165" fmla="*/ 2597538 h 2613972"/>
                <a:gd name="connsiteX166" fmla="*/ 1813297 w 5044988"/>
                <a:gd name="connsiteY166" fmla="*/ 2613957 h 2613972"/>
                <a:gd name="connsiteX167" fmla="*/ 1929775 w 5044988"/>
                <a:gd name="connsiteY167" fmla="*/ 2579213 h 2613972"/>
                <a:gd name="connsiteX168" fmla="*/ 1963520 w 5044988"/>
                <a:gd name="connsiteY168" fmla="*/ 2503195 h 2613972"/>
                <a:gd name="connsiteX169" fmla="*/ 2006337 w 5044988"/>
                <a:gd name="connsiteY169" fmla="*/ 2321766 h 2613972"/>
                <a:gd name="connsiteX170" fmla="*/ 2043349 w 5044988"/>
                <a:gd name="connsiteY170" fmla="*/ 2118566 h 2613972"/>
                <a:gd name="connsiteX171" fmla="*/ 2102495 w 5044988"/>
                <a:gd name="connsiteY171" fmla="*/ 1994469 h 2613972"/>
                <a:gd name="connsiteX172" fmla="*/ 2221512 w 5044988"/>
                <a:gd name="connsiteY172" fmla="*/ 1885975 h 2613972"/>
                <a:gd name="connsiteX173" fmla="*/ 2333362 w 5044988"/>
                <a:gd name="connsiteY173" fmla="*/ 1873365 h 2613972"/>
                <a:gd name="connsiteX174" fmla="*/ 2398949 w 5044988"/>
                <a:gd name="connsiteY174" fmla="*/ 1886338 h 2613972"/>
                <a:gd name="connsiteX175" fmla="*/ 2457006 w 5044988"/>
                <a:gd name="connsiteY175" fmla="*/ 1937138 h 2613972"/>
                <a:gd name="connsiteX176" fmla="*/ 2493292 w 5044988"/>
                <a:gd name="connsiteY176" fmla="*/ 1980680 h 2613972"/>
                <a:gd name="connsiteX177" fmla="*/ 2533387 w 5044988"/>
                <a:gd name="connsiteY177" fmla="*/ 2070850 h 2613972"/>
                <a:gd name="connsiteX178" fmla="*/ 2542550 w 5044988"/>
                <a:gd name="connsiteY178" fmla="*/ 2186783 h 2613972"/>
                <a:gd name="connsiteX179" fmla="*/ 2476600 w 5044988"/>
                <a:gd name="connsiteY179" fmla="*/ 2276772 h 2613972"/>
                <a:gd name="connsiteX180" fmla="*/ 2332092 w 5044988"/>
                <a:gd name="connsiteY180" fmla="*/ 2284845 h 2613972"/>
                <a:gd name="connsiteX181" fmla="*/ 2435144 w 5044988"/>
                <a:gd name="connsiteY181" fmla="*/ 2156666 h 2613972"/>
                <a:gd name="connsiteX182" fmla="*/ 2379899 w 5044988"/>
                <a:gd name="connsiteY182" fmla="*/ 2052435 h 2613972"/>
                <a:gd name="connsiteX183" fmla="*/ 2275577 w 5044988"/>
                <a:gd name="connsiteY183" fmla="*/ 2024223 h 2613972"/>
                <a:gd name="connsiteX184" fmla="*/ 2152206 w 5044988"/>
                <a:gd name="connsiteY184" fmla="*/ 2118566 h 2613972"/>
                <a:gd name="connsiteX185" fmla="*/ 2130435 w 5044988"/>
                <a:gd name="connsiteY185" fmla="*/ 2358052 h 2613972"/>
                <a:gd name="connsiteX186" fmla="*/ 2209265 w 5044988"/>
                <a:gd name="connsiteY186" fmla="*/ 2471898 h 2613972"/>
                <a:gd name="connsiteX187" fmla="*/ 2319120 w 5044988"/>
                <a:gd name="connsiteY187" fmla="*/ 2539480 h 2613972"/>
                <a:gd name="connsiteX188" fmla="*/ 2532662 w 5044988"/>
                <a:gd name="connsiteY188" fmla="*/ 2572682 h 2613972"/>
                <a:gd name="connsiteX189" fmla="*/ 2587635 w 5044988"/>
                <a:gd name="connsiteY189" fmla="*/ 2488680 h 2613972"/>
                <a:gd name="connsiteX190" fmla="*/ 2594892 w 5044988"/>
                <a:gd name="connsiteY190" fmla="*/ 2416109 h 2613972"/>
                <a:gd name="connsiteX191" fmla="*/ 2790835 w 5044988"/>
                <a:gd name="connsiteY191" fmla="*/ 2459652 h 2613972"/>
                <a:gd name="connsiteX192" fmla="*/ 2767612 w 5044988"/>
                <a:gd name="connsiteY192" fmla="*/ 2272145 h 2613972"/>
                <a:gd name="connsiteX193" fmla="*/ 2980246 w 5044988"/>
                <a:gd name="connsiteY193" fmla="*/ 2288837 h 2613972"/>
                <a:gd name="connsiteX194" fmla="*/ 2916474 w 5044988"/>
                <a:gd name="connsiteY194" fmla="*/ 2071576 h 2613972"/>
                <a:gd name="connsiteX195" fmla="*/ 3146435 w 5044988"/>
                <a:gd name="connsiteY195" fmla="*/ 2045995 h 2613972"/>
                <a:gd name="connsiteX196" fmla="*/ 3023063 w 5044988"/>
                <a:gd name="connsiteY196" fmla="*/ 1850052 h 2613972"/>
                <a:gd name="connsiteX197" fmla="*/ 3251300 w 5044988"/>
                <a:gd name="connsiteY197" fmla="*/ 1833179 h 2613972"/>
                <a:gd name="connsiteX198" fmla="*/ 3091099 w 5044988"/>
                <a:gd name="connsiteY198" fmla="*/ 1654109 h 2613972"/>
                <a:gd name="connsiteX199" fmla="*/ 3298835 w 5044988"/>
                <a:gd name="connsiteY199" fmla="*/ 1574280 h 2613972"/>
                <a:gd name="connsiteX200" fmla="*/ 3119402 w 5044988"/>
                <a:gd name="connsiteY200" fmla="*/ 1427233 h 2613972"/>
                <a:gd name="connsiteX201" fmla="*/ 3313349 w 5044988"/>
                <a:gd name="connsiteY201" fmla="*/ 1269480 h 2613972"/>
                <a:gd name="connsiteX202" fmla="*/ 3097993 w 5044988"/>
                <a:gd name="connsiteY202" fmla="*/ 1179401 h 2613972"/>
                <a:gd name="connsiteX203" fmla="*/ 3255292 w 5044988"/>
                <a:gd name="connsiteY203" fmla="*/ 1000966 h 2613972"/>
                <a:gd name="connsiteX204" fmla="*/ 3028325 w 5044988"/>
                <a:gd name="connsiteY204" fmla="*/ 929937 h 2613972"/>
                <a:gd name="connsiteX205" fmla="*/ 3131920 w 5044988"/>
                <a:gd name="connsiteY205" fmla="*/ 710680 h 2613972"/>
                <a:gd name="connsiteX206" fmla="*/ 2892435 w 5044988"/>
                <a:gd name="connsiteY206" fmla="*/ 652623 h 2613972"/>
                <a:gd name="connsiteX207" fmla="*/ 2976527 w 5044988"/>
                <a:gd name="connsiteY207" fmla="*/ 470741 h 2613972"/>
                <a:gd name="connsiteX208" fmla="*/ 2736950 w 5044988"/>
                <a:gd name="connsiteY208" fmla="*/ 453233 h 2613972"/>
                <a:gd name="connsiteX209" fmla="*/ 2725520 w 5044988"/>
                <a:gd name="connsiteY209" fmla="*/ 297023 h 2613972"/>
                <a:gd name="connsiteX210" fmla="*/ 2711006 w 5044988"/>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851863 w 5049473"/>
                <a:gd name="connsiteY14" fmla="*/ 238966 h 2613972"/>
                <a:gd name="connsiteX15" fmla="*/ 4743006 w 5049473"/>
                <a:gd name="connsiteY15" fmla="*/ 166395 h 2613972"/>
                <a:gd name="connsiteX16" fmla="*/ 4568835 w 5049473"/>
                <a:gd name="connsiteY16" fmla="*/ 72052 h 2613972"/>
                <a:gd name="connsiteX17" fmla="*/ 4264035 w 5049473"/>
                <a:gd name="connsiteY17" fmla="*/ 6738 h 2613972"/>
                <a:gd name="connsiteX18" fmla="*/ 3939822 w 5049473"/>
                <a:gd name="connsiteY18" fmla="*/ 9550 h 2613972"/>
                <a:gd name="connsiteX19" fmla="*/ 3722380 w 5049473"/>
                <a:gd name="connsiteY19" fmla="*/ 72778 h 2613972"/>
                <a:gd name="connsiteX20" fmla="*/ 3547755 w 5049473"/>
                <a:gd name="connsiteY20" fmla="*/ 254932 h 2613972"/>
                <a:gd name="connsiteX21" fmla="*/ 3502035 w 5049473"/>
                <a:gd name="connsiteY21" fmla="*/ 427652 h 2613972"/>
                <a:gd name="connsiteX22" fmla="*/ 3501672 w 5049473"/>
                <a:gd name="connsiteY22" fmla="*/ 560095 h 2613972"/>
                <a:gd name="connsiteX23" fmla="*/ 3554649 w 5049473"/>
                <a:gd name="connsiteY23" fmla="*/ 674395 h 2613972"/>
                <a:gd name="connsiteX24" fmla="*/ 3638106 w 5049473"/>
                <a:gd name="connsiteY24" fmla="*/ 736806 h 2613972"/>
                <a:gd name="connsiteX25" fmla="*/ 3756397 w 5049473"/>
                <a:gd name="connsiteY25" fmla="*/ 759303 h 2613972"/>
                <a:gd name="connsiteX26" fmla="*/ 3886663 w 5049473"/>
                <a:gd name="connsiteY26" fmla="*/ 746966 h 2613972"/>
                <a:gd name="connsiteX27" fmla="*/ 3980643 w 5049473"/>
                <a:gd name="connsiteY27" fmla="*/ 665686 h 2613972"/>
                <a:gd name="connsiteX28" fmla="*/ 4000237 w 5049473"/>
                <a:gd name="connsiteY28" fmla="*/ 584043 h 2613972"/>
                <a:gd name="connsiteX29" fmla="*/ 3943450 w 5049473"/>
                <a:gd name="connsiteY29" fmla="*/ 487160 h 2613972"/>
                <a:gd name="connsiteX30" fmla="*/ 3866706 w 5049473"/>
                <a:gd name="connsiteY30" fmla="*/ 455229 h 2613972"/>
                <a:gd name="connsiteX31" fmla="*/ 3801120 w 5049473"/>
                <a:gd name="connsiteY31" fmla="*/ 466659 h 2613972"/>
                <a:gd name="connsiteX32" fmla="*/ 3763292 w 5049473"/>
                <a:gd name="connsiteY32" fmla="*/ 536509 h 2613972"/>
                <a:gd name="connsiteX33" fmla="*/ 3770005 w 5049473"/>
                <a:gd name="connsiteY33" fmla="*/ 633845 h 2613972"/>
                <a:gd name="connsiteX34" fmla="*/ 3681286 w 5049473"/>
                <a:gd name="connsiteY34" fmla="*/ 546669 h 2613972"/>
                <a:gd name="connsiteX35" fmla="*/ 3668949 w 5049473"/>
                <a:gd name="connsiteY35" fmla="*/ 442166 h 2613972"/>
                <a:gd name="connsiteX36" fmla="*/ 3724285 w 5049473"/>
                <a:gd name="connsiteY36" fmla="*/ 353992 h 2613972"/>
                <a:gd name="connsiteX37" fmla="*/ 3827427 w 5049473"/>
                <a:gd name="connsiteY37" fmla="*/ 318069 h 2613972"/>
                <a:gd name="connsiteX38" fmla="*/ 3959235 w 5049473"/>
                <a:gd name="connsiteY38" fmla="*/ 340566 h 2613972"/>
                <a:gd name="connsiteX39" fmla="*/ 4097120 w 5049473"/>
                <a:gd name="connsiteY39" fmla="*/ 485709 h 2613972"/>
                <a:gd name="connsiteX40" fmla="*/ 4111997 w 5049473"/>
                <a:gd name="connsiteY40" fmla="*/ 627586 h 2613972"/>
                <a:gd name="connsiteX41" fmla="*/ 4060835 w 5049473"/>
                <a:gd name="connsiteY41" fmla="*/ 775995 h 2613972"/>
                <a:gd name="connsiteX42" fmla="*/ 3946897 w 5049473"/>
                <a:gd name="connsiteY42" fmla="*/ 858000 h 2613972"/>
                <a:gd name="connsiteX43" fmla="*/ 3780255 w 5049473"/>
                <a:gd name="connsiteY43" fmla="*/ 892472 h 2613972"/>
                <a:gd name="connsiteX44" fmla="*/ 3567349 w 5049473"/>
                <a:gd name="connsiteY44" fmla="*/ 870338 h 2613972"/>
                <a:gd name="connsiteX45" fmla="*/ 3414586 w 5049473"/>
                <a:gd name="connsiteY45" fmla="*/ 817633 h 2613972"/>
                <a:gd name="connsiteX46" fmla="*/ 3324870 w 5049473"/>
                <a:gd name="connsiteY46" fmla="*/ 699432 h 2613972"/>
                <a:gd name="connsiteX47" fmla="*/ 3267538 w 5049473"/>
                <a:gd name="connsiteY47" fmla="*/ 546941 h 2613972"/>
                <a:gd name="connsiteX48" fmla="*/ 3199412 w 5049473"/>
                <a:gd name="connsiteY48" fmla="*/ 374675 h 2613972"/>
                <a:gd name="connsiteX49" fmla="*/ 3139177 w 5049473"/>
                <a:gd name="connsiteY49" fmla="*/ 289766 h 2613972"/>
                <a:gd name="connsiteX50" fmla="*/ 3081120 w 5049473"/>
                <a:gd name="connsiteY50" fmla="*/ 238966 h 2613972"/>
                <a:gd name="connsiteX51" fmla="*/ 3008549 w 5049473"/>
                <a:gd name="connsiteY51" fmla="*/ 180909 h 2613972"/>
                <a:gd name="connsiteX52" fmla="*/ 2934889 w 5049473"/>
                <a:gd name="connsiteY52" fmla="*/ 131198 h 2613972"/>
                <a:gd name="connsiteX53" fmla="*/ 2827120 w 5049473"/>
                <a:gd name="connsiteY53" fmla="*/ 86566 h 2613972"/>
                <a:gd name="connsiteX54" fmla="*/ 2667463 w 5049473"/>
                <a:gd name="connsiteY54" fmla="*/ 57538 h 2613972"/>
                <a:gd name="connsiteX55" fmla="*/ 2500549 w 5049473"/>
                <a:gd name="connsiteY55" fmla="*/ 50280 h 2613972"/>
                <a:gd name="connsiteX56" fmla="*/ 2275577 w 5049473"/>
                <a:gd name="connsiteY56" fmla="*/ 28509 h 2613972"/>
                <a:gd name="connsiteX57" fmla="*/ 2036092 w 5049473"/>
                <a:gd name="connsiteY57" fmla="*/ 13995 h 2613972"/>
                <a:gd name="connsiteX58" fmla="*/ 1753063 w 5049473"/>
                <a:gd name="connsiteY58" fmla="*/ 35766 h 2613972"/>
                <a:gd name="connsiteX59" fmla="*/ 1519746 w 5049473"/>
                <a:gd name="connsiteY59" fmla="*/ 88743 h 2613972"/>
                <a:gd name="connsiteX60" fmla="*/ 1157977 w 5049473"/>
                <a:gd name="connsiteY60" fmla="*/ 197238 h 2613972"/>
                <a:gd name="connsiteX61" fmla="*/ 969292 w 5049473"/>
                <a:gd name="connsiteY61" fmla="*/ 267995 h 2613972"/>
                <a:gd name="connsiteX62" fmla="*/ 889463 w 5049473"/>
                <a:gd name="connsiteY62" fmla="*/ 326052 h 2613972"/>
                <a:gd name="connsiteX63" fmla="*/ 763189 w 5049473"/>
                <a:gd name="connsiteY63" fmla="*/ 427289 h 2613972"/>
                <a:gd name="connsiteX64" fmla="*/ 693520 w 5049473"/>
                <a:gd name="connsiteY64" fmla="*/ 507480 h 2613972"/>
                <a:gd name="connsiteX65" fmla="*/ 664492 w 5049473"/>
                <a:gd name="connsiteY65" fmla="*/ 551023 h 2613972"/>
                <a:gd name="connsiteX66" fmla="*/ 642720 w 5049473"/>
                <a:gd name="connsiteY66" fmla="*/ 616338 h 2613972"/>
                <a:gd name="connsiteX67" fmla="*/ 651792 w 5049473"/>
                <a:gd name="connsiteY67" fmla="*/ 747692 h 2613972"/>
                <a:gd name="connsiteX68" fmla="*/ 700052 w 5049473"/>
                <a:gd name="connsiteY68" fmla="*/ 811192 h 2613972"/>
                <a:gd name="connsiteX69" fmla="*/ 751577 w 5049473"/>
                <a:gd name="connsiteY69" fmla="*/ 811555 h 2613972"/>
                <a:gd name="connsiteX70" fmla="*/ 775889 w 5049473"/>
                <a:gd name="connsiteY70" fmla="*/ 755675 h 2613972"/>
                <a:gd name="connsiteX71" fmla="*/ 764640 w 5049473"/>
                <a:gd name="connsiteY71" fmla="*/ 686006 h 2613972"/>
                <a:gd name="connsiteX72" fmla="*/ 704769 w 5049473"/>
                <a:gd name="connsiteY72" fmla="*/ 651172 h 2613972"/>
                <a:gd name="connsiteX73" fmla="*/ 567246 w 5049473"/>
                <a:gd name="connsiteY73" fmla="*/ 645729 h 2613972"/>
                <a:gd name="connsiteX74" fmla="*/ 468549 w 5049473"/>
                <a:gd name="connsiteY74" fmla="*/ 688909 h 2613972"/>
                <a:gd name="connsiteX75" fmla="*/ 446777 w 5049473"/>
                <a:gd name="connsiteY75" fmla="*/ 761480 h 2613972"/>
                <a:gd name="connsiteX76" fmla="*/ 475806 w 5049473"/>
                <a:gd name="connsiteY76" fmla="*/ 855823 h 2613972"/>
                <a:gd name="connsiteX77" fmla="*/ 533863 w 5049473"/>
                <a:gd name="connsiteY77" fmla="*/ 848566 h 2613972"/>
                <a:gd name="connsiteX78" fmla="*/ 541120 w 5049473"/>
                <a:gd name="connsiteY78" fmla="*/ 826795 h 2613972"/>
                <a:gd name="connsiteX79" fmla="*/ 519349 w 5049473"/>
                <a:gd name="connsiteY79" fmla="*/ 746966 h 2613972"/>
                <a:gd name="connsiteX80" fmla="*/ 497577 w 5049473"/>
                <a:gd name="connsiteY80" fmla="*/ 732452 h 2613972"/>
                <a:gd name="connsiteX81" fmla="*/ 352435 w 5049473"/>
                <a:gd name="connsiteY81" fmla="*/ 739709 h 2613972"/>
                <a:gd name="connsiteX82" fmla="*/ 252286 w 5049473"/>
                <a:gd name="connsiteY82" fmla="*/ 797766 h 2613972"/>
                <a:gd name="connsiteX83" fmla="*/ 192777 w 5049473"/>
                <a:gd name="connsiteY83" fmla="*/ 899366 h 2613972"/>
                <a:gd name="connsiteX84" fmla="*/ 187335 w 5049473"/>
                <a:gd name="connsiteY84" fmla="*/ 1033260 h 2613972"/>
                <a:gd name="connsiteX85" fmla="*/ 218177 w 5049473"/>
                <a:gd name="connsiteY85" fmla="*/ 1077529 h 2613972"/>
                <a:gd name="connsiteX86" fmla="*/ 278049 w 5049473"/>
                <a:gd name="connsiteY86" fmla="*/ 1070272 h 2613972"/>
                <a:gd name="connsiteX87" fmla="*/ 297643 w 5049473"/>
                <a:gd name="connsiteY87" fmla="*/ 1029269 h 2613972"/>
                <a:gd name="connsiteX88" fmla="*/ 260995 w 5049473"/>
                <a:gd name="connsiteY88" fmla="*/ 964318 h 2613972"/>
                <a:gd name="connsiteX89" fmla="*/ 172095 w 5049473"/>
                <a:gd name="connsiteY89" fmla="*/ 958875 h 2613972"/>
                <a:gd name="connsiteX90" fmla="*/ 108957 w 5049473"/>
                <a:gd name="connsiteY90" fmla="*/ 1003143 h 2613972"/>
                <a:gd name="connsiteX91" fmla="*/ 54892 w 5049473"/>
                <a:gd name="connsiteY91" fmla="*/ 1073538 h 2613972"/>
                <a:gd name="connsiteX92" fmla="*/ 14252 w 5049473"/>
                <a:gd name="connsiteY92" fmla="*/ 1163526 h 2613972"/>
                <a:gd name="connsiteX93" fmla="*/ 20783 w 5049473"/>
                <a:gd name="connsiteY93" fmla="*/ 1268755 h 2613972"/>
                <a:gd name="connsiteX94" fmla="*/ 69406 w 5049473"/>
                <a:gd name="connsiteY94" fmla="*/ 1320280 h 2613972"/>
                <a:gd name="connsiteX95" fmla="*/ 112949 w 5049473"/>
                <a:gd name="connsiteY95" fmla="*/ 1349309 h 2613972"/>
                <a:gd name="connsiteX96" fmla="*/ 159032 w 5049473"/>
                <a:gd name="connsiteY96" fmla="*/ 1348583 h 2613972"/>
                <a:gd name="connsiteX97" fmla="*/ 217089 w 5049473"/>
                <a:gd name="connsiteY97" fmla="*/ 1323183 h 2613972"/>
                <a:gd name="connsiteX98" fmla="*/ 199672 w 5049473"/>
                <a:gd name="connsiteY98" fmla="*/ 1249886 h 2613972"/>
                <a:gd name="connsiteX99" fmla="*/ 124197 w 5049473"/>
                <a:gd name="connsiteY99" fmla="*/ 1242992 h 2613972"/>
                <a:gd name="connsiteX100" fmla="*/ 54892 w 5049473"/>
                <a:gd name="connsiteY100" fmla="*/ 1269480 h 2613972"/>
                <a:gd name="connsiteX101" fmla="*/ 33120 w 5049473"/>
                <a:gd name="connsiteY101" fmla="*/ 1305766 h 2613972"/>
                <a:gd name="connsiteX102" fmla="*/ 18606 w 5049473"/>
                <a:gd name="connsiteY102" fmla="*/ 1327538 h 2613972"/>
                <a:gd name="connsiteX103" fmla="*/ 4092 w 5049473"/>
                <a:gd name="connsiteY103" fmla="*/ 1386320 h 2613972"/>
                <a:gd name="connsiteX104" fmla="*/ 3729 w 5049473"/>
                <a:gd name="connsiteY104" fmla="*/ 1442926 h 2613972"/>
                <a:gd name="connsiteX105" fmla="*/ 47635 w 5049473"/>
                <a:gd name="connsiteY105" fmla="*/ 1501709 h 2613972"/>
                <a:gd name="connsiteX106" fmla="*/ 91177 w 5049473"/>
                <a:gd name="connsiteY106" fmla="*/ 1530738 h 2613972"/>
                <a:gd name="connsiteX107" fmla="*/ 127100 w 5049473"/>
                <a:gd name="connsiteY107" fmla="*/ 1575006 h 2613972"/>
                <a:gd name="connsiteX108" fmla="*/ 171006 w 5049473"/>
                <a:gd name="connsiteY108" fmla="*/ 1588795 h 2613972"/>
                <a:gd name="connsiteX109" fmla="*/ 228337 w 5049473"/>
                <a:gd name="connsiteY109" fmla="*/ 1568475 h 2613972"/>
                <a:gd name="connsiteX110" fmla="*/ 236683 w 5049473"/>
                <a:gd name="connsiteY110" fmla="*/ 1490460 h 2613972"/>
                <a:gd name="connsiteX111" fmla="*/ 157217 w 5049473"/>
                <a:gd name="connsiteY111" fmla="*/ 1472318 h 2613972"/>
                <a:gd name="connsiteX112" fmla="*/ 105692 w 5049473"/>
                <a:gd name="connsiteY112" fmla="*/ 1508966 h 2613972"/>
                <a:gd name="connsiteX113" fmla="*/ 105692 w 5049473"/>
                <a:gd name="connsiteY113" fmla="*/ 1704909 h 2613972"/>
                <a:gd name="connsiteX114" fmla="*/ 141615 w 5049473"/>
                <a:gd name="connsiteY114" fmla="*/ 1756072 h 2613972"/>
                <a:gd name="connsiteX115" fmla="*/ 192777 w 5049473"/>
                <a:gd name="connsiteY115" fmla="*/ 1799252 h 2613972"/>
                <a:gd name="connsiteX116" fmla="*/ 250835 w 5049473"/>
                <a:gd name="connsiteY116" fmla="*/ 1835538 h 2613972"/>
                <a:gd name="connsiteX117" fmla="*/ 359692 w 5049473"/>
                <a:gd name="connsiteY117" fmla="*/ 1828280 h 2613972"/>
                <a:gd name="connsiteX118" fmla="*/ 394163 w 5049473"/>
                <a:gd name="connsiteY118" fmla="*/ 1803243 h 2613972"/>
                <a:gd name="connsiteX119" fmla="*/ 410492 w 5049473"/>
                <a:gd name="connsiteY119" fmla="*/ 1704909 h 2613972"/>
                <a:gd name="connsiteX120" fmla="*/ 366949 w 5049473"/>
                <a:gd name="connsiteY120" fmla="*/ 1690395 h 2613972"/>
                <a:gd name="connsiteX121" fmla="*/ 316149 w 5049473"/>
                <a:gd name="connsiteY121" fmla="*/ 1697652 h 2613972"/>
                <a:gd name="connsiteX122" fmla="*/ 279863 w 5049473"/>
                <a:gd name="connsiteY122" fmla="*/ 1726680 h 2613972"/>
                <a:gd name="connsiteX123" fmla="*/ 265349 w 5049473"/>
                <a:gd name="connsiteY123" fmla="*/ 1791995 h 2613972"/>
                <a:gd name="connsiteX124" fmla="*/ 276235 w 5049473"/>
                <a:gd name="connsiteY124" fmla="*/ 1945846 h 2613972"/>
                <a:gd name="connsiteX125" fmla="*/ 331026 w 5049473"/>
                <a:gd name="connsiteY125" fmla="*/ 1991203 h 2613972"/>
                <a:gd name="connsiteX126" fmla="*/ 417749 w 5049473"/>
                <a:gd name="connsiteY126" fmla="*/ 2009709 h 2613972"/>
                <a:gd name="connsiteX127" fmla="*/ 526606 w 5049473"/>
                <a:gd name="connsiteY127" fmla="*/ 2002452 h 2613972"/>
                <a:gd name="connsiteX128" fmla="*/ 555635 w 5049473"/>
                <a:gd name="connsiteY128" fmla="*/ 1980680 h 2613972"/>
                <a:gd name="connsiteX129" fmla="*/ 599177 w 5049473"/>
                <a:gd name="connsiteY129" fmla="*/ 1951652 h 2613972"/>
                <a:gd name="connsiteX130" fmla="*/ 628206 w 5049473"/>
                <a:gd name="connsiteY130" fmla="*/ 1908109 h 2613972"/>
                <a:gd name="connsiteX131" fmla="*/ 613692 w 5049473"/>
                <a:gd name="connsiteY131" fmla="*/ 1842795 h 2613972"/>
                <a:gd name="connsiteX132" fmla="*/ 570149 w 5049473"/>
                <a:gd name="connsiteY132" fmla="*/ 1799252 h 2613972"/>
                <a:gd name="connsiteX133" fmla="*/ 528057 w 5049473"/>
                <a:gd name="connsiteY133" fmla="*/ 1807235 h 2613972"/>
                <a:gd name="connsiteX134" fmla="*/ 481249 w 5049473"/>
                <a:gd name="connsiteY134" fmla="*/ 1905206 h 2613972"/>
                <a:gd name="connsiteX135" fmla="*/ 555635 w 5049473"/>
                <a:gd name="connsiteY135" fmla="*/ 2002452 h 2613972"/>
                <a:gd name="connsiteX136" fmla="*/ 570149 w 5049473"/>
                <a:gd name="connsiteY136" fmla="*/ 2024223 h 2613972"/>
                <a:gd name="connsiteX137" fmla="*/ 700777 w 5049473"/>
                <a:gd name="connsiteY137" fmla="*/ 2075023 h 2613972"/>
                <a:gd name="connsiteX138" fmla="*/ 737063 w 5049473"/>
                <a:gd name="connsiteY138" fmla="*/ 2089538 h 2613972"/>
                <a:gd name="connsiteX139" fmla="*/ 867692 w 5049473"/>
                <a:gd name="connsiteY139" fmla="*/ 2126549 h 2613972"/>
                <a:gd name="connsiteX140" fmla="*/ 969292 w 5049473"/>
                <a:gd name="connsiteY140" fmla="*/ 2154852 h 2613972"/>
                <a:gd name="connsiteX141" fmla="*/ 1078149 w 5049473"/>
                <a:gd name="connsiteY141" fmla="*/ 2140338 h 2613972"/>
                <a:gd name="connsiteX142" fmla="*/ 1128949 w 5049473"/>
                <a:gd name="connsiteY142" fmla="*/ 2111309 h 2613972"/>
                <a:gd name="connsiteX143" fmla="*/ 1247603 w 5049473"/>
                <a:gd name="connsiteY143" fmla="*/ 2020232 h 2613972"/>
                <a:gd name="connsiteX144" fmla="*/ 1291509 w 5049473"/>
                <a:gd name="connsiteY144" fmla="*/ 1963989 h 2613972"/>
                <a:gd name="connsiteX145" fmla="*/ 1278083 w 5049473"/>
                <a:gd name="connsiteY145" fmla="*/ 1846060 h 2613972"/>
                <a:gd name="connsiteX146" fmla="*/ 1223292 w 5049473"/>
                <a:gd name="connsiteY146" fmla="*/ 1821023 h 2613972"/>
                <a:gd name="connsiteX147" fmla="*/ 1129675 w 5049473"/>
                <a:gd name="connsiteY147" fmla="*/ 1839892 h 2613972"/>
                <a:gd name="connsiteX148" fmla="*/ 1107177 w 5049473"/>
                <a:gd name="connsiteY148" fmla="*/ 1900852 h 2613972"/>
                <a:gd name="connsiteX149" fmla="*/ 1085406 w 5049473"/>
                <a:gd name="connsiteY149" fmla="*/ 2009709 h 2613972"/>
                <a:gd name="connsiteX150" fmla="*/ 1020092 w 5049473"/>
                <a:gd name="connsiteY150" fmla="*/ 2002452 h 2613972"/>
                <a:gd name="connsiteX151" fmla="*/ 984532 w 5049473"/>
                <a:gd name="connsiteY151" fmla="*/ 1918269 h 2613972"/>
                <a:gd name="connsiteX152" fmla="*/ 996869 w 5049473"/>
                <a:gd name="connsiteY152" fmla="*/ 1814492 h 2613972"/>
                <a:gd name="connsiteX153" fmla="*/ 1070529 w 5049473"/>
                <a:gd name="connsiteY153" fmla="*/ 1738292 h 2613972"/>
                <a:gd name="connsiteX154" fmla="*/ 1230549 w 5049473"/>
                <a:gd name="connsiteY154" fmla="*/ 1697652 h 2613972"/>
                <a:gd name="connsiteX155" fmla="*/ 1339406 w 5049473"/>
                <a:gd name="connsiteY155" fmla="*/ 1704909 h 2613972"/>
                <a:gd name="connsiteX156" fmla="*/ 1426492 w 5049473"/>
                <a:gd name="connsiteY156" fmla="*/ 1748452 h 2613972"/>
                <a:gd name="connsiteX157" fmla="*/ 1480557 w 5049473"/>
                <a:gd name="connsiteY157" fmla="*/ 1799252 h 2613972"/>
                <a:gd name="connsiteX158" fmla="*/ 1510312 w 5049473"/>
                <a:gd name="connsiteY158" fmla="*/ 1866380 h 2613972"/>
                <a:gd name="connsiteX159" fmla="*/ 1511037 w 5049473"/>
                <a:gd name="connsiteY159" fmla="*/ 1968706 h 2613972"/>
                <a:gd name="connsiteX160" fmla="*/ 1463866 w 5049473"/>
                <a:gd name="connsiteY160" fmla="*/ 2053615 h 2613972"/>
                <a:gd name="connsiteX161" fmla="*/ 1404720 w 5049473"/>
                <a:gd name="connsiteY161" fmla="*/ 2169366 h 2613972"/>
                <a:gd name="connsiteX162" fmla="*/ 1368435 w 5049473"/>
                <a:gd name="connsiteY162" fmla="*/ 2299995 h 2613972"/>
                <a:gd name="connsiteX163" fmla="*/ 1370975 w 5049473"/>
                <a:gd name="connsiteY163" fmla="*/ 2456023 h 2613972"/>
                <a:gd name="connsiteX164" fmla="*/ 1513577 w 5049473"/>
                <a:gd name="connsiteY164" fmla="*/ 2561252 h 2613972"/>
                <a:gd name="connsiteX165" fmla="*/ 1636949 w 5049473"/>
                <a:gd name="connsiteY165" fmla="*/ 2597538 h 2613972"/>
                <a:gd name="connsiteX166" fmla="*/ 1813297 w 5049473"/>
                <a:gd name="connsiteY166" fmla="*/ 2613957 h 2613972"/>
                <a:gd name="connsiteX167" fmla="*/ 1929775 w 5049473"/>
                <a:gd name="connsiteY167" fmla="*/ 2579213 h 2613972"/>
                <a:gd name="connsiteX168" fmla="*/ 1963520 w 5049473"/>
                <a:gd name="connsiteY168" fmla="*/ 2503195 h 2613972"/>
                <a:gd name="connsiteX169" fmla="*/ 2006337 w 5049473"/>
                <a:gd name="connsiteY169" fmla="*/ 2321766 h 2613972"/>
                <a:gd name="connsiteX170" fmla="*/ 2043349 w 5049473"/>
                <a:gd name="connsiteY170" fmla="*/ 2118566 h 2613972"/>
                <a:gd name="connsiteX171" fmla="*/ 2102495 w 5049473"/>
                <a:gd name="connsiteY171" fmla="*/ 1994469 h 2613972"/>
                <a:gd name="connsiteX172" fmla="*/ 2221512 w 5049473"/>
                <a:gd name="connsiteY172" fmla="*/ 1885975 h 2613972"/>
                <a:gd name="connsiteX173" fmla="*/ 2333362 w 5049473"/>
                <a:gd name="connsiteY173" fmla="*/ 1873365 h 2613972"/>
                <a:gd name="connsiteX174" fmla="*/ 2398949 w 5049473"/>
                <a:gd name="connsiteY174" fmla="*/ 1886338 h 2613972"/>
                <a:gd name="connsiteX175" fmla="*/ 2457006 w 5049473"/>
                <a:gd name="connsiteY175" fmla="*/ 1937138 h 2613972"/>
                <a:gd name="connsiteX176" fmla="*/ 2493292 w 5049473"/>
                <a:gd name="connsiteY176" fmla="*/ 1980680 h 2613972"/>
                <a:gd name="connsiteX177" fmla="*/ 2533387 w 5049473"/>
                <a:gd name="connsiteY177" fmla="*/ 2070850 h 2613972"/>
                <a:gd name="connsiteX178" fmla="*/ 2542550 w 5049473"/>
                <a:gd name="connsiteY178" fmla="*/ 2186783 h 2613972"/>
                <a:gd name="connsiteX179" fmla="*/ 2476600 w 5049473"/>
                <a:gd name="connsiteY179" fmla="*/ 2276772 h 2613972"/>
                <a:gd name="connsiteX180" fmla="*/ 2332092 w 5049473"/>
                <a:gd name="connsiteY180" fmla="*/ 2284845 h 2613972"/>
                <a:gd name="connsiteX181" fmla="*/ 2435144 w 5049473"/>
                <a:gd name="connsiteY181" fmla="*/ 2156666 h 2613972"/>
                <a:gd name="connsiteX182" fmla="*/ 2379899 w 5049473"/>
                <a:gd name="connsiteY182" fmla="*/ 2052435 h 2613972"/>
                <a:gd name="connsiteX183" fmla="*/ 2275577 w 5049473"/>
                <a:gd name="connsiteY183" fmla="*/ 2024223 h 2613972"/>
                <a:gd name="connsiteX184" fmla="*/ 2152206 w 5049473"/>
                <a:gd name="connsiteY184" fmla="*/ 2118566 h 2613972"/>
                <a:gd name="connsiteX185" fmla="*/ 2130435 w 5049473"/>
                <a:gd name="connsiteY185" fmla="*/ 2358052 h 2613972"/>
                <a:gd name="connsiteX186" fmla="*/ 2209265 w 5049473"/>
                <a:gd name="connsiteY186" fmla="*/ 2471898 h 2613972"/>
                <a:gd name="connsiteX187" fmla="*/ 2319120 w 5049473"/>
                <a:gd name="connsiteY187" fmla="*/ 2539480 h 2613972"/>
                <a:gd name="connsiteX188" fmla="*/ 2532662 w 5049473"/>
                <a:gd name="connsiteY188" fmla="*/ 2572682 h 2613972"/>
                <a:gd name="connsiteX189" fmla="*/ 2587635 w 5049473"/>
                <a:gd name="connsiteY189" fmla="*/ 2488680 h 2613972"/>
                <a:gd name="connsiteX190" fmla="*/ 2594892 w 5049473"/>
                <a:gd name="connsiteY190" fmla="*/ 2416109 h 2613972"/>
                <a:gd name="connsiteX191" fmla="*/ 2790835 w 5049473"/>
                <a:gd name="connsiteY191" fmla="*/ 2459652 h 2613972"/>
                <a:gd name="connsiteX192" fmla="*/ 2767612 w 5049473"/>
                <a:gd name="connsiteY192" fmla="*/ 2272145 h 2613972"/>
                <a:gd name="connsiteX193" fmla="*/ 2980246 w 5049473"/>
                <a:gd name="connsiteY193" fmla="*/ 2288837 h 2613972"/>
                <a:gd name="connsiteX194" fmla="*/ 2916474 w 5049473"/>
                <a:gd name="connsiteY194" fmla="*/ 2071576 h 2613972"/>
                <a:gd name="connsiteX195" fmla="*/ 3146435 w 5049473"/>
                <a:gd name="connsiteY195" fmla="*/ 2045995 h 2613972"/>
                <a:gd name="connsiteX196" fmla="*/ 3023063 w 5049473"/>
                <a:gd name="connsiteY196" fmla="*/ 1850052 h 2613972"/>
                <a:gd name="connsiteX197" fmla="*/ 3251300 w 5049473"/>
                <a:gd name="connsiteY197" fmla="*/ 1833179 h 2613972"/>
                <a:gd name="connsiteX198" fmla="*/ 3091099 w 5049473"/>
                <a:gd name="connsiteY198" fmla="*/ 1654109 h 2613972"/>
                <a:gd name="connsiteX199" fmla="*/ 3298835 w 5049473"/>
                <a:gd name="connsiteY199" fmla="*/ 1574280 h 2613972"/>
                <a:gd name="connsiteX200" fmla="*/ 3119402 w 5049473"/>
                <a:gd name="connsiteY200" fmla="*/ 1427233 h 2613972"/>
                <a:gd name="connsiteX201" fmla="*/ 3313349 w 5049473"/>
                <a:gd name="connsiteY201" fmla="*/ 1269480 h 2613972"/>
                <a:gd name="connsiteX202" fmla="*/ 3097993 w 5049473"/>
                <a:gd name="connsiteY202" fmla="*/ 1179401 h 2613972"/>
                <a:gd name="connsiteX203" fmla="*/ 3255292 w 5049473"/>
                <a:gd name="connsiteY203" fmla="*/ 1000966 h 2613972"/>
                <a:gd name="connsiteX204" fmla="*/ 3028325 w 5049473"/>
                <a:gd name="connsiteY204" fmla="*/ 929937 h 2613972"/>
                <a:gd name="connsiteX205" fmla="*/ 3131920 w 5049473"/>
                <a:gd name="connsiteY205" fmla="*/ 710680 h 2613972"/>
                <a:gd name="connsiteX206" fmla="*/ 2892435 w 5049473"/>
                <a:gd name="connsiteY206" fmla="*/ 652623 h 2613972"/>
                <a:gd name="connsiteX207" fmla="*/ 2976527 w 5049473"/>
                <a:gd name="connsiteY207" fmla="*/ 470741 h 2613972"/>
                <a:gd name="connsiteX208" fmla="*/ 2736950 w 5049473"/>
                <a:gd name="connsiteY208" fmla="*/ 453233 h 2613972"/>
                <a:gd name="connsiteX209" fmla="*/ 2725520 w 5049473"/>
                <a:gd name="connsiteY209" fmla="*/ 297023 h 2613972"/>
                <a:gd name="connsiteX210" fmla="*/ 2711006 w 5049473"/>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743006 w 5049473"/>
                <a:gd name="connsiteY14" fmla="*/ 166395 h 2613972"/>
                <a:gd name="connsiteX15" fmla="*/ 4568835 w 5049473"/>
                <a:gd name="connsiteY15" fmla="*/ 72052 h 2613972"/>
                <a:gd name="connsiteX16" fmla="*/ 4264035 w 5049473"/>
                <a:gd name="connsiteY16" fmla="*/ 6738 h 2613972"/>
                <a:gd name="connsiteX17" fmla="*/ 3939822 w 5049473"/>
                <a:gd name="connsiteY17" fmla="*/ 9550 h 2613972"/>
                <a:gd name="connsiteX18" fmla="*/ 3722380 w 5049473"/>
                <a:gd name="connsiteY18" fmla="*/ 72778 h 2613972"/>
                <a:gd name="connsiteX19" fmla="*/ 3547755 w 5049473"/>
                <a:gd name="connsiteY19" fmla="*/ 254932 h 2613972"/>
                <a:gd name="connsiteX20" fmla="*/ 3502035 w 5049473"/>
                <a:gd name="connsiteY20" fmla="*/ 427652 h 2613972"/>
                <a:gd name="connsiteX21" fmla="*/ 3501672 w 5049473"/>
                <a:gd name="connsiteY21" fmla="*/ 560095 h 2613972"/>
                <a:gd name="connsiteX22" fmla="*/ 3554649 w 5049473"/>
                <a:gd name="connsiteY22" fmla="*/ 674395 h 2613972"/>
                <a:gd name="connsiteX23" fmla="*/ 3638106 w 5049473"/>
                <a:gd name="connsiteY23" fmla="*/ 736806 h 2613972"/>
                <a:gd name="connsiteX24" fmla="*/ 3756397 w 5049473"/>
                <a:gd name="connsiteY24" fmla="*/ 759303 h 2613972"/>
                <a:gd name="connsiteX25" fmla="*/ 3886663 w 5049473"/>
                <a:gd name="connsiteY25" fmla="*/ 746966 h 2613972"/>
                <a:gd name="connsiteX26" fmla="*/ 3980643 w 5049473"/>
                <a:gd name="connsiteY26" fmla="*/ 665686 h 2613972"/>
                <a:gd name="connsiteX27" fmla="*/ 4000237 w 5049473"/>
                <a:gd name="connsiteY27" fmla="*/ 584043 h 2613972"/>
                <a:gd name="connsiteX28" fmla="*/ 3943450 w 5049473"/>
                <a:gd name="connsiteY28" fmla="*/ 487160 h 2613972"/>
                <a:gd name="connsiteX29" fmla="*/ 3866706 w 5049473"/>
                <a:gd name="connsiteY29" fmla="*/ 455229 h 2613972"/>
                <a:gd name="connsiteX30" fmla="*/ 3801120 w 5049473"/>
                <a:gd name="connsiteY30" fmla="*/ 466659 h 2613972"/>
                <a:gd name="connsiteX31" fmla="*/ 3763292 w 5049473"/>
                <a:gd name="connsiteY31" fmla="*/ 536509 h 2613972"/>
                <a:gd name="connsiteX32" fmla="*/ 3770005 w 5049473"/>
                <a:gd name="connsiteY32" fmla="*/ 633845 h 2613972"/>
                <a:gd name="connsiteX33" fmla="*/ 3681286 w 5049473"/>
                <a:gd name="connsiteY33" fmla="*/ 546669 h 2613972"/>
                <a:gd name="connsiteX34" fmla="*/ 3668949 w 5049473"/>
                <a:gd name="connsiteY34" fmla="*/ 442166 h 2613972"/>
                <a:gd name="connsiteX35" fmla="*/ 3724285 w 5049473"/>
                <a:gd name="connsiteY35" fmla="*/ 353992 h 2613972"/>
                <a:gd name="connsiteX36" fmla="*/ 3827427 w 5049473"/>
                <a:gd name="connsiteY36" fmla="*/ 318069 h 2613972"/>
                <a:gd name="connsiteX37" fmla="*/ 3959235 w 5049473"/>
                <a:gd name="connsiteY37" fmla="*/ 340566 h 2613972"/>
                <a:gd name="connsiteX38" fmla="*/ 4097120 w 5049473"/>
                <a:gd name="connsiteY38" fmla="*/ 485709 h 2613972"/>
                <a:gd name="connsiteX39" fmla="*/ 4111997 w 5049473"/>
                <a:gd name="connsiteY39" fmla="*/ 627586 h 2613972"/>
                <a:gd name="connsiteX40" fmla="*/ 4060835 w 5049473"/>
                <a:gd name="connsiteY40" fmla="*/ 775995 h 2613972"/>
                <a:gd name="connsiteX41" fmla="*/ 3946897 w 5049473"/>
                <a:gd name="connsiteY41" fmla="*/ 858000 h 2613972"/>
                <a:gd name="connsiteX42" fmla="*/ 3780255 w 5049473"/>
                <a:gd name="connsiteY42" fmla="*/ 892472 h 2613972"/>
                <a:gd name="connsiteX43" fmla="*/ 3567349 w 5049473"/>
                <a:gd name="connsiteY43" fmla="*/ 870338 h 2613972"/>
                <a:gd name="connsiteX44" fmla="*/ 3414586 w 5049473"/>
                <a:gd name="connsiteY44" fmla="*/ 817633 h 2613972"/>
                <a:gd name="connsiteX45" fmla="*/ 3324870 w 5049473"/>
                <a:gd name="connsiteY45" fmla="*/ 699432 h 2613972"/>
                <a:gd name="connsiteX46" fmla="*/ 3267538 w 5049473"/>
                <a:gd name="connsiteY46" fmla="*/ 546941 h 2613972"/>
                <a:gd name="connsiteX47" fmla="*/ 3199412 w 5049473"/>
                <a:gd name="connsiteY47" fmla="*/ 374675 h 2613972"/>
                <a:gd name="connsiteX48" fmla="*/ 3139177 w 5049473"/>
                <a:gd name="connsiteY48" fmla="*/ 289766 h 2613972"/>
                <a:gd name="connsiteX49" fmla="*/ 3081120 w 5049473"/>
                <a:gd name="connsiteY49" fmla="*/ 238966 h 2613972"/>
                <a:gd name="connsiteX50" fmla="*/ 3008549 w 5049473"/>
                <a:gd name="connsiteY50" fmla="*/ 180909 h 2613972"/>
                <a:gd name="connsiteX51" fmla="*/ 2934889 w 5049473"/>
                <a:gd name="connsiteY51" fmla="*/ 131198 h 2613972"/>
                <a:gd name="connsiteX52" fmla="*/ 2827120 w 5049473"/>
                <a:gd name="connsiteY52" fmla="*/ 86566 h 2613972"/>
                <a:gd name="connsiteX53" fmla="*/ 2667463 w 5049473"/>
                <a:gd name="connsiteY53" fmla="*/ 57538 h 2613972"/>
                <a:gd name="connsiteX54" fmla="*/ 2500549 w 5049473"/>
                <a:gd name="connsiteY54" fmla="*/ 50280 h 2613972"/>
                <a:gd name="connsiteX55" fmla="*/ 2275577 w 5049473"/>
                <a:gd name="connsiteY55" fmla="*/ 28509 h 2613972"/>
                <a:gd name="connsiteX56" fmla="*/ 2036092 w 5049473"/>
                <a:gd name="connsiteY56" fmla="*/ 13995 h 2613972"/>
                <a:gd name="connsiteX57" fmla="*/ 1753063 w 5049473"/>
                <a:gd name="connsiteY57" fmla="*/ 35766 h 2613972"/>
                <a:gd name="connsiteX58" fmla="*/ 1519746 w 5049473"/>
                <a:gd name="connsiteY58" fmla="*/ 88743 h 2613972"/>
                <a:gd name="connsiteX59" fmla="*/ 1157977 w 5049473"/>
                <a:gd name="connsiteY59" fmla="*/ 197238 h 2613972"/>
                <a:gd name="connsiteX60" fmla="*/ 969292 w 5049473"/>
                <a:gd name="connsiteY60" fmla="*/ 267995 h 2613972"/>
                <a:gd name="connsiteX61" fmla="*/ 889463 w 5049473"/>
                <a:gd name="connsiteY61" fmla="*/ 326052 h 2613972"/>
                <a:gd name="connsiteX62" fmla="*/ 763189 w 5049473"/>
                <a:gd name="connsiteY62" fmla="*/ 427289 h 2613972"/>
                <a:gd name="connsiteX63" fmla="*/ 693520 w 5049473"/>
                <a:gd name="connsiteY63" fmla="*/ 507480 h 2613972"/>
                <a:gd name="connsiteX64" fmla="*/ 664492 w 5049473"/>
                <a:gd name="connsiteY64" fmla="*/ 551023 h 2613972"/>
                <a:gd name="connsiteX65" fmla="*/ 642720 w 5049473"/>
                <a:gd name="connsiteY65" fmla="*/ 616338 h 2613972"/>
                <a:gd name="connsiteX66" fmla="*/ 651792 w 5049473"/>
                <a:gd name="connsiteY66" fmla="*/ 747692 h 2613972"/>
                <a:gd name="connsiteX67" fmla="*/ 700052 w 5049473"/>
                <a:gd name="connsiteY67" fmla="*/ 811192 h 2613972"/>
                <a:gd name="connsiteX68" fmla="*/ 751577 w 5049473"/>
                <a:gd name="connsiteY68" fmla="*/ 811555 h 2613972"/>
                <a:gd name="connsiteX69" fmla="*/ 775889 w 5049473"/>
                <a:gd name="connsiteY69" fmla="*/ 755675 h 2613972"/>
                <a:gd name="connsiteX70" fmla="*/ 764640 w 5049473"/>
                <a:gd name="connsiteY70" fmla="*/ 686006 h 2613972"/>
                <a:gd name="connsiteX71" fmla="*/ 704769 w 5049473"/>
                <a:gd name="connsiteY71" fmla="*/ 651172 h 2613972"/>
                <a:gd name="connsiteX72" fmla="*/ 567246 w 5049473"/>
                <a:gd name="connsiteY72" fmla="*/ 645729 h 2613972"/>
                <a:gd name="connsiteX73" fmla="*/ 468549 w 5049473"/>
                <a:gd name="connsiteY73" fmla="*/ 688909 h 2613972"/>
                <a:gd name="connsiteX74" fmla="*/ 446777 w 5049473"/>
                <a:gd name="connsiteY74" fmla="*/ 761480 h 2613972"/>
                <a:gd name="connsiteX75" fmla="*/ 475806 w 5049473"/>
                <a:gd name="connsiteY75" fmla="*/ 855823 h 2613972"/>
                <a:gd name="connsiteX76" fmla="*/ 533863 w 5049473"/>
                <a:gd name="connsiteY76" fmla="*/ 848566 h 2613972"/>
                <a:gd name="connsiteX77" fmla="*/ 541120 w 5049473"/>
                <a:gd name="connsiteY77" fmla="*/ 826795 h 2613972"/>
                <a:gd name="connsiteX78" fmla="*/ 519349 w 5049473"/>
                <a:gd name="connsiteY78" fmla="*/ 746966 h 2613972"/>
                <a:gd name="connsiteX79" fmla="*/ 497577 w 5049473"/>
                <a:gd name="connsiteY79" fmla="*/ 732452 h 2613972"/>
                <a:gd name="connsiteX80" fmla="*/ 352435 w 5049473"/>
                <a:gd name="connsiteY80" fmla="*/ 739709 h 2613972"/>
                <a:gd name="connsiteX81" fmla="*/ 252286 w 5049473"/>
                <a:gd name="connsiteY81" fmla="*/ 797766 h 2613972"/>
                <a:gd name="connsiteX82" fmla="*/ 192777 w 5049473"/>
                <a:gd name="connsiteY82" fmla="*/ 899366 h 2613972"/>
                <a:gd name="connsiteX83" fmla="*/ 187335 w 5049473"/>
                <a:gd name="connsiteY83" fmla="*/ 1033260 h 2613972"/>
                <a:gd name="connsiteX84" fmla="*/ 218177 w 5049473"/>
                <a:gd name="connsiteY84" fmla="*/ 1077529 h 2613972"/>
                <a:gd name="connsiteX85" fmla="*/ 278049 w 5049473"/>
                <a:gd name="connsiteY85" fmla="*/ 1070272 h 2613972"/>
                <a:gd name="connsiteX86" fmla="*/ 297643 w 5049473"/>
                <a:gd name="connsiteY86" fmla="*/ 1029269 h 2613972"/>
                <a:gd name="connsiteX87" fmla="*/ 260995 w 5049473"/>
                <a:gd name="connsiteY87" fmla="*/ 964318 h 2613972"/>
                <a:gd name="connsiteX88" fmla="*/ 172095 w 5049473"/>
                <a:gd name="connsiteY88" fmla="*/ 958875 h 2613972"/>
                <a:gd name="connsiteX89" fmla="*/ 108957 w 5049473"/>
                <a:gd name="connsiteY89" fmla="*/ 1003143 h 2613972"/>
                <a:gd name="connsiteX90" fmla="*/ 54892 w 5049473"/>
                <a:gd name="connsiteY90" fmla="*/ 1073538 h 2613972"/>
                <a:gd name="connsiteX91" fmla="*/ 14252 w 5049473"/>
                <a:gd name="connsiteY91" fmla="*/ 1163526 h 2613972"/>
                <a:gd name="connsiteX92" fmla="*/ 20783 w 5049473"/>
                <a:gd name="connsiteY92" fmla="*/ 1268755 h 2613972"/>
                <a:gd name="connsiteX93" fmla="*/ 69406 w 5049473"/>
                <a:gd name="connsiteY93" fmla="*/ 1320280 h 2613972"/>
                <a:gd name="connsiteX94" fmla="*/ 112949 w 5049473"/>
                <a:gd name="connsiteY94" fmla="*/ 1349309 h 2613972"/>
                <a:gd name="connsiteX95" fmla="*/ 159032 w 5049473"/>
                <a:gd name="connsiteY95" fmla="*/ 1348583 h 2613972"/>
                <a:gd name="connsiteX96" fmla="*/ 217089 w 5049473"/>
                <a:gd name="connsiteY96" fmla="*/ 1323183 h 2613972"/>
                <a:gd name="connsiteX97" fmla="*/ 199672 w 5049473"/>
                <a:gd name="connsiteY97" fmla="*/ 1249886 h 2613972"/>
                <a:gd name="connsiteX98" fmla="*/ 124197 w 5049473"/>
                <a:gd name="connsiteY98" fmla="*/ 1242992 h 2613972"/>
                <a:gd name="connsiteX99" fmla="*/ 54892 w 5049473"/>
                <a:gd name="connsiteY99" fmla="*/ 1269480 h 2613972"/>
                <a:gd name="connsiteX100" fmla="*/ 33120 w 5049473"/>
                <a:gd name="connsiteY100" fmla="*/ 1305766 h 2613972"/>
                <a:gd name="connsiteX101" fmla="*/ 18606 w 5049473"/>
                <a:gd name="connsiteY101" fmla="*/ 1327538 h 2613972"/>
                <a:gd name="connsiteX102" fmla="*/ 4092 w 5049473"/>
                <a:gd name="connsiteY102" fmla="*/ 1386320 h 2613972"/>
                <a:gd name="connsiteX103" fmla="*/ 3729 w 5049473"/>
                <a:gd name="connsiteY103" fmla="*/ 1442926 h 2613972"/>
                <a:gd name="connsiteX104" fmla="*/ 47635 w 5049473"/>
                <a:gd name="connsiteY104" fmla="*/ 1501709 h 2613972"/>
                <a:gd name="connsiteX105" fmla="*/ 91177 w 5049473"/>
                <a:gd name="connsiteY105" fmla="*/ 1530738 h 2613972"/>
                <a:gd name="connsiteX106" fmla="*/ 127100 w 5049473"/>
                <a:gd name="connsiteY106" fmla="*/ 1575006 h 2613972"/>
                <a:gd name="connsiteX107" fmla="*/ 171006 w 5049473"/>
                <a:gd name="connsiteY107" fmla="*/ 1588795 h 2613972"/>
                <a:gd name="connsiteX108" fmla="*/ 228337 w 5049473"/>
                <a:gd name="connsiteY108" fmla="*/ 1568475 h 2613972"/>
                <a:gd name="connsiteX109" fmla="*/ 236683 w 5049473"/>
                <a:gd name="connsiteY109" fmla="*/ 1490460 h 2613972"/>
                <a:gd name="connsiteX110" fmla="*/ 157217 w 5049473"/>
                <a:gd name="connsiteY110" fmla="*/ 1472318 h 2613972"/>
                <a:gd name="connsiteX111" fmla="*/ 105692 w 5049473"/>
                <a:gd name="connsiteY111" fmla="*/ 1508966 h 2613972"/>
                <a:gd name="connsiteX112" fmla="*/ 105692 w 5049473"/>
                <a:gd name="connsiteY112" fmla="*/ 1704909 h 2613972"/>
                <a:gd name="connsiteX113" fmla="*/ 141615 w 5049473"/>
                <a:gd name="connsiteY113" fmla="*/ 1756072 h 2613972"/>
                <a:gd name="connsiteX114" fmla="*/ 192777 w 5049473"/>
                <a:gd name="connsiteY114" fmla="*/ 1799252 h 2613972"/>
                <a:gd name="connsiteX115" fmla="*/ 250835 w 5049473"/>
                <a:gd name="connsiteY115" fmla="*/ 1835538 h 2613972"/>
                <a:gd name="connsiteX116" fmla="*/ 359692 w 5049473"/>
                <a:gd name="connsiteY116" fmla="*/ 1828280 h 2613972"/>
                <a:gd name="connsiteX117" fmla="*/ 394163 w 5049473"/>
                <a:gd name="connsiteY117" fmla="*/ 1803243 h 2613972"/>
                <a:gd name="connsiteX118" fmla="*/ 410492 w 5049473"/>
                <a:gd name="connsiteY118" fmla="*/ 1704909 h 2613972"/>
                <a:gd name="connsiteX119" fmla="*/ 366949 w 5049473"/>
                <a:gd name="connsiteY119" fmla="*/ 1690395 h 2613972"/>
                <a:gd name="connsiteX120" fmla="*/ 316149 w 5049473"/>
                <a:gd name="connsiteY120" fmla="*/ 1697652 h 2613972"/>
                <a:gd name="connsiteX121" fmla="*/ 279863 w 5049473"/>
                <a:gd name="connsiteY121" fmla="*/ 1726680 h 2613972"/>
                <a:gd name="connsiteX122" fmla="*/ 265349 w 5049473"/>
                <a:gd name="connsiteY122" fmla="*/ 1791995 h 2613972"/>
                <a:gd name="connsiteX123" fmla="*/ 276235 w 5049473"/>
                <a:gd name="connsiteY123" fmla="*/ 1945846 h 2613972"/>
                <a:gd name="connsiteX124" fmla="*/ 331026 w 5049473"/>
                <a:gd name="connsiteY124" fmla="*/ 1991203 h 2613972"/>
                <a:gd name="connsiteX125" fmla="*/ 417749 w 5049473"/>
                <a:gd name="connsiteY125" fmla="*/ 2009709 h 2613972"/>
                <a:gd name="connsiteX126" fmla="*/ 526606 w 5049473"/>
                <a:gd name="connsiteY126" fmla="*/ 2002452 h 2613972"/>
                <a:gd name="connsiteX127" fmla="*/ 555635 w 5049473"/>
                <a:gd name="connsiteY127" fmla="*/ 1980680 h 2613972"/>
                <a:gd name="connsiteX128" fmla="*/ 599177 w 5049473"/>
                <a:gd name="connsiteY128" fmla="*/ 1951652 h 2613972"/>
                <a:gd name="connsiteX129" fmla="*/ 628206 w 5049473"/>
                <a:gd name="connsiteY129" fmla="*/ 1908109 h 2613972"/>
                <a:gd name="connsiteX130" fmla="*/ 613692 w 5049473"/>
                <a:gd name="connsiteY130" fmla="*/ 1842795 h 2613972"/>
                <a:gd name="connsiteX131" fmla="*/ 570149 w 5049473"/>
                <a:gd name="connsiteY131" fmla="*/ 1799252 h 2613972"/>
                <a:gd name="connsiteX132" fmla="*/ 528057 w 5049473"/>
                <a:gd name="connsiteY132" fmla="*/ 1807235 h 2613972"/>
                <a:gd name="connsiteX133" fmla="*/ 481249 w 5049473"/>
                <a:gd name="connsiteY133" fmla="*/ 1905206 h 2613972"/>
                <a:gd name="connsiteX134" fmla="*/ 555635 w 5049473"/>
                <a:gd name="connsiteY134" fmla="*/ 2002452 h 2613972"/>
                <a:gd name="connsiteX135" fmla="*/ 570149 w 5049473"/>
                <a:gd name="connsiteY135" fmla="*/ 2024223 h 2613972"/>
                <a:gd name="connsiteX136" fmla="*/ 700777 w 5049473"/>
                <a:gd name="connsiteY136" fmla="*/ 2075023 h 2613972"/>
                <a:gd name="connsiteX137" fmla="*/ 737063 w 5049473"/>
                <a:gd name="connsiteY137" fmla="*/ 2089538 h 2613972"/>
                <a:gd name="connsiteX138" fmla="*/ 867692 w 5049473"/>
                <a:gd name="connsiteY138" fmla="*/ 2126549 h 2613972"/>
                <a:gd name="connsiteX139" fmla="*/ 969292 w 5049473"/>
                <a:gd name="connsiteY139" fmla="*/ 2154852 h 2613972"/>
                <a:gd name="connsiteX140" fmla="*/ 1078149 w 5049473"/>
                <a:gd name="connsiteY140" fmla="*/ 2140338 h 2613972"/>
                <a:gd name="connsiteX141" fmla="*/ 1128949 w 5049473"/>
                <a:gd name="connsiteY141" fmla="*/ 2111309 h 2613972"/>
                <a:gd name="connsiteX142" fmla="*/ 1247603 w 5049473"/>
                <a:gd name="connsiteY142" fmla="*/ 2020232 h 2613972"/>
                <a:gd name="connsiteX143" fmla="*/ 1291509 w 5049473"/>
                <a:gd name="connsiteY143" fmla="*/ 1963989 h 2613972"/>
                <a:gd name="connsiteX144" fmla="*/ 1278083 w 5049473"/>
                <a:gd name="connsiteY144" fmla="*/ 1846060 h 2613972"/>
                <a:gd name="connsiteX145" fmla="*/ 1223292 w 5049473"/>
                <a:gd name="connsiteY145" fmla="*/ 1821023 h 2613972"/>
                <a:gd name="connsiteX146" fmla="*/ 1129675 w 5049473"/>
                <a:gd name="connsiteY146" fmla="*/ 1839892 h 2613972"/>
                <a:gd name="connsiteX147" fmla="*/ 1107177 w 5049473"/>
                <a:gd name="connsiteY147" fmla="*/ 1900852 h 2613972"/>
                <a:gd name="connsiteX148" fmla="*/ 1085406 w 5049473"/>
                <a:gd name="connsiteY148" fmla="*/ 2009709 h 2613972"/>
                <a:gd name="connsiteX149" fmla="*/ 1020092 w 5049473"/>
                <a:gd name="connsiteY149" fmla="*/ 2002452 h 2613972"/>
                <a:gd name="connsiteX150" fmla="*/ 984532 w 5049473"/>
                <a:gd name="connsiteY150" fmla="*/ 1918269 h 2613972"/>
                <a:gd name="connsiteX151" fmla="*/ 996869 w 5049473"/>
                <a:gd name="connsiteY151" fmla="*/ 1814492 h 2613972"/>
                <a:gd name="connsiteX152" fmla="*/ 1070529 w 5049473"/>
                <a:gd name="connsiteY152" fmla="*/ 1738292 h 2613972"/>
                <a:gd name="connsiteX153" fmla="*/ 1230549 w 5049473"/>
                <a:gd name="connsiteY153" fmla="*/ 1697652 h 2613972"/>
                <a:gd name="connsiteX154" fmla="*/ 1339406 w 5049473"/>
                <a:gd name="connsiteY154" fmla="*/ 1704909 h 2613972"/>
                <a:gd name="connsiteX155" fmla="*/ 1426492 w 5049473"/>
                <a:gd name="connsiteY155" fmla="*/ 1748452 h 2613972"/>
                <a:gd name="connsiteX156" fmla="*/ 1480557 w 5049473"/>
                <a:gd name="connsiteY156" fmla="*/ 1799252 h 2613972"/>
                <a:gd name="connsiteX157" fmla="*/ 1510312 w 5049473"/>
                <a:gd name="connsiteY157" fmla="*/ 1866380 h 2613972"/>
                <a:gd name="connsiteX158" fmla="*/ 1511037 w 5049473"/>
                <a:gd name="connsiteY158" fmla="*/ 1968706 h 2613972"/>
                <a:gd name="connsiteX159" fmla="*/ 1463866 w 5049473"/>
                <a:gd name="connsiteY159" fmla="*/ 2053615 h 2613972"/>
                <a:gd name="connsiteX160" fmla="*/ 1404720 w 5049473"/>
                <a:gd name="connsiteY160" fmla="*/ 2169366 h 2613972"/>
                <a:gd name="connsiteX161" fmla="*/ 1368435 w 5049473"/>
                <a:gd name="connsiteY161" fmla="*/ 2299995 h 2613972"/>
                <a:gd name="connsiteX162" fmla="*/ 1370975 w 5049473"/>
                <a:gd name="connsiteY162" fmla="*/ 2456023 h 2613972"/>
                <a:gd name="connsiteX163" fmla="*/ 1513577 w 5049473"/>
                <a:gd name="connsiteY163" fmla="*/ 2561252 h 2613972"/>
                <a:gd name="connsiteX164" fmla="*/ 1636949 w 5049473"/>
                <a:gd name="connsiteY164" fmla="*/ 2597538 h 2613972"/>
                <a:gd name="connsiteX165" fmla="*/ 1813297 w 5049473"/>
                <a:gd name="connsiteY165" fmla="*/ 2613957 h 2613972"/>
                <a:gd name="connsiteX166" fmla="*/ 1929775 w 5049473"/>
                <a:gd name="connsiteY166" fmla="*/ 2579213 h 2613972"/>
                <a:gd name="connsiteX167" fmla="*/ 1963520 w 5049473"/>
                <a:gd name="connsiteY167" fmla="*/ 2503195 h 2613972"/>
                <a:gd name="connsiteX168" fmla="*/ 2006337 w 5049473"/>
                <a:gd name="connsiteY168" fmla="*/ 2321766 h 2613972"/>
                <a:gd name="connsiteX169" fmla="*/ 2043349 w 5049473"/>
                <a:gd name="connsiteY169" fmla="*/ 2118566 h 2613972"/>
                <a:gd name="connsiteX170" fmla="*/ 2102495 w 5049473"/>
                <a:gd name="connsiteY170" fmla="*/ 1994469 h 2613972"/>
                <a:gd name="connsiteX171" fmla="*/ 2221512 w 5049473"/>
                <a:gd name="connsiteY171" fmla="*/ 1885975 h 2613972"/>
                <a:gd name="connsiteX172" fmla="*/ 2333362 w 5049473"/>
                <a:gd name="connsiteY172" fmla="*/ 1873365 h 2613972"/>
                <a:gd name="connsiteX173" fmla="*/ 2398949 w 5049473"/>
                <a:gd name="connsiteY173" fmla="*/ 1886338 h 2613972"/>
                <a:gd name="connsiteX174" fmla="*/ 2457006 w 5049473"/>
                <a:gd name="connsiteY174" fmla="*/ 1937138 h 2613972"/>
                <a:gd name="connsiteX175" fmla="*/ 2493292 w 5049473"/>
                <a:gd name="connsiteY175" fmla="*/ 1980680 h 2613972"/>
                <a:gd name="connsiteX176" fmla="*/ 2533387 w 5049473"/>
                <a:gd name="connsiteY176" fmla="*/ 2070850 h 2613972"/>
                <a:gd name="connsiteX177" fmla="*/ 2542550 w 5049473"/>
                <a:gd name="connsiteY177" fmla="*/ 2186783 h 2613972"/>
                <a:gd name="connsiteX178" fmla="*/ 2476600 w 5049473"/>
                <a:gd name="connsiteY178" fmla="*/ 2276772 h 2613972"/>
                <a:gd name="connsiteX179" fmla="*/ 2332092 w 5049473"/>
                <a:gd name="connsiteY179" fmla="*/ 2284845 h 2613972"/>
                <a:gd name="connsiteX180" fmla="*/ 2435144 w 5049473"/>
                <a:gd name="connsiteY180" fmla="*/ 2156666 h 2613972"/>
                <a:gd name="connsiteX181" fmla="*/ 2379899 w 5049473"/>
                <a:gd name="connsiteY181" fmla="*/ 2052435 h 2613972"/>
                <a:gd name="connsiteX182" fmla="*/ 2275577 w 5049473"/>
                <a:gd name="connsiteY182" fmla="*/ 2024223 h 2613972"/>
                <a:gd name="connsiteX183" fmla="*/ 2152206 w 5049473"/>
                <a:gd name="connsiteY183" fmla="*/ 2118566 h 2613972"/>
                <a:gd name="connsiteX184" fmla="*/ 2130435 w 5049473"/>
                <a:gd name="connsiteY184" fmla="*/ 2358052 h 2613972"/>
                <a:gd name="connsiteX185" fmla="*/ 2209265 w 5049473"/>
                <a:gd name="connsiteY185" fmla="*/ 2471898 h 2613972"/>
                <a:gd name="connsiteX186" fmla="*/ 2319120 w 5049473"/>
                <a:gd name="connsiteY186" fmla="*/ 2539480 h 2613972"/>
                <a:gd name="connsiteX187" fmla="*/ 2532662 w 5049473"/>
                <a:gd name="connsiteY187" fmla="*/ 2572682 h 2613972"/>
                <a:gd name="connsiteX188" fmla="*/ 2587635 w 5049473"/>
                <a:gd name="connsiteY188" fmla="*/ 2488680 h 2613972"/>
                <a:gd name="connsiteX189" fmla="*/ 2594892 w 5049473"/>
                <a:gd name="connsiteY189" fmla="*/ 2416109 h 2613972"/>
                <a:gd name="connsiteX190" fmla="*/ 2790835 w 5049473"/>
                <a:gd name="connsiteY190" fmla="*/ 2459652 h 2613972"/>
                <a:gd name="connsiteX191" fmla="*/ 2767612 w 5049473"/>
                <a:gd name="connsiteY191" fmla="*/ 2272145 h 2613972"/>
                <a:gd name="connsiteX192" fmla="*/ 2980246 w 5049473"/>
                <a:gd name="connsiteY192" fmla="*/ 2288837 h 2613972"/>
                <a:gd name="connsiteX193" fmla="*/ 2916474 w 5049473"/>
                <a:gd name="connsiteY193" fmla="*/ 2071576 h 2613972"/>
                <a:gd name="connsiteX194" fmla="*/ 3146435 w 5049473"/>
                <a:gd name="connsiteY194" fmla="*/ 2045995 h 2613972"/>
                <a:gd name="connsiteX195" fmla="*/ 3023063 w 5049473"/>
                <a:gd name="connsiteY195" fmla="*/ 1850052 h 2613972"/>
                <a:gd name="connsiteX196" fmla="*/ 3251300 w 5049473"/>
                <a:gd name="connsiteY196" fmla="*/ 1833179 h 2613972"/>
                <a:gd name="connsiteX197" fmla="*/ 3091099 w 5049473"/>
                <a:gd name="connsiteY197" fmla="*/ 1654109 h 2613972"/>
                <a:gd name="connsiteX198" fmla="*/ 3298835 w 5049473"/>
                <a:gd name="connsiteY198" fmla="*/ 1574280 h 2613972"/>
                <a:gd name="connsiteX199" fmla="*/ 3119402 w 5049473"/>
                <a:gd name="connsiteY199" fmla="*/ 1427233 h 2613972"/>
                <a:gd name="connsiteX200" fmla="*/ 3313349 w 5049473"/>
                <a:gd name="connsiteY200" fmla="*/ 1269480 h 2613972"/>
                <a:gd name="connsiteX201" fmla="*/ 3097993 w 5049473"/>
                <a:gd name="connsiteY201" fmla="*/ 1179401 h 2613972"/>
                <a:gd name="connsiteX202" fmla="*/ 3255292 w 5049473"/>
                <a:gd name="connsiteY202" fmla="*/ 1000966 h 2613972"/>
                <a:gd name="connsiteX203" fmla="*/ 3028325 w 5049473"/>
                <a:gd name="connsiteY203" fmla="*/ 929937 h 2613972"/>
                <a:gd name="connsiteX204" fmla="*/ 3131920 w 5049473"/>
                <a:gd name="connsiteY204" fmla="*/ 710680 h 2613972"/>
                <a:gd name="connsiteX205" fmla="*/ 2892435 w 5049473"/>
                <a:gd name="connsiteY205" fmla="*/ 652623 h 2613972"/>
                <a:gd name="connsiteX206" fmla="*/ 2976527 w 5049473"/>
                <a:gd name="connsiteY206" fmla="*/ 470741 h 2613972"/>
                <a:gd name="connsiteX207" fmla="*/ 2736950 w 5049473"/>
                <a:gd name="connsiteY207" fmla="*/ 453233 h 2613972"/>
                <a:gd name="connsiteX208" fmla="*/ 2725520 w 5049473"/>
                <a:gd name="connsiteY208" fmla="*/ 297023 h 2613972"/>
                <a:gd name="connsiteX209" fmla="*/ 2711006 w 5049473"/>
                <a:gd name="connsiteY209"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4300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969292 w 5049473"/>
                <a:gd name="connsiteY58" fmla="*/ 267995 h 2613972"/>
                <a:gd name="connsiteX59" fmla="*/ 889463 w 5049473"/>
                <a:gd name="connsiteY59" fmla="*/ 326052 h 2613972"/>
                <a:gd name="connsiteX60" fmla="*/ 763189 w 5049473"/>
                <a:gd name="connsiteY60" fmla="*/ 427289 h 2613972"/>
                <a:gd name="connsiteX61" fmla="*/ 693520 w 5049473"/>
                <a:gd name="connsiteY61" fmla="*/ 507480 h 2613972"/>
                <a:gd name="connsiteX62" fmla="*/ 664492 w 5049473"/>
                <a:gd name="connsiteY62" fmla="*/ 551023 h 2613972"/>
                <a:gd name="connsiteX63" fmla="*/ 642720 w 5049473"/>
                <a:gd name="connsiteY63" fmla="*/ 616338 h 2613972"/>
                <a:gd name="connsiteX64" fmla="*/ 651792 w 5049473"/>
                <a:gd name="connsiteY64" fmla="*/ 747692 h 2613972"/>
                <a:gd name="connsiteX65" fmla="*/ 700052 w 5049473"/>
                <a:gd name="connsiteY65" fmla="*/ 811192 h 2613972"/>
                <a:gd name="connsiteX66" fmla="*/ 751577 w 5049473"/>
                <a:gd name="connsiteY66" fmla="*/ 811555 h 2613972"/>
                <a:gd name="connsiteX67" fmla="*/ 775889 w 5049473"/>
                <a:gd name="connsiteY67" fmla="*/ 755675 h 2613972"/>
                <a:gd name="connsiteX68" fmla="*/ 764640 w 5049473"/>
                <a:gd name="connsiteY68" fmla="*/ 686006 h 2613972"/>
                <a:gd name="connsiteX69" fmla="*/ 704769 w 5049473"/>
                <a:gd name="connsiteY69" fmla="*/ 651172 h 2613972"/>
                <a:gd name="connsiteX70" fmla="*/ 567246 w 5049473"/>
                <a:gd name="connsiteY70" fmla="*/ 645729 h 2613972"/>
                <a:gd name="connsiteX71" fmla="*/ 468549 w 5049473"/>
                <a:gd name="connsiteY71" fmla="*/ 688909 h 2613972"/>
                <a:gd name="connsiteX72" fmla="*/ 446777 w 5049473"/>
                <a:gd name="connsiteY72" fmla="*/ 761480 h 2613972"/>
                <a:gd name="connsiteX73" fmla="*/ 475806 w 5049473"/>
                <a:gd name="connsiteY73" fmla="*/ 855823 h 2613972"/>
                <a:gd name="connsiteX74" fmla="*/ 533863 w 5049473"/>
                <a:gd name="connsiteY74" fmla="*/ 848566 h 2613972"/>
                <a:gd name="connsiteX75" fmla="*/ 541120 w 5049473"/>
                <a:gd name="connsiteY75" fmla="*/ 826795 h 2613972"/>
                <a:gd name="connsiteX76" fmla="*/ 519349 w 5049473"/>
                <a:gd name="connsiteY76" fmla="*/ 746966 h 2613972"/>
                <a:gd name="connsiteX77" fmla="*/ 497577 w 5049473"/>
                <a:gd name="connsiteY77" fmla="*/ 732452 h 2613972"/>
                <a:gd name="connsiteX78" fmla="*/ 352435 w 5049473"/>
                <a:gd name="connsiteY78" fmla="*/ 739709 h 2613972"/>
                <a:gd name="connsiteX79" fmla="*/ 252286 w 5049473"/>
                <a:gd name="connsiteY79" fmla="*/ 797766 h 2613972"/>
                <a:gd name="connsiteX80" fmla="*/ 192777 w 5049473"/>
                <a:gd name="connsiteY80" fmla="*/ 899366 h 2613972"/>
                <a:gd name="connsiteX81" fmla="*/ 187335 w 5049473"/>
                <a:gd name="connsiteY81" fmla="*/ 1033260 h 2613972"/>
                <a:gd name="connsiteX82" fmla="*/ 218177 w 5049473"/>
                <a:gd name="connsiteY82" fmla="*/ 1077529 h 2613972"/>
                <a:gd name="connsiteX83" fmla="*/ 278049 w 5049473"/>
                <a:gd name="connsiteY83" fmla="*/ 1070272 h 2613972"/>
                <a:gd name="connsiteX84" fmla="*/ 297643 w 5049473"/>
                <a:gd name="connsiteY84" fmla="*/ 1029269 h 2613972"/>
                <a:gd name="connsiteX85" fmla="*/ 260995 w 5049473"/>
                <a:gd name="connsiteY85" fmla="*/ 964318 h 2613972"/>
                <a:gd name="connsiteX86" fmla="*/ 172095 w 5049473"/>
                <a:gd name="connsiteY86" fmla="*/ 958875 h 2613972"/>
                <a:gd name="connsiteX87" fmla="*/ 108957 w 5049473"/>
                <a:gd name="connsiteY87" fmla="*/ 1003143 h 2613972"/>
                <a:gd name="connsiteX88" fmla="*/ 54892 w 5049473"/>
                <a:gd name="connsiteY88" fmla="*/ 1073538 h 2613972"/>
                <a:gd name="connsiteX89" fmla="*/ 14252 w 5049473"/>
                <a:gd name="connsiteY89" fmla="*/ 1163526 h 2613972"/>
                <a:gd name="connsiteX90" fmla="*/ 20783 w 5049473"/>
                <a:gd name="connsiteY90" fmla="*/ 1268755 h 2613972"/>
                <a:gd name="connsiteX91" fmla="*/ 69406 w 5049473"/>
                <a:gd name="connsiteY91" fmla="*/ 1320280 h 2613972"/>
                <a:gd name="connsiteX92" fmla="*/ 112949 w 5049473"/>
                <a:gd name="connsiteY92" fmla="*/ 1349309 h 2613972"/>
                <a:gd name="connsiteX93" fmla="*/ 159032 w 5049473"/>
                <a:gd name="connsiteY93" fmla="*/ 1348583 h 2613972"/>
                <a:gd name="connsiteX94" fmla="*/ 217089 w 5049473"/>
                <a:gd name="connsiteY94" fmla="*/ 1323183 h 2613972"/>
                <a:gd name="connsiteX95" fmla="*/ 199672 w 5049473"/>
                <a:gd name="connsiteY95" fmla="*/ 1249886 h 2613972"/>
                <a:gd name="connsiteX96" fmla="*/ 124197 w 5049473"/>
                <a:gd name="connsiteY96" fmla="*/ 1242992 h 2613972"/>
                <a:gd name="connsiteX97" fmla="*/ 54892 w 5049473"/>
                <a:gd name="connsiteY97" fmla="*/ 1269480 h 2613972"/>
                <a:gd name="connsiteX98" fmla="*/ 33120 w 5049473"/>
                <a:gd name="connsiteY98" fmla="*/ 1305766 h 2613972"/>
                <a:gd name="connsiteX99" fmla="*/ 18606 w 5049473"/>
                <a:gd name="connsiteY99" fmla="*/ 1327538 h 2613972"/>
                <a:gd name="connsiteX100" fmla="*/ 4092 w 5049473"/>
                <a:gd name="connsiteY100" fmla="*/ 1386320 h 2613972"/>
                <a:gd name="connsiteX101" fmla="*/ 3729 w 5049473"/>
                <a:gd name="connsiteY101" fmla="*/ 1442926 h 2613972"/>
                <a:gd name="connsiteX102" fmla="*/ 47635 w 5049473"/>
                <a:gd name="connsiteY102" fmla="*/ 1501709 h 2613972"/>
                <a:gd name="connsiteX103" fmla="*/ 91177 w 5049473"/>
                <a:gd name="connsiteY103" fmla="*/ 1530738 h 2613972"/>
                <a:gd name="connsiteX104" fmla="*/ 127100 w 5049473"/>
                <a:gd name="connsiteY104" fmla="*/ 1575006 h 2613972"/>
                <a:gd name="connsiteX105" fmla="*/ 171006 w 5049473"/>
                <a:gd name="connsiteY105" fmla="*/ 1588795 h 2613972"/>
                <a:gd name="connsiteX106" fmla="*/ 228337 w 5049473"/>
                <a:gd name="connsiteY106" fmla="*/ 1568475 h 2613972"/>
                <a:gd name="connsiteX107" fmla="*/ 236683 w 5049473"/>
                <a:gd name="connsiteY107" fmla="*/ 1490460 h 2613972"/>
                <a:gd name="connsiteX108" fmla="*/ 157217 w 5049473"/>
                <a:gd name="connsiteY108" fmla="*/ 1472318 h 2613972"/>
                <a:gd name="connsiteX109" fmla="*/ 105692 w 5049473"/>
                <a:gd name="connsiteY109" fmla="*/ 1508966 h 2613972"/>
                <a:gd name="connsiteX110" fmla="*/ 105692 w 5049473"/>
                <a:gd name="connsiteY110" fmla="*/ 1704909 h 2613972"/>
                <a:gd name="connsiteX111" fmla="*/ 141615 w 5049473"/>
                <a:gd name="connsiteY111" fmla="*/ 1756072 h 2613972"/>
                <a:gd name="connsiteX112" fmla="*/ 192777 w 5049473"/>
                <a:gd name="connsiteY112" fmla="*/ 1799252 h 2613972"/>
                <a:gd name="connsiteX113" fmla="*/ 250835 w 5049473"/>
                <a:gd name="connsiteY113" fmla="*/ 1835538 h 2613972"/>
                <a:gd name="connsiteX114" fmla="*/ 359692 w 5049473"/>
                <a:gd name="connsiteY114" fmla="*/ 1828280 h 2613972"/>
                <a:gd name="connsiteX115" fmla="*/ 394163 w 5049473"/>
                <a:gd name="connsiteY115" fmla="*/ 1803243 h 2613972"/>
                <a:gd name="connsiteX116" fmla="*/ 410492 w 5049473"/>
                <a:gd name="connsiteY116" fmla="*/ 1704909 h 2613972"/>
                <a:gd name="connsiteX117" fmla="*/ 366949 w 5049473"/>
                <a:gd name="connsiteY117" fmla="*/ 1690395 h 2613972"/>
                <a:gd name="connsiteX118" fmla="*/ 316149 w 5049473"/>
                <a:gd name="connsiteY118" fmla="*/ 1697652 h 2613972"/>
                <a:gd name="connsiteX119" fmla="*/ 279863 w 5049473"/>
                <a:gd name="connsiteY119" fmla="*/ 1726680 h 2613972"/>
                <a:gd name="connsiteX120" fmla="*/ 265349 w 5049473"/>
                <a:gd name="connsiteY120" fmla="*/ 1791995 h 2613972"/>
                <a:gd name="connsiteX121" fmla="*/ 276235 w 5049473"/>
                <a:gd name="connsiteY121" fmla="*/ 1945846 h 2613972"/>
                <a:gd name="connsiteX122" fmla="*/ 331026 w 5049473"/>
                <a:gd name="connsiteY122" fmla="*/ 1991203 h 2613972"/>
                <a:gd name="connsiteX123" fmla="*/ 417749 w 5049473"/>
                <a:gd name="connsiteY123" fmla="*/ 2009709 h 2613972"/>
                <a:gd name="connsiteX124" fmla="*/ 526606 w 5049473"/>
                <a:gd name="connsiteY124" fmla="*/ 2002452 h 2613972"/>
                <a:gd name="connsiteX125" fmla="*/ 555635 w 5049473"/>
                <a:gd name="connsiteY125" fmla="*/ 1980680 h 2613972"/>
                <a:gd name="connsiteX126" fmla="*/ 599177 w 5049473"/>
                <a:gd name="connsiteY126" fmla="*/ 1951652 h 2613972"/>
                <a:gd name="connsiteX127" fmla="*/ 628206 w 5049473"/>
                <a:gd name="connsiteY127" fmla="*/ 1908109 h 2613972"/>
                <a:gd name="connsiteX128" fmla="*/ 613692 w 5049473"/>
                <a:gd name="connsiteY128" fmla="*/ 1842795 h 2613972"/>
                <a:gd name="connsiteX129" fmla="*/ 570149 w 5049473"/>
                <a:gd name="connsiteY129" fmla="*/ 1799252 h 2613972"/>
                <a:gd name="connsiteX130" fmla="*/ 528057 w 5049473"/>
                <a:gd name="connsiteY130" fmla="*/ 1807235 h 2613972"/>
                <a:gd name="connsiteX131" fmla="*/ 481249 w 5049473"/>
                <a:gd name="connsiteY131" fmla="*/ 1905206 h 2613972"/>
                <a:gd name="connsiteX132" fmla="*/ 555635 w 5049473"/>
                <a:gd name="connsiteY132" fmla="*/ 2002452 h 2613972"/>
                <a:gd name="connsiteX133" fmla="*/ 570149 w 5049473"/>
                <a:gd name="connsiteY133" fmla="*/ 2024223 h 2613972"/>
                <a:gd name="connsiteX134" fmla="*/ 700777 w 5049473"/>
                <a:gd name="connsiteY134" fmla="*/ 2075023 h 2613972"/>
                <a:gd name="connsiteX135" fmla="*/ 737063 w 5049473"/>
                <a:gd name="connsiteY135" fmla="*/ 2089538 h 2613972"/>
                <a:gd name="connsiteX136" fmla="*/ 867692 w 5049473"/>
                <a:gd name="connsiteY136" fmla="*/ 2126549 h 2613972"/>
                <a:gd name="connsiteX137" fmla="*/ 969292 w 5049473"/>
                <a:gd name="connsiteY137" fmla="*/ 2154852 h 2613972"/>
                <a:gd name="connsiteX138" fmla="*/ 1078149 w 5049473"/>
                <a:gd name="connsiteY138" fmla="*/ 2140338 h 2613972"/>
                <a:gd name="connsiteX139" fmla="*/ 1128949 w 5049473"/>
                <a:gd name="connsiteY139" fmla="*/ 2111309 h 2613972"/>
                <a:gd name="connsiteX140" fmla="*/ 1247603 w 5049473"/>
                <a:gd name="connsiteY140" fmla="*/ 2020232 h 2613972"/>
                <a:gd name="connsiteX141" fmla="*/ 1291509 w 5049473"/>
                <a:gd name="connsiteY141" fmla="*/ 1963989 h 2613972"/>
                <a:gd name="connsiteX142" fmla="*/ 1278083 w 5049473"/>
                <a:gd name="connsiteY142" fmla="*/ 1846060 h 2613972"/>
                <a:gd name="connsiteX143" fmla="*/ 1223292 w 5049473"/>
                <a:gd name="connsiteY143" fmla="*/ 1821023 h 2613972"/>
                <a:gd name="connsiteX144" fmla="*/ 1129675 w 5049473"/>
                <a:gd name="connsiteY144" fmla="*/ 1839892 h 2613972"/>
                <a:gd name="connsiteX145" fmla="*/ 1107177 w 5049473"/>
                <a:gd name="connsiteY145" fmla="*/ 1900852 h 2613972"/>
                <a:gd name="connsiteX146" fmla="*/ 1085406 w 5049473"/>
                <a:gd name="connsiteY146" fmla="*/ 2009709 h 2613972"/>
                <a:gd name="connsiteX147" fmla="*/ 1020092 w 5049473"/>
                <a:gd name="connsiteY147" fmla="*/ 2002452 h 2613972"/>
                <a:gd name="connsiteX148" fmla="*/ 984532 w 5049473"/>
                <a:gd name="connsiteY148" fmla="*/ 1918269 h 2613972"/>
                <a:gd name="connsiteX149" fmla="*/ 996869 w 5049473"/>
                <a:gd name="connsiteY149" fmla="*/ 1814492 h 2613972"/>
                <a:gd name="connsiteX150" fmla="*/ 1070529 w 5049473"/>
                <a:gd name="connsiteY150" fmla="*/ 1738292 h 2613972"/>
                <a:gd name="connsiteX151" fmla="*/ 1230549 w 5049473"/>
                <a:gd name="connsiteY151" fmla="*/ 1697652 h 2613972"/>
                <a:gd name="connsiteX152" fmla="*/ 1339406 w 5049473"/>
                <a:gd name="connsiteY152" fmla="*/ 1704909 h 2613972"/>
                <a:gd name="connsiteX153" fmla="*/ 1426492 w 5049473"/>
                <a:gd name="connsiteY153" fmla="*/ 1748452 h 2613972"/>
                <a:gd name="connsiteX154" fmla="*/ 1480557 w 5049473"/>
                <a:gd name="connsiteY154" fmla="*/ 1799252 h 2613972"/>
                <a:gd name="connsiteX155" fmla="*/ 1510312 w 5049473"/>
                <a:gd name="connsiteY155" fmla="*/ 1866380 h 2613972"/>
                <a:gd name="connsiteX156" fmla="*/ 1511037 w 5049473"/>
                <a:gd name="connsiteY156" fmla="*/ 1968706 h 2613972"/>
                <a:gd name="connsiteX157" fmla="*/ 1463866 w 5049473"/>
                <a:gd name="connsiteY157" fmla="*/ 2053615 h 2613972"/>
                <a:gd name="connsiteX158" fmla="*/ 1404720 w 5049473"/>
                <a:gd name="connsiteY158" fmla="*/ 2169366 h 2613972"/>
                <a:gd name="connsiteX159" fmla="*/ 1368435 w 5049473"/>
                <a:gd name="connsiteY159" fmla="*/ 2299995 h 2613972"/>
                <a:gd name="connsiteX160" fmla="*/ 1370975 w 5049473"/>
                <a:gd name="connsiteY160" fmla="*/ 2456023 h 2613972"/>
                <a:gd name="connsiteX161" fmla="*/ 1513577 w 5049473"/>
                <a:gd name="connsiteY161" fmla="*/ 2561252 h 2613972"/>
                <a:gd name="connsiteX162" fmla="*/ 1636949 w 5049473"/>
                <a:gd name="connsiteY162" fmla="*/ 2597538 h 2613972"/>
                <a:gd name="connsiteX163" fmla="*/ 1813297 w 5049473"/>
                <a:gd name="connsiteY163" fmla="*/ 2613957 h 2613972"/>
                <a:gd name="connsiteX164" fmla="*/ 1929775 w 5049473"/>
                <a:gd name="connsiteY164" fmla="*/ 2579213 h 2613972"/>
                <a:gd name="connsiteX165" fmla="*/ 1963520 w 5049473"/>
                <a:gd name="connsiteY165" fmla="*/ 2503195 h 2613972"/>
                <a:gd name="connsiteX166" fmla="*/ 2006337 w 5049473"/>
                <a:gd name="connsiteY166" fmla="*/ 2321766 h 2613972"/>
                <a:gd name="connsiteX167" fmla="*/ 2043349 w 5049473"/>
                <a:gd name="connsiteY167" fmla="*/ 2118566 h 2613972"/>
                <a:gd name="connsiteX168" fmla="*/ 2102495 w 5049473"/>
                <a:gd name="connsiteY168" fmla="*/ 1994469 h 2613972"/>
                <a:gd name="connsiteX169" fmla="*/ 2221512 w 5049473"/>
                <a:gd name="connsiteY169" fmla="*/ 1885975 h 2613972"/>
                <a:gd name="connsiteX170" fmla="*/ 2333362 w 5049473"/>
                <a:gd name="connsiteY170" fmla="*/ 1873365 h 2613972"/>
                <a:gd name="connsiteX171" fmla="*/ 2398949 w 5049473"/>
                <a:gd name="connsiteY171" fmla="*/ 1886338 h 2613972"/>
                <a:gd name="connsiteX172" fmla="*/ 2457006 w 5049473"/>
                <a:gd name="connsiteY172" fmla="*/ 1937138 h 2613972"/>
                <a:gd name="connsiteX173" fmla="*/ 2493292 w 5049473"/>
                <a:gd name="connsiteY173" fmla="*/ 1980680 h 2613972"/>
                <a:gd name="connsiteX174" fmla="*/ 2533387 w 5049473"/>
                <a:gd name="connsiteY174" fmla="*/ 2070850 h 2613972"/>
                <a:gd name="connsiteX175" fmla="*/ 2542550 w 5049473"/>
                <a:gd name="connsiteY175" fmla="*/ 2186783 h 2613972"/>
                <a:gd name="connsiteX176" fmla="*/ 2476600 w 5049473"/>
                <a:gd name="connsiteY176" fmla="*/ 2276772 h 2613972"/>
                <a:gd name="connsiteX177" fmla="*/ 2332092 w 5049473"/>
                <a:gd name="connsiteY177" fmla="*/ 2284845 h 2613972"/>
                <a:gd name="connsiteX178" fmla="*/ 2435144 w 5049473"/>
                <a:gd name="connsiteY178" fmla="*/ 2156666 h 2613972"/>
                <a:gd name="connsiteX179" fmla="*/ 2379899 w 5049473"/>
                <a:gd name="connsiteY179" fmla="*/ 2052435 h 2613972"/>
                <a:gd name="connsiteX180" fmla="*/ 2275577 w 5049473"/>
                <a:gd name="connsiteY180" fmla="*/ 2024223 h 2613972"/>
                <a:gd name="connsiteX181" fmla="*/ 2152206 w 5049473"/>
                <a:gd name="connsiteY181" fmla="*/ 2118566 h 2613972"/>
                <a:gd name="connsiteX182" fmla="*/ 2130435 w 5049473"/>
                <a:gd name="connsiteY182" fmla="*/ 2358052 h 2613972"/>
                <a:gd name="connsiteX183" fmla="*/ 2209265 w 5049473"/>
                <a:gd name="connsiteY183" fmla="*/ 2471898 h 2613972"/>
                <a:gd name="connsiteX184" fmla="*/ 2319120 w 5049473"/>
                <a:gd name="connsiteY184" fmla="*/ 2539480 h 2613972"/>
                <a:gd name="connsiteX185" fmla="*/ 2532662 w 5049473"/>
                <a:gd name="connsiteY185" fmla="*/ 2572682 h 2613972"/>
                <a:gd name="connsiteX186" fmla="*/ 2587635 w 5049473"/>
                <a:gd name="connsiteY186" fmla="*/ 2488680 h 2613972"/>
                <a:gd name="connsiteX187" fmla="*/ 2594892 w 5049473"/>
                <a:gd name="connsiteY187" fmla="*/ 2416109 h 2613972"/>
                <a:gd name="connsiteX188" fmla="*/ 2790835 w 5049473"/>
                <a:gd name="connsiteY188" fmla="*/ 2459652 h 2613972"/>
                <a:gd name="connsiteX189" fmla="*/ 2767612 w 5049473"/>
                <a:gd name="connsiteY189" fmla="*/ 2272145 h 2613972"/>
                <a:gd name="connsiteX190" fmla="*/ 2980246 w 5049473"/>
                <a:gd name="connsiteY190" fmla="*/ 2288837 h 2613972"/>
                <a:gd name="connsiteX191" fmla="*/ 2916474 w 5049473"/>
                <a:gd name="connsiteY191" fmla="*/ 2071576 h 2613972"/>
                <a:gd name="connsiteX192" fmla="*/ 3146435 w 5049473"/>
                <a:gd name="connsiteY192" fmla="*/ 2045995 h 2613972"/>
                <a:gd name="connsiteX193" fmla="*/ 3023063 w 5049473"/>
                <a:gd name="connsiteY193" fmla="*/ 1850052 h 2613972"/>
                <a:gd name="connsiteX194" fmla="*/ 3251300 w 5049473"/>
                <a:gd name="connsiteY194" fmla="*/ 1833179 h 2613972"/>
                <a:gd name="connsiteX195" fmla="*/ 3091099 w 5049473"/>
                <a:gd name="connsiteY195" fmla="*/ 1654109 h 2613972"/>
                <a:gd name="connsiteX196" fmla="*/ 3298835 w 5049473"/>
                <a:gd name="connsiteY196" fmla="*/ 1574280 h 2613972"/>
                <a:gd name="connsiteX197" fmla="*/ 3119402 w 5049473"/>
                <a:gd name="connsiteY197" fmla="*/ 1427233 h 2613972"/>
                <a:gd name="connsiteX198" fmla="*/ 3313349 w 5049473"/>
                <a:gd name="connsiteY198" fmla="*/ 1269480 h 2613972"/>
                <a:gd name="connsiteX199" fmla="*/ 3097993 w 5049473"/>
                <a:gd name="connsiteY199" fmla="*/ 1179401 h 2613972"/>
                <a:gd name="connsiteX200" fmla="*/ 3255292 w 5049473"/>
                <a:gd name="connsiteY200" fmla="*/ 1000966 h 2613972"/>
                <a:gd name="connsiteX201" fmla="*/ 3028325 w 5049473"/>
                <a:gd name="connsiteY201" fmla="*/ 929937 h 2613972"/>
                <a:gd name="connsiteX202" fmla="*/ 3131920 w 5049473"/>
                <a:gd name="connsiteY202" fmla="*/ 710680 h 2613972"/>
                <a:gd name="connsiteX203" fmla="*/ 2892435 w 5049473"/>
                <a:gd name="connsiteY203" fmla="*/ 652623 h 2613972"/>
                <a:gd name="connsiteX204" fmla="*/ 2976527 w 5049473"/>
                <a:gd name="connsiteY204" fmla="*/ 470741 h 2613972"/>
                <a:gd name="connsiteX205" fmla="*/ 2736950 w 5049473"/>
                <a:gd name="connsiteY205" fmla="*/ 453233 h 2613972"/>
                <a:gd name="connsiteX206" fmla="*/ 2725520 w 5049473"/>
                <a:gd name="connsiteY206" fmla="*/ 297023 h 2613972"/>
                <a:gd name="connsiteX207" fmla="*/ 2711006 w 5049473"/>
                <a:gd name="connsiteY20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519746 w 5049473"/>
                <a:gd name="connsiteY56" fmla="*/ 8874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275906 w 5049473"/>
                <a:gd name="connsiteY56" fmla="*/ 15478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1753063 w 5049473"/>
                <a:gd name="connsiteY54" fmla="*/ 35766 h 2613972"/>
                <a:gd name="connsiteX55" fmla="*/ 1275906 w 5049473"/>
                <a:gd name="connsiteY55" fmla="*/ 154783 h 2613972"/>
                <a:gd name="connsiteX56" fmla="*/ 969292 w 5049473"/>
                <a:gd name="connsiteY56" fmla="*/ 267995 h 2613972"/>
                <a:gd name="connsiteX57" fmla="*/ 889463 w 5049473"/>
                <a:gd name="connsiteY57" fmla="*/ 326052 h 2613972"/>
                <a:gd name="connsiteX58" fmla="*/ 763189 w 5049473"/>
                <a:gd name="connsiteY58" fmla="*/ 427289 h 2613972"/>
                <a:gd name="connsiteX59" fmla="*/ 693520 w 5049473"/>
                <a:gd name="connsiteY59" fmla="*/ 507480 h 2613972"/>
                <a:gd name="connsiteX60" fmla="*/ 664492 w 5049473"/>
                <a:gd name="connsiteY60" fmla="*/ 551023 h 2613972"/>
                <a:gd name="connsiteX61" fmla="*/ 642720 w 5049473"/>
                <a:gd name="connsiteY61" fmla="*/ 616338 h 2613972"/>
                <a:gd name="connsiteX62" fmla="*/ 651792 w 5049473"/>
                <a:gd name="connsiteY62" fmla="*/ 747692 h 2613972"/>
                <a:gd name="connsiteX63" fmla="*/ 700052 w 5049473"/>
                <a:gd name="connsiteY63" fmla="*/ 811192 h 2613972"/>
                <a:gd name="connsiteX64" fmla="*/ 751577 w 5049473"/>
                <a:gd name="connsiteY64" fmla="*/ 811555 h 2613972"/>
                <a:gd name="connsiteX65" fmla="*/ 775889 w 5049473"/>
                <a:gd name="connsiteY65" fmla="*/ 755675 h 2613972"/>
                <a:gd name="connsiteX66" fmla="*/ 764640 w 5049473"/>
                <a:gd name="connsiteY66" fmla="*/ 686006 h 2613972"/>
                <a:gd name="connsiteX67" fmla="*/ 704769 w 5049473"/>
                <a:gd name="connsiteY67" fmla="*/ 651172 h 2613972"/>
                <a:gd name="connsiteX68" fmla="*/ 567246 w 5049473"/>
                <a:gd name="connsiteY68" fmla="*/ 645729 h 2613972"/>
                <a:gd name="connsiteX69" fmla="*/ 468549 w 5049473"/>
                <a:gd name="connsiteY69" fmla="*/ 688909 h 2613972"/>
                <a:gd name="connsiteX70" fmla="*/ 446777 w 5049473"/>
                <a:gd name="connsiteY70" fmla="*/ 761480 h 2613972"/>
                <a:gd name="connsiteX71" fmla="*/ 475806 w 5049473"/>
                <a:gd name="connsiteY71" fmla="*/ 855823 h 2613972"/>
                <a:gd name="connsiteX72" fmla="*/ 533863 w 5049473"/>
                <a:gd name="connsiteY72" fmla="*/ 848566 h 2613972"/>
                <a:gd name="connsiteX73" fmla="*/ 541120 w 5049473"/>
                <a:gd name="connsiteY73" fmla="*/ 826795 h 2613972"/>
                <a:gd name="connsiteX74" fmla="*/ 519349 w 5049473"/>
                <a:gd name="connsiteY74" fmla="*/ 746966 h 2613972"/>
                <a:gd name="connsiteX75" fmla="*/ 497577 w 5049473"/>
                <a:gd name="connsiteY75" fmla="*/ 732452 h 2613972"/>
                <a:gd name="connsiteX76" fmla="*/ 352435 w 5049473"/>
                <a:gd name="connsiteY76" fmla="*/ 739709 h 2613972"/>
                <a:gd name="connsiteX77" fmla="*/ 252286 w 5049473"/>
                <a:gd name="connsiteY77" fmla="*/ 797766 h 2613972"/>
                <a:gd name="connsiteX78" fmla="*/ 192777 w 5049473"/>
                <a:gd name="connsiteY78" fmla="*/ 899366 h 2613972"/>
                <a:gd name="connsiteX79" fmla="*/ 187335 w 5049473"/>
                <a:gd name="connsiteY79" fmla="*/ 1033260 h 2613972"/>
                <a:gd name="connsiteX80" fmla="*/ 218177 w 5049473"/>
                <a:gd name="connsiteY80" fmla="*/ 1077529 h 2613972"/>
                <a:gd name="connsiteX81" fmla="*/ 278049 w 5049473"/>
                <a:gd name="connsiteY81" fmla="*/ 1070272 h 2613972"/>
                <a:gd name="connsiteX82" fmla="*/ 297643 w 5049473"/>
                <a:gd name="connsiteY82" fmla="*/ 1029269 h 2613972"/>
                <a:gd name="connsiteX83" fmla="*/ 260995 w 5049473"/>
                <a:gd name="connsiteY83" fmla="*/ 964318 h 2613972"/>
                <a:gd name="connsiteX84" fmla="*/ 172095 w 5049473"/>
                <a:gd name="connsiteY84" fmla="*/ 958875 h 2613972"/>
                <a:gd name="connsiteX85" fmla="*/ 108957 w 5049473"/>
                <a:gd name="connsiteY85" fmla="*/ 1003143 h 2613972"/>
                <a:gd name="connsiteX86" fmla="*/ 54892 w 5049473"/>
                <a:gd name="connsiteY86" fmla="*/ 1073538 h 2613972"/>
                <a:gd name="connsiteX87" fmla="*/ 14252 w 5049473"/>
                <a:gd name="connsiteY87" fmla="*/ 1163526 h 2613972"/>
                <a:gd name="connsiteX88" fmla="*/ 20783 w 5049473"/>
                <a:gd name="connsiteY88" fmla="*/ 1268755 h 2613972"/>
                <a:gd name="connsiteX89" fmla="*/ 69406 w 5049473"/>
                <a:gd name="connsiteY89" fmla="*/ 1320280 h 2613972"/>
                <a:gd name="connsiteX90" fmla="*/ 112949 w 5049473"/>
                <a:gd name="connsiteY90" fmla="*/ 1349309 h 2613972"/>
                <a:gd name="connsiteX91" fmla="*/ 159032 w 5049473"/>
                <a:gd name="connsiteY91" fmla="*/ 1348583 h 2613972"/>
                <a:gd name="connsiteX92" fmla="*/ 217089 w 5049473"/>
                <a:gd name="connsiteY92" fmla="*/ 1323183 h 2613972"/>
                <a:gd name="connsiteX93" fmla="*/ 199672 w 5049473"/>
                <a:gd name="connsiteY93" fmla="*/ 1249886 h 2613972"/>
                <a:gd name="connsiteX94" fmla="*/ 124197 w 5049473"/>
                <a:gd name="connsiteY94" fmla="*/ 1242992 h 2613972"/>
                <a:gd name="connsiteX95" fmla="*/ 54892 w 5049473"/>
                <a:gd name="connsiteY95" fmla="*/ 1269480 h 2613972"/>
                <a:gd name="connsiteX96" fmla="*/ 33120 w 5049473"/>
                <a:gd name="connsiteY96" fmla="*/ 1305766 h 2613972"/>
                <a:gd name="connsiteX97" fmla="*/ 18606 w 5049473"/>
                <a:gd name="connsiteY97" fmla="*/ 1327538 h 2613972"/>
                <a:gd name="connsiteX98" fmla="*/ 4092 w 5049473"/>
                <a:gd name="connsiteY98" fmla="*/ 1386320 h 2613972"/>
                <a:gd name="connsiteX99" fmla="*/ 3729 w 5049473"/>
                <a:gd name="connsiteY99" fmla="*/ 1442926 h 2613972"/>
                <a:gd name="connsiteX100" fmla="*/ 47635 w 5049473"/>
                <a:gd name="connsiteY100" fmla="*/ 1501709 h 2613972"/>
                <a:gd name="connsiteX101" fmla="*/ 91177 w 5049473"/>
                <a:gd name="connsiteY101" fmla="*/ 1530738 h 2613972"/>
                <a:gd name="connsiteX102" fmla="*/ 127100 w 5049473"/>
                <a:gd name="connsiteY102" fmla="*/ 1575006 h 2613972"/>
                <a:gd name="connsiteX103" fmla="*/ 171006 w 5049473"/>
                <a:gd name="connsiteY103" fmla="*/ 1588795 h 2613972"/>
                <a:gd name="connsiteX104" fmla="*/ 228337 w 5049473"/>
                <a:gd name="connsiteY104" fmla="*/ 1568475 h 2613972"/>
                <a:gd name="connsiteX105" fmla="*/ 236683 w 5049473"/>
                <a:gd name="connsiteY105" fmla="*/ 1490460 h 2613972"/>
                <a:gd name="connsiteX106" fmla="*/ 157217 w 5049473"/>
                <a:gd name="connsiteY106" fmla="*/ 1472318 h 2613972"/>
                <a:gd name="connsiteX107" fmla="*/ 105692 w 5049473"/>
                <a:gd name="connsiteY107" fmla="*/ 1508966 h 2613972"/>
                <a:gd name="connsiteX108" fmla="*/ 105692 w 5049473"/>
                <a:gd name="connsiteY108" fmla="*/ 1704909 h 2613972"/>
                <a:gd name="connsiteX109" fmla="*/ 141615 w 5049473"/>
                <a:gd name="connsiteY109" fmla="*/ 1756072 h 2613972"/>
                <a:gd name="connsiteX110" fmla="*/ 192777 w 5049473"/>
                <a:gd name="connsiteY110" fmla="*/ 1799252 h 2613972"/>
                <a:gd name="connsiteX111" fmla="*/ 250835 w 5049473"/>
                <a:gd name="connsiteY111" fmla="*/ 1835538 h 2613972"/>
                <a:gd name="connsiteX112" fmla="*/ 359692 w 5049473"/>
                <a:gd name="connsiteY112" fmla="*/ 1828280 h 2613972"/>
                <a:gd name="connsiteX113" fmla="*/ 394163 w 5049473"/>
                <a:gd name="connsiteY113" fmla="*/ 1803243 h 2613972"/>
                <a:gd name="connsiteX114" fmla="*/ 410492 w 5049473"/>
                <a:gd name="connsiteY114" fmla="*/ 1704909 h 2613972"/>
                <a:gd name="connsiteX115" fmla="*/ 366949 w 5049473"/>
                <a:gd name="connsiteY115" fmla="*/ 1690395 h 2613972"/>
                <a:gd name="connsiteX116" fmla="*/ 316149 w 5049473"/>
                <a:gd name="connsiteY116" fmla="*/ 1697652 h 2613972"/>
                <a:gd name="connsiteX117" fmla="*/ 279863 w 5049473"/>
                <a:gd name="connsiteY117" fmla="*/ 1726680 h 2613972"/>
                <a:gd name="connsiteX118" fmla="*/ 265349 w 5049473"/>
                <a:gd name="connsiteY118" fmla="*/ 1791995 h 2613972"/>
                <a:gd name="connsiteX119" fmla="*/ 276235 w 5049473"/>
                <a:gd name="connsiteY119" fmla="*/ 1945846 h 2613972"/>
                <a:gd name="connsiteX120" fmla="*/ 331026 w 5049473"/>
                <a:gd name="connsiteY120" fmla="*/ 1991203 h 2613972"/>
                <a:gd name="connsiteX121" fmla="*/ 417749 w 5049473"/>
                <a:gd name="connsiteY121" fmla="*/ 2009709 h 2613972"/>
                <a:gd name="connsiteX122" fmla="*/ 526606 w 5049473"/>
                <a:gd name="connsiteY122" fmla="*/ 2002452 h 2613972"/>
                <a:gd name="connsiteX123" fmla="*/ 555635 w 5049473"/>
                <a:gd name="connsiteY123" fmla="*/ 1980680 h 2613972"/>
                <a:gd name="connsiteX124" fmla="*/ 599177 w 5049473"/>
                <a:gd name="connsiteY124" fmla="*/ 1951652 h 2613972"/>
                <a:gd name="connsiteX125" fmla="*/ 628206 w 5049473"/>
                <a:gd name="connsiteY125" fmla="*/ 1908109 h 2613972"/>
                <a:gd name="connsiteX126" fmla="*/ 613692 w 5049473"/>
                <a:gd name="connsiteY126" fmla="*/ 1842795 h 2613972"/>
                <a:gd name="connsiteX127" fmla="*/ 570149 w 5049473"/>
                <a:gd name="connsiteY127" fmla="*/ 1799252 h 2613972"/>
                <a:gd name="connsiteX128" fmla="*/ 528057 w 5049473"/>
                <a:gd name="connsiteY128" fmla="*/ 1807235 h 2613972"/>
                <a:gd name="connsiteX129" fmla="*/ 481249 w 5049473"/>
                <a:gd name="connsiteY129" fmla="*/ 1905206 h 2613972"/>
                <a:gd name="connsiteX130" fmla="*/ 555635 w 5049473"/>
                <a:gd name="connsiteY130" fmla="*/ 2002452 h 2613972"/>
                <a:gd name="connsiteX131" fmla="*/ 570149 w 5049473"/>
                <a:gd name="connsiteY131" fmla="*/ 2024223 h 2613972"/>
                <a:gd name="connsiteX132" fmla="*/ 700777 w 5049473"/>
                <a:gd name="connsiteY132" fmla="*/ 2075023 h 2613972"/>
                <a:gd name="connsiteX133" fmla="*/ 737063 w 5049473"/>
                <a:gd name="connsiteY133" fmla="*/ 2089538 h 2613972"/>
                <a:gd name="connsiteX134" fmla="*/ 867692 w 5049473"/>
                <a:gd name="connsiteY134" fmla="*/ 2126549 h 2613972"/>
                <a:gd name="connsiteX135" fmla="*/ 969292 w 5049473"/>
                <a:gd name="connsiteY135" fmla="*/ 2154852 h 2613972"/>
                <a:gd name="connsiteX136" fmla="*/ 1078149 w 5049473"/>
                <a:gd name="connsiteY136" fmla="*/ 2140338 h 2613972"/>
                <a:gd name="connsiteX137" fmla="*/ 1128949 w 5049473"/>
                <a:gd name="connsiteY137" fmla="*/ 2111309 h 2613972"/>
                <a:gd name="connsiteX138" fmla="*/ 1247603 w 5049473"/>
                <a:gd name="connsiteY138" fmla="*/ 2020232 h 2613972"/>
                <a:gd name="connsiteX139" fmla="*/ 1291509 w 5049473"/>
                <a:gd name="connsiteY139" fmla="*/ 1963989 h 2613972"/>
                <a:gd name="connsiteX140" fmla="*/ 1278083 w 5049473"/>
                <a:gd name="connsiteY140" fmla="*/ 1846060 h 2613972"/>
                <a:gd name="connsiteX141" fmla="*/ 1223292 w 5049473"/>
                <a:gd name="connsiteY141" fmla="*/ 1821023 h 2613972"/>
                <a:gd name="connsiteX142" fmla="*/ 1129675 w 5049473"/>
                <a:gd name="connsiteY142" fmla="*/ 1839892 h 2613972"/>
                <a:gd name="connsiteX143" fmla="*/ 1107177 w 5049473"/>
                <a:gd name="connsiteY143" fmla="*/ 1900852 h 2613972"/>
                <a:gd name="connsiteX144" fmla="*/ 1085406 w 5049473"/>
                <a:gd name="connsiteY144" fmla="*/ 2009709 h 2613972"/>
                <a:gd name="connsiteX145" fmla="*/ 1020092 w 5049473"/>
                <a:gd name="connsiteY145" fmla="*/ 2002452 h 2613972"/>
                <a:gd name="connsiteX146" fmla="*/ 984532 w 5049473"/>
                <a:gd name="connsiteY146" fmla="*/ 1918269 h 2613972"/>
                <a:gd name="connsiteX147" fmla="*/ 996869 w 5049473"/>
                <a:gd name="connsiteY147" fmla="*/ 1814492 h 2613972"/>
                <a:gd name="connsiteX148" fmla="*/ 1070529 w 5049473"/>
                <a:gd name="connsiteY148" fmla="*/ 1738292 h 2613972"/>
                <a:gd name="connsiteX149" fmla="*/ 1230549 w 5049473"/>
                <a:gd name="connsiteY149" fmla="*/ 1697652 h 2613972"/>
                <a:gd name="connsiteX150" fmla="*/ 1339406 w 5049473"/>
                <a:gd name="connsiteY150" fmla="*/ 1704909 h 2613972"/>
                <a:gd name="connsiteX151" fmla="*/ 1426492 w 5049473"/>
                <a:gd name="connsiteY151" fmla="*/ 1748452 h 2613972"/>
                <a:gd name="connsiteX152" fmla="*/ 1480557 w 5049473"/>
                <a:gd name="connsiteY152" fmla="*/ 1799252 h 2613972"/>
                <a:gd name="connsiteX153" fmla="*/ 1510312 w 5049473"/>
                <a:gd name="connsiteY153" fmla="*/ 1866380 h 2613972"/>
                <a:gd name="connsiteX154" fmla="*/ 1511037 w 5049473"/>
                <a:gd name="connsiteY154" fmla="*/ 1968706 h 2613972"/>
                <a:gd name="connsiteX155" fmla="*/ 1463866 w 5049473"/>
                <a:gd name="connsiteY155" fmla="*/ 2053615 h 2613972"/>
                <a:gd name="connsiteX156" fmla="*/ 1404720 w 5049473"/>
                <a:gd name="connsiteY156" fmla="*/ 2169366 h 2613972"/>
                <a:gd name="connsiteX157" fmla="*/ 1368435 w 5049473"/>
                <a:gd name="connsiteY157" fmla="*/ 2299995 h 2613972"/>
                <a:gd name="connsiteX158" fmla="*/ 1370975 w 5049473"/>
                <a:gd name="connsiteY158" fmla="*/ 2456023 h 2613972"/>
                <a:gd name="connsiteX159" fmla="*/ 1513577 w 5049473"/>
                <a:gd name="connsiteY159" fmla="*/ 2561252 h 2613972"/>
                <a:gd name="connsiteX160" fmla="*/ 1636949 w 5049473"/>
                <a:gd name="connsiteY160" fmla="*/ 2597538 h 2613972"/>
                <a:gd name="connsiteX161" fmla="*/ 1813297 w 5049473"/>
                <a:gd name="connsiteY161" fmla="*/ 2613957 h 2613972"/>
                <a:gd name="connsiteX162" fmla="*/ 1929775 w 5049473"/>
                <a:gd name="connsiteY162" fmla="*/ 2579213 h 2613972"/>
                <a:gd name="connsiteX163" fmla="*/ 1963520 w 5049473"/>
                <a:gd name="connsiteY163" fmla="*/ 2503195 h 2613972"/>
                <a:gd name="connsiteX164" fmla="*/ 2006337 w 5049473"/>
                <a:gd name="connsiteY164" fmla="*/ 2321766 h 2613972"/>
                <a:gd name="connsiteX165" fmla="*/ 2043349 w 5049473"/>
                <a:gd name="connsiteY165" fmla="*/ 2118566 h 2613972"/>
                <a:gd name="connsiteX166" fmla="*/ 2102495 w 5049473"/>
                <a:gd name="connsiteY166" fmla="*/ 1994469 h 2613972"/>
                <a:gd name="connsiteX167" fmla="*/ 2221512 w 5049473"/>
                <a:gd name="connsiteY167" fmla="*/ 1885975 h 2613972"/>
                <a:gd name="connsiteX168" fmla="*/ 2333362 w 5049473"/>
                <a:gd name="connsiteY168" fmla="*/ 1873365 h 2613972"/>
                <a:gd name="connsiteX169" fmla="*/ 2398949 w 5049473"/>
                <a:gd name="connsiteY169" fmla="*/ 1886338 h 2613972"/>
                <a:gd name="connsiteX170" fmla="*/ 2457006 w 5049473"/>
                <a:gd name="connsiteY170" fmla="*/ 1937138 h 2613972"/>
                <a:gd name="connsiteX171" fmla="*/ 2493292 w 5049473"/>
                <a:gd name="connsiteY171" fmla="*/ 1980680 h 2613972"/>
                <a:gd name="connsiteX172" fmla="*/ 2533387 w 5049473"/>
                <a:gd name="connsiteY172" fmla="*/ 2070850 h 2613972"/>
                <a:gd name="connsiteX173" fmla="*/ 2542550 w 5049473"/>
                <a:gd name="connsiteY173" fmla="*/ 2186783 h 2613972"/>
                <a:gd name="connsiteX174" fmla="*/ 2476600 w 5049473"/>
                <a:gd name="connsiteY174" fmla="*/ 2276772 h 2613972"/>
                <a:gd name="connsiteX175" fmla="*/ 2332092 w 5049473"/>
                <a:gd name="connsiteY175" fmla="*/ 2284845 h 2613972"/>
                <a:gd name="connsiteX176" fmla="*/ 2435144 w 5049473"/>
                <a:gd name="connsiteY176" fmla="*/ 2156666 h 2613972"/>
                <a:gd name="connsiteX177" fmla="*/ 2379899 w 5049473"/>
                <a:gd name="connsiteY177" fmla="*/ 2052435 h 2613972"/>
                <a:gd name="connsiteX178" fmla="*/ 2275577 w 5049473"/>
                <a:gd name="connsiteY178" fmla="*/ 2024223 h 2613972"/>
                <a:gd name="connsiteX179" fmla="*/ 2152206 w 5049473"/>
                <a:gd name="connsiteY179" fmla="*/ 2118566 h 2613972"/>
                <a:gd name="connsiteX180" fmla="*/ 2130435 w 5049473"/>
                <a:gd name="connsiteY180" fmla="*/ 2358052 h 2613972"/>
                <a:gd name="connsiteX181" fmla="*/ 2209265 w 5049473"/>
                <a:gd name="connsiteY181" fmla="*/ 2471898 h 2613972"/>
                <a:gd name="connsiteX182" fmla="*/ 2319120 w 5049473"/>
                <a:gd name="connsiteY182" fmla="*/ 2539480 h 2613972"/>
                <a:gd name="connsiteX183" fmla="*/ 2532662 w 5049473"/>
                <a:gd name="connsiteY183" fmla="*/ 2572682 h 2613972"/>
                <a:gd name="connsiteX184" fmla="*/ 2587635 w 5049473"/>
                <a:gd name="connsiteY184" fmla="*/ 2488680 h 2613972"/>
                <a:gd name="connsiteX185" fmla="*/ 2594892 w 5049473"/>
                <a:gd name="connsiteY185" fmla="*/ 2416109 h 2613972"/>
                <a:gd name="connsiteX186" fmla="*/ 2790835 w 5049473"/>
                <a:gd name="connsiteY186" fmla="*/ 2459652 h 2613972"/>
                <a:gd name="connsiteX187" fmla="*/ 2767612 w 5049473"/>
                <a:gd name="connsiteY187" fmla="*/ 2272145 h 2613972"/>
                <a:gd name="connsiteX188" fmla="*/ 2980246 w 5049473"/>
                <a:gd name="connsiteY188" fmla="*/ 2288837 h 2613972"/>
                <a:gd name="connsiteX189" fmla="*/ 2916474 w 5049473"/>
                <a:gd name="connsiteY189" fmla="*/ 2071576 h 2613972"/>
                <a:gd name="connsiteX190" fmla="*/ 3146435 w 5049473"/>
                <a:gd name="connsiteY190" fmla="*/ 2045995 h 2613972"/>
                <a:gd name="connsiteX191" fmla="*/ 3023063 w 5049473"/>
                <a:gd name="connsiteY191" fmla="*/ 1850052 h 2613972"/>
                <a:gd name="connsiteX192" fmla="*/ 3251300 w 5049473"/>
                <a:gd name="connsiteY192" fmla="*/ 1833179 h 2613972"/>
                <a:gd name="connsiteX193" fmla="*/ 3091099 w 5049473"/>
                <a:gd name="connsiteY193" fmla="*/ 1654109 h 2613972"/>
                <a:gd name="connsiteX194" fmla="*/ 3298835 w 5049473"/>
                <a:gd name="connsiteY194" fmla="*/ 1574280 h 2613972"/>
                <a:gd name="connsiteX195" fmla="*/ 3119402 w 5049473"/>
                <a:gd name="connsiteY195" fmla="*/ 1427233 h 2613972"/>
                <a:gd name="connsiteX196" fmla="*/ 3313349 w 5049473"/>
                <a:gd name="connsiteY196" fmla="*/ 1269480 h 2613972"/>
                <a:gd name="connsiteX197" fmla="*/ 3097993 w 5049473"/>
                <a:gd name="connsiteY197" fmla="*/ 1179401 h 2613972"/>
                <a:gd name="connsiteX198" fmla="*/ 3255292 w 5049473"/>
                <a:gd name="connsiteY198" fmla="*/ 1000966 h 2613972"/>
                <a:gd name="connsiteX199" fmla="*/ 3028325 w 5049473"/>
                <a:gd name="connsiteY199" fmla="*/ 929937 h 2613972"/>
                <a:gd name="connsiteX200" fmla="*/ 3131920 w 5049473"/>
                <a:gd name="connsiteY200" fmla="*/ 710680 h 2613972"/>
                <a:gd name="connsiteX201" fmla="*/ 2892435 w 5049473"/>
                <a:gd name="connsiteY201" fmla="*/ 652623 h 2613972"/>
                <a:gd name="connsiteX202" fmla="*/ 2976527 w 5049473"/>
                <a:gd name="connsiteY202" fmla="*/ 470741 h 2613972"/>
                <a:gd name="connsiteX203" fmla="*/ 2736950 w 5049473"/>
                <a:gd name="connsiteY203" fmla="*/ 453233 h 2613972"/>
                <a:gd name="connsiteX204" fmla="*/ 2725520 w 5049473"/>
                <a:gd name="connsiteY204" fmla="*/ 297023 h 2613972"/>
                <a:gd name="connsiteX205" fmla="*/ 2711006 w 5049473"/>
                <a:gd name="connsiteY20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827120 w 5049473"/>
                <a:gd name="connsiteY50" fmla="*/ 86566 h 2613972"/>
                <a:gd name="connsiteX51" fmla="*/ 2667463 w 5049473"/>
                <a:gd name="connsiteY51" fmla="*/ 57538 h 2613972"/>
                <a:gd name="connsiteX52" fmla="*/ 2275577 w 5049473"/>
                <a:gd name="connsiteY52" fmla="*/ 28509 h 2613972"/>
                <a:gd name="connsiteX53" fmla="*/ 1753063 w 5049473"/>
                <a:gd name="connsiteY53" fmla="*/ 35766 h 2613972"/>
                <a:gd name="connsiteX54" fmla="*/ 1275906 w 5049473"/>
                <a:gd name="connsiteY54" fmla="*/ 154783 h 2613972"/>
                <a:gd name="connsiteX55" fmla="*/ 969292 w 5049473"/>
                <a:gd name="connsiteY55" fmla="*/ 267995 h 2613972"/>
                <a:gd name="connsiteX56" fmla="*/ 889463 w 5049473"/>
                <a:gd name="connsiteY56" fmla="*/ 326052 h 2613972"/>
                <a:gd name="connsiteX57" fmla="*/ 763189 w 5049473"/>
                <a:gd name="connsiteY57" fmla="*/ 427289 h 2613972"/>
                <a:gd name="connsiteX58" fmla="*/ 693520 w 5049473"/>
                <a:gd name="connsiteY58" fmla="*/ 507480 h 2613972"/>
                <a:gd name="connsiteX59" fmla="*/ 664492 w 5049473"/>
                <a:gd name="connsiteY59" fmla="*/ 551023 h 2613972"/>
                <a:gd name="connsiteX60" fmla="*/ 642720 w 5049473"/>
                <a:gd name="connsiteY60" fmla="*/ 616338 h 2613972"/>
                <a:gd name="connsiteX61" fmla="*/ 651792 w 5049473"/>
                <a:gd name="connsiteY61" fmla="*/ 747692 h 2613972"/>
                <a:gd name="connsiteX62" fmla="*/ 700052 w 5049473"/>
                <a:gd name="connsiteY62" fmla="*/ 811192 h 2613972"/>
                <a:gd name="connsiteX63" fmla="*/ 751577 w 5049473"/>
                <a:gd name="connsiteY63" fmla="*/ 811555 h 2613972"/>
                <a:gd name="connsiteX64" fmla="*/ 775889 w 5049473"/>
                <a:gd name="connsiteY64" fmla="*/ 755675 h 2613972"/>
                <a:gd name="connsiteX65" fmla="*/ 764640 w 5049473"/>
                <a:gd name="connsiteY65" fmla="*/ 686006 h 2613972"/>
                <a:gd name="connsiteX66" fmla="*/ 704769 w 5049473"/>
                <a:gd name="connsiteY66" fmla="*/ 651172 h 2613972"/>
                <a:gd name="connsiteX67" fmla="*/ 567246 w 5049473"/>
                <a:gd name="connsiteY67" fmla="*/ 645729 h 2613972"/>
                <a:gd name="connsiteX68" fmla="*/ 468549 w 5049473"/>
                <a:gd name="connsiteY68" fmla="*/ 688909 h 2613972"/>
                <a:gd name="connsiteX69" fmla="*/ 446777 w 5049473"/>
                <a:gd name="connsiteY69" fmla="*/ 761480 h 2613972"/>
                <a:gd name="connsiteX70" fmla="*/ 475806 w 5049473"/>
                <a:gd name="connsiteY70" fmla="*/ 855823 h 2613972"/>
                <a:gd name="connsiteX71" fmla="*/ 533863 w 5049473"/>
                <a:gd name="connsiteY71" fmla="*/ 848566 h 2613972"/>
                <a:gd name="connsiteX72" fmla="*/ 541120 w 5049473"/>
                <a:gd name="connsiteY72" fmla="*/ 826795 h 2613972"/>
                <a:gd name="connsiteX73" fmla="*/ 519349 w 5049473"/>
                <a:gd name="connsiteY73" fmla="*/ 746966 h 2613972"/>
                <a:gd name="connsiteX74" fmla="*/ 497577 w 5049473"/>
                <a:gd name="connsiteY74" fmla="*/ 732452 h 2613972"/>
                <a:gd name="connsiteX75" fmla="*/ 352435 w 5049473"/>
                <a:gd name="connsiteY75" fmla="*/ 739709 h 2613972"/>
                <a:gd name="connsiteX76" fmla="*/ 252286 w 5049473"/>
                <a:gd name="connsiteY76" fmla="*/ 797766 h 2613972"/>
                <a:gd name="connsiteX77" fmla="*/ 192777 w 5049473"/>
                <a:gd name="connsiteY77" fmla="*/ 899366 h 2613972"/>
                <a:gd name="connsiteX78" fmla="*/ 187335 w 5049473"/>
                <a:gd name="connsiteY78" fmla="*/ 1033260 h 2613972"/>
                <a:gd name="connsiteX79" fmla="*/ 218177 w 5049473"/>
                <a:gd name="connsiteY79" fmla="*/ 1077529 h 2613972"/>
                <a:gd name="connsiteX80" fmla="*/ 278049 w 5049473"/>
                <a:gd name="connsiteY80" fmla="*/ 1070272 h 2613972"/>
                <a:gd name="connsiteX81" fmla="*/ 297643 w 5049473"/>
                <a:gd name="connsiteY81" fmla="*/ 1029269 h 2613972"/>
                <a:gd name="connsiteX82" fmla="*/ 260995 w 5049473"/>
                <a:gd name="connsiteY82" fmla="*/ 964318 h 2613972"/>
                <a:gd name="connsiteX83" fmla="*/ 172095 w 5049473"/>
                <a:gd name="connsiteY83" fmla="*/ 958875 h 2613972"/>
                <a:gd name="connsiteX84" fmla="*/ 108957 w 5049473"/>
                <a:gd name="connsiteY84" fmla="*/ 1003143 h 2613972"/>
                <a:gd name="connsiteX85" fmla="*/ 54892 w 5049473"/>
                <a:gd name="connsiteY85" fmla="*/ 1073538 h 2613972"/>
                <a:gd name="connsiteX86" fmla="*/ 14252 w 5049473"/>
                <a:gd name="connsiteY86" fmla="*/ 1163526 h 2613972"/>
                <a:gd name="connsiteX87" fmla="*/ 20783 w 5049473"/>
                <a:gd name="connsiteY87" fmla="*/ 1268755 h 2613972"/>
                <a:gd name="connsiteX88" fmla="*/ 69406 w 5049473"/>
                <a:gd name="connsiteY88" fmla="*/ 1320280 h 2613972"/>
                <a:gd name="connsiteX89" fmla="*/ 112949 w 5049473"/>
                <a:gd name="connsiteY89" fmla="*/ 1349309 h 2613972"/>
                <a:gd name="connsiteX90" fmla="*/ 159032 w 5049473"/>
                <a:gd name="connsiteY90" fmla="*/ 1348583 h 2613972"/>
                <a:gd name="connsiteX91" fmla="*/ 217089 w 5049473"/>
                <a:gd name="connsiteY91" fmla="*/ 1323183 h 2613972"/>
                <a:gd name="connsiteX92" fmla="*/ 199672 w 5049473"/>
                <a:gd name="connsiteY92" fmla="*/ 1249886 h 2613972"/>
                <a:gd name="connsiteX93" fmla="*/ 124197 w 5049473"/>
                <a:gd name="connsiteY93" fmla="*/ 1242992 h 2613972"/>
                <a:gd name="connsiteX94" fmla="*/ 54892 w 5049473"/>
                <a:gd name="connsiteY94" fmla="*/ 1269480 h 2613972"/>
                <a:gd name="connsiteX95" fmla="*/ 33120 w 5049473"/>
                <a:gd name="connsiteY95" fmla="*/ 1305766 h 2613972"/>
                <a:gd name="connsiteX96" fmla="*/ 18606 w 5049473"/>
                <a:gd name="connsiteY96" fmla="*/ 1327538 h 2613972"/>
                <a:gd name="connsiteX97" fmla="*/ 4092 w 5049473"/>
                <a:gd name="connsiteY97" fmla="*/ 1386320 h 2613972"/>
                <a:gd name="connsiteX98" fmla="*/ 3729 w 5049473"/>
                <a:gd name="connsiteY98" fmla="*/ 1442926 h 2613972"/>
                <a:gd name="connsiteX99" fmla="*/ 47635 w 5049473"/>
                <a:gd name="connsiteY99" fmla="*/ 1501709 h 2613972"/>
                <a:gd name="connsiteX100" fmla="*/ 91177 w 5049473"/>
                <a:gd name="connsiteY100" fmla="*/ 1530738 h 2613972"/>
                <a:gd name="connsiteX101" fmla="*/ 127100 w 5049473"/>
                <a:gd name="connsiteY101" fmla="*/ 1575006 h 2613972"/>
                <a:gd name="connsiteX102" fmla="*/ 171006 w 5049473"/>
                <a:gd name="connsiteY102" fmla="*/ 1588795 h 2613972"/>
                <a:gd name="connsiteX103" fmla="*/ 228337 w 5049473"/>
                <a:gd name="connsiteY103" fmla="*/ 1568475 h 2613972"/>
                <a:gd name="connsiteX104" fmla="*/ 236683 w 5049473"/>
                <a:gd name="connsiteY104" fmla="*/ 1490460 h 2613972"/>
                <a:gd name="connsiteX105" fmla="*/ 157217 w 5049473"/>
                <a:gd name="connsiteY105" fmla="*/ 1472318 h 2613972"/>
                <a:gd name="connsiteX106" fmla="*/ 105692 w 5049473"/>
                <a:gd name="connsiteY106" fmla="*/ 1508966 h 2613972"/>
                <a:gd name="connsiteX107" fmla="*/ 105692 w 5049473"/>
                <a:gd name="connsiteY107" fmla="*/ 1704909 h 2613972"/>
                <a:gd name="connsiteX108" fmla="*/ 141615 w 5049473"/>
                <a:gd name="connsiteY108" fmla="*/ 1756072 h 2613972"/>
                <a:gd name="connsiteX109" fmla="*/ 192777 w 5049473"/>
                <a:gd name="connsiteY109" fmla="*/ 1799252 h 2613972"/>
                <a:gd name="connsiteX110" fmla="*/ 250835 w 5049473"/>
                <a:gd name="connsiteY110" fmla="*/ 1835538 h 2613972"/>
                <a:gd name="connsiteX111" fmla="*/ 359692 w 5049473"/>
                <a:gd name="connsiteY111" fmla="*/ 1828280 h 2613972"/>
                <a:gd name="connsiteX112" fmla="*/ 394163 w 5049473"/>
                <a:gd name="connsiteY112" fmla="*/ 1803243 h 2613972"/>
                <a:gd name="connsiteX113" fmla="*/ 410492 w 5049473"/>
                <a:gd name="connsiteY113" fmla="*/ 1704909 h 2613972"/>
                <a:gd name="connsiteX114" fmla="*/ 366949 w 5049473"/>
                <a:gd name="connsiteY114" fmla="*/ 1690395 h 2613972"/>
                <a:gd name="connsiteX115" fmla="*/ 316149 w 5049473"/>
                <a:gd name="connsiteY115" fmla="*/ 1697652 h 2613972"/>
                <a:gd name="connsiteX116" fmla="*/ 279863 w 5049473"/>
                <a:gd name="connsiteY116" fmla="*/ 1726680 h 2613972"/>
                <a:gd name="connsiteX117" fmla="*/ 265349 w 5049473"/>
                <a:gd name="connsiteY117" fmla="*/ 1791995 h 2613972"/>
                <a:gd name="connsiteX118" fmla="*/ 276235 w 5049473"/>
                <a:gd name="connsiteY118" fmla="*/ 1945846 h 2613972"/>
                <a:gd name="connsiteX119" fmla="*/ 331026 w 5049473"/>
                <a:gd name="connsiteY119" fmla="*/ 1991203 h 2613972"/>
                <a:gd name="connsiteX120" fmla="*/ 417749 w 5049473"/>
                <a:gd name="connsiteY120" fmla="*/ 2009709 h 2613972"/>
                <a:gd name="connsiteX121" fmla="*/ 526606 w 5049473"/>
                <a:gd name="connsiteY121" fmla="*/ 2002452 h 2613972"/>
                <a:gd name="connsiteX122" fmla="*/ 555635 w 5049473"/>
                <a:gd name="connsiteY122" fmla="*/ 1980680 h 2613972"/>
                <a:gd name="connsiteX123" fmla="*/ 599177 w 5049473"/>
                <a:gd name="connsiteY123" fmla="*/ 1951652 h 2613972"/>
                <a:gd name="connsiteX124" fmla="*/ 628206 w 5049473"/>
                <a:gd name="connsiteY124" fmla="*/ 1908109 h 2613972"/>
                <a:gd name="connsiteX125" fmla="*/ 613692 w 5049473"/>
                <a:gd name="connsiteY125" fmla="*/ 1842795 h 2613972"/>
                <a:gd name="connsiteX126" fmla="*/ 570149 w 5049473"/>
                <a:gd name="connsiteY126" fmla="*/ 1799252 h 2613972"/>
                <a:gd name="connsiteX127" fmla="*/ 528057 w 5049473"/>
                <a:gd name="connsiteY127" fmla="*/ 1807235 h 2613972"/>
                <a:gd name="connsiteX128" fmla="*/ 481249 w 5049473"/>
                <a:gd name="connsiteY128" fmla="*/ 1905206 h 2613972"/>
                <a:gd name="connsiteX129" fmla="*/ 555635 w 5049473"/>
                <a:gd name="connsiteY129" fmla="*/ 2002452 h 2613972"/>
                <a:gd name="connsiteX130" fmla="*/ 570149 w 5049473"/>
                <a:gd name="connsiteY130" fmla="*/ 2024223 h 2613972"/>
                <a:gd name="connsiteX131" fmla="*/ 700777 w 5049473"/>
                <a:gd name="connsiteY131" fmla="*/ 2075023 h 2613972"/>
                <a:gd name="connsiteX132" fmla="*/ 737063 w 5049473"/>
                <a:gd name="connsiteY132" fmla="*/ 2089538 h 2613972"/>
                <a:gd name="connsiteX133" fmla="*/ 867692 w 5049473"/>
                <a:gd name="connsiteY133" fmla="*/ 2126549 h 2613972"/>
                <a:gd name="connsiteX134" fmla="*/ 969292 w 5049473"/>
                <a:gd name="connsiteY134" fmla="*/ 2154852 h 2613972"/>
                <a:gd name="connsiteX135" fmla="*/ 1078149 w 5049473"/>
                <a:gd name="connsiteY135" fmla="*/ 2140338 h 2613972"/>
                <a:gd name="connsiteX136" fmla="*/ 1128949 w 5049473"/>
                <a:gd name="connsiteY136" fmla="*/ 2111309 h 2613972"/>
                <a:gd name="connsiteX137" fmla="*/ 1247603 w 5049473"/>
                <a:gd name="connsiteY137" fmla="*/ 2020232 h 2613972"/>
                <a:gd name="connsiteX138" fmla="*/ 1291509 w 5049473"/>
                <a:gd name="connsiteY138" fmla="*/ 1963989 h 2613972"/>
                <a:gd name="connsiteX139" fmla="*/ 1278083 w 5049473"/>
                <a:gd name="connsiteY139" fmla="*/ 1846060 h 2613972"/>
                <a:gd name="connsiteX140" fmla="*/ 1223292 w 5049473"/>
                <a:gd name="connsiteY140" fmla="*/ 1821023 h 2613972"/>
                <a:gd name="connsiteX141" fmla="*/ 1129675 w 5049473"/>
                <a:gd name="connsiteY141" fmla="*/ 1839892 h 2613972"/>
                <a:gd name="connsiteX142" fmla="*/ 1107177 w 5049473"/>
                <a:gd name="connsiteY142" fmla="*/ 1900852 h 2613972"/>
                <a:gd name="connsiteX143" fmla="*/ 1085406 w 5049473"/>
                <a:gd name="connsiteY143" fmla="*/ 2009709 h 2613972"/>
                <a:gd name="connsiteX144" fmla="*/ 1020092 w 5049473"/>
                <a:gd name="connsiteY144" fmla="*/ 2002452 h 2613972"/>
                <a:gd name="connsiteX145" fmla="*/ 984532 w 5049473"/>
                <a:gd name="connsiteY145" fmla="*/ 1918269 h 2613972"/>
                <a:gd name="connsiteX146" fmla="*/ 996869 w 5049473"/>
                <a:gd name="connsiteY146" fmla="*/ 1814492 h 2613972"/>
                <a:gd name="connsiteX147" fmla="*/ 1070529 w 5049473"/>
                <a:gd name="connsiteY147" fmla="*/ 1738292 h 2613972"/>
                <a:gd name="connsiteX148" fmla="*/ 1230549 w 5049473"/>
                <a:gd name="connsiteY148" fmla="*/ 1697652 h 2613972"/>
                <a:gd name="connsiteX149" fmla="*/ 1339406 w 5049473"/>
                <a:gd name="connsiteY149" fmla="*/ 1704909 h 2613972"/>
                <a:gd name="connsiteX150" fmla="*/ 1426492 w 5049473"/>
                <a:gd name="connsiteY150" fmla="*/ 1748452 h 2613972"/>
                <a:gd name="connsiteX151" fmla="*/ 1480557 w 5049473"/>
                <a:gd name="connsiteY151" fmla="*/ 1799252 h 2613972"/>
                <a:gd name="connsiteX152" fmla="*/ 1510312 w 5049473"/>
                <a:gd name="connsiteY152" fmla="*/ 1866380 h 2613972"/>
                <a:gd name="connsiteX153" fmla="*/ 1511037 w 5049473"/>
                <a:gd name="connsiteY153" fmla="*/ 1968706 h 2613972"/>
                <a:gd name="connsiteX154" fmla="*/ 1463866 w 5049473"/>
                <a:gd name="connsiteY154" fmla="*/ 2053615 h 2613972"/>
                <a:gd name="connsiteX155" fmla="*/ 1404720 w 5049473"/>
                <a:gd name="connsiteY155" fmla="*/ 2169366 h 2613972"/>
                <a:gd name="connsiteX156" fmla="*/ 1368435 w 5049473"/>
                <a:gd name="connsiteY156" fmla="*/ 2299995 h 2613972"/>
                <a:gd name="connsiteX157" fmla="*/ 1370975 w 5049473"/>
                <a:gd name="connsiteY157" fmla="*/ 2456023 h 2613972"/>
                <a:gd name="connsiteX158" fmla="*/ 1513577 w 5049473"/>
                <a:gd name="connsiteY158" fmla="*/ 2561252 h 2613972"/>
                <a:gd name="connsiteX159" fmla="*/ 1636949 w 5049473"/>
                <a:gd name="connsiteY159" fmla="*/ 2597538 h 2613972"/>
                <a:gd name="connsiteX160" fmla="*/ 1813297 w 5049473"/>
                <a:gd name="connsiteY160" fmla="*/ 2613957 h 2613972"/>
                <a:gd name="connsiteX161" fmla="*/ 1929775 w 5049473"/>
                <a:gd name="connsiteY161" fmla="*/ 2579213 h 2613972"/>
                <a:gd name="connsiteX162" fmla="*/ 1963520 w 5049473"/>
                <a:gd name="connsiteY162" fmla="*/ 2503195 h 2613972"/>
                <a:gd name="connsiteX163" fmla="*/ 2006337 w 5049473"/>
                <a:gd name="connsiteY163" fmla="*/ 2321766 h 2613972"/>
                <a:gd name="connsiteX164" fmla="*/ 2043349 w 5049473"/>
                <a:gd name="connsiteY164" fmla="*/ 2118566 h 2613972"/>
                <a:gd name="connsiteX165" fmla="*/ 2102495 w 5049473"/>
                <a:gd name="connsiteY165" fmla="*/ 1994469 h 2613972"/>
                <a:gd name="connsiteX166" fmla="*/ 2221512 w 5049473"/>
                <a:gd name="connsiteY166" fmla="*/ 1885975 h 2613972"/>
                <a:gd name="connsiteX167" fmla="*/ 2333362 w 5049473"/>
                <a:gd name="connsiteY167" fmla="*/ 1873365 h 2613972"/>
                <a:gd name="connsiteX168" fmla="*/ 2398949 w 5049473"/>
                <a:gd name="connsiteY168" fmla="*/ 1886338 h 2613972"/>
                <a:gd name="connsiteX169" fmla="*/ 2457006 w 5049473"/>
                <a:gd name="connsiteY169" fmla="*/ 1937138 h 2613972"/>
                <a:gd name="connsiteX170" fmla="*/ 2493292 w 5049473"/>
                <a:gd name="connsiteY170" fmla="*/ 1980680 h 2613972"/>
                <a:gd name="connsiteX171" fmla="*/ 2533387 w 5049473"/>
                <a:gd name="connsiteY171" fmla="*/ 2070850 h 2613972"/>
                <a:gd name="connsiteX172" fmla="*/ 2542550 w 5049473"/>
                <a:gd name="connsiteY172" fmla="*/ 2186783 h 2613972"/>
                <a:gd name="connsiteX173" fmla="*/ 2476600 w 5049473"/>
                <a:gd name="connsiteY173" fmla="*/ 2276772 h 2613972"/>
                <a:gd name="connsiteX174" fmla="*/ 2332092 w 5049473"/>
                <a:gd name="connsiteY174" fmla="*/ 2284845 h 2613972"/>
                <a:gd name="connsiteX175" fmla="*/ 2435144 w 5049473"/>
                <a:gd name="connsiteY175" fmla="*/ 2156666 h 2613972"/>
                <a:gd name="connsiteX176" fmla="*/ 2379899 w 5049473"/>
                <a:gd name="connsiteY176" fmla="*/ 2052435 h 2613972"/>
                <a:gd name="connsiteX177" fmla="*/ 2275577 w 5049473"/>
                <a:gd name="connsiteY177" fmla="*/ 2024223 h 2613972"/>
                <a:gd name="connsiteX178" fmla="*/ 2152206 w 5049473"/>
                <a:gd name="connsiteY178" fmla="*/ 2118566 h 2613972"/>
                <a:gd name="connsiteX179" fmla="*/ 2130435 w 5049473"/>
                <a:gd name="connsiteY179" fmla="*/ 2358052 h 2613972"/>
                <a:gd name="connsiteX180" fmla="*/ 2209265 w 5049473"/>
                <a:gd name="connsiteY180" fmla="*/ 2471898 h 2613972"/>
                <a:gd name="connsiteX181" fmla="*/ 2319120 w 5049473"/>
                <a:gd name="connsiteY181" fmla="*/ 2539480 h 2613972"/>
                <a:gd name="connsiteX182" fmla="*/ 2532662 w 5049473"/>
                <a:gd name="connsiteY182" fmla="*/ 2572682 h 2613972"/>
                <a:gd name="connsiteX183" fmla="*/ 2587635 w 5049473"/>
                <a:gd name="connsiteY183" fmla="*/ 2488680 h 2613972"/>
                <a:gd name="connsiteX184" fmla="*/ 2594892 w 5049473"/>
                <a:gd name="connsiteY184" fmla="*/ 2416109 h 2613972"/>
                <a:gd name="connsiteX185" fmla="*/ 2790835 w 5049473"/>
                <a:gd name="connsiteY185" fmla="*/ 2459652 h 2613972"/>
                <a:gd name="connsiteX186" fmla="*/ 2767612 w 5049473"/>
                <a:gd name="connsiteY186" fmla="*/ 2272145 h 2613972"/>
                <a:gd name="connsiteX187" fmla="*/ 2980246 w 5049473"/>
                <a:gd name="connsiteY187" fmla="*/ 2288837 h 2613972"/>
                <a:gd name="connsiteX188" fmla="*/ 2916474 w 5049473"/>
                <a:gd name="connsiteY188" fmla="*/ 2071576 h 2613972"/>
                <a:gd name="connsiteX189" fmla="*/ 3146435 w 5049473"/>
                <a:gd name="connsiteY189" fmla="*/ 2045995 h 2613972"/>
                <a:gd name="connsiteX190" fmla="*/ 3023063 w 5049473"/>
                <a:gd name="connsiteY190" fmla="*/ 1850052 h 2613972"/>
                <a:gd name="connsiteX191" fmla="*/ 3251300 w 5049473"/>
                <a:gd name="connsiteY191" fmla="*/ 1833179 h 2613972"/>
                <a:gd name="connsiteX192" fmla="*/ 3091099 w 5049473"/>
                <a:gd name="connsiteY192" fmla="*/ 1654109 h 2613972"/>
                <a:gd name="connsiteX193" fmla="*/ 3298835 w 5049473"/>
                <a:gd name="connsiteY193" fmla="*/ 1574280 h 2613972"/>
                <a:gd name="connsiteX194" fmla="*/ 3119402 w 5049473"/>
                <a:gd name="connsiteY194" fmla="*/ 1427233 h 2613972"/>
                <a:gd name="connsiteX195" fmla="*/ 3313349 w 5049473"/>
                <a:gd name="connsiteY195" fmla="*/ 1269480 h 2613972"/>
                <a:gd name="connsiteX196" fmla="*/ 3097993 w 5049473"/>
                <a:gd name="connsiteY196" fmla="*/ 1179401 h 2613972"/>
                <a:gd name="connsiteX197" fmla="*/ 3255292 w 5049473"/>
                <a:gd name="connsiteY197" fmla="*/ 1000966 h 2613972"/>
                <a:gd name="connsiteX198" fmla="*/ 3028325 w 5049473"/>
                <a:gd name="connsiteY198" fmla="*/ 929937 h 2613972"/>
                <a:gd name="connsiteX199" fmla="*/ 3131920 w 5049473"/>
                <a:gd name="connsiteY199" fmla="*/ 710680 h 2613972"/>
                <a:gd name="connsiteX200" fmla="*/ 2892435 w 5049473"/>
                <a:gd name="connsiteY200" fmla="*/ 652623 h 2613972"/>
                <a:gd name="connsiteX201" fmla="*/ 2976527 w 5049473"/>
                <a:gd name="connsiteY201" fmla="*/ 470741 h 2613972"/>
                <a:gd name="connsiteX202" fmla="*/ 2736950 w 5049473"/>
                <a:gd name="connsiteY202" fmla="*/ 453233 h 2613972"/>
                <a:gd name="connsiteX203" fmla="*/ 2725520 w 5049473"/>
                <a:gd name="connsiteY203" fmla="*/ 297023 h 2613972"/>
                <a:gd name="connsiteX204" fmla="*/ 2711006 w 5049473"/>
                <a:gd name="connsiteY20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08549 w 5049473"/>
                <a:gd name="connsiteY48" fmla="*/ 180909 h 2613972"/>
                <a:gd name="connsiteX49" fmla="*/ 2827120 w 5049473"/>
                <a:gd name="connsiteY49" fmla="*/ 86566 h 2613972"/>
                <a:gd name="connsiteX50" fmla="*/ 2667463 w 5049473"/>
                <a:gd name="connsiteY50" fmla="*/ 57538 h 2613972"/>
                <a:gd name="connsiteX51" fmla="*/ 2275577 w 5049473"/>
                <a:gd name="connsiteY51" fmla="*/ 28509 h 2613972"/>
                <a:gd name="connsiteX52" fmla="*/ 1753063 w 5049473"/>
                <a:gd name="connsiteY52" fmla="*/ 35766 h 2613972"/>
                <a:gd name="connsiteX53" fmla="*/ 1275906 w 5049473"/>
                <a:gd name="connsiteY53" fmla="*/ 154783 h 2613972"/>
                <a:gd name="connsiteX54" fmla="*/ 969292 w 5049473"/>
                <a:gd name="connsiteY54" fmla="*/ 267995 h 2613972"/>
                <a:gd name="connsiteX55" fmla="*/ 889463 w 5049473"/>
                <a:gd name="connsiteY55" fmla="*/ 326052 h 2613972"/>
                <a:gd name="connsiteX56" fmla="*/ 763189 w 5049473"/>
                <a:gd name="connsiteY56" fmla="*/ 427289 h 2613972"/>
                <a:gd name="connsiteX57" fmla="*/ 693520 w 5049473"/>
                <a:gd name="connsiteY57" fmla="*/ 507480 h 2613972"/>
                <a:gd name="connsiteX58" fmla="*/ 664492 w 5049473"/>
                <a:gd name="connsiteY58" fmla="*/ 551023 h 2613972"/>
                <a:gd name="connsiteX59" fmla="*/ 642720 w 5049473"/>
                <a:gd name="connsiteY59" fmla="*/ 616338 h 2613972"/>
                <a:gd name="connsiteX60" fmla="*/ 651792 w 5049473"/>
                <a:gd name="connsiteY60" fmla="*/ 747692 h 2613972"/>
                <a:gd name="connsiteX61" fmla="*/ 700052 w 5049473"/>
                <a:gd name="connsiteY61" fmla="*/ 811192 h 2613972"/>
                <a:gd name="connsiteX62" fmla="*/ 751577 w 5049473"/>
                <a:gd name="connsiteY62" fmla="*/ 811555 h 2613972"/>
                <a:gd name="connsiteX63" fmla="*/ 775889 w 5049473"/>
                <a:gd name="connsiteY63" fmla="*/ 755675 h 2613972"/>
                <a:gd name="connsiteX64" fmla="*/ 764640 w 5049473"/>
                <a:gd name="connsiteY64" fmla="*/ 686006 h 2613972"/>
                <a:gd name="connsiteX65" fmla="*/ 704769 w 5049473"/>
                <a:gd name="connsiteY65" fmla="*/ 651172 h 2613972"/>
                <a:gd name="connsiteX66" fmla="*/ 567246 w 5049473"/>
                <a:gd name="connsiteY66" fmla="*/ 645729 h 2613972"/>
                <a:gd name="connsiteX67" fmla="*/ 468549 w 5049473"/>
                <a:gd name="connsiteY67" fmla="*/ 688909 h 2613972"/>
                <a:gd name="connsiteX68" fmla="*/ 446777 w 5049473"/>
                <a:gd name="connsiteY68" fmla="*/ 761480 h 2613972"/>
                <a:gd name="connsiteX69" fmla="*/ 475806 w 5049473"/>
                <a:gd name="connsiteY69" fmla="*/ 855823 h 2613972"/>
                <a:gd name="connsiteX70" fmla="*/ 533863 w 5049473"/>
                <a:gd name="connsiteY70" fmla="*/ 848566 h 2613972"/>
                <a:gd name="connsiteX71" fmla="*/ 541120 w 5049473"/>
                <a:gd name="connsiteY71" fmla="*/ 826795 h 2613972"/>
                <a:gd name="connsiteX72" fmla="*/ 519349 w 5049473"/>
                <a:gd name="connsiteY72" fmla="*/ 746966 h 2613972"/>
                <a:gd name="connsiteX73" fmla="*/ 497577 w 5049473"/>
                <a:gd name="connsiteY73" fmla="*/ 732452 h 2613972"/>
                <a:gd name="connsiteX74" fmla="*/ 352435 w 5049473"/>
                <a:gd name="connsiteY74" fmla="*/ 739709 h 2613972"/>
                <a:gd name="connsiteX75" fmla="*/ 252286 w 5049473"/>
                <a:gd name="connsiteY75" fmla="*/ 797766 h 2613972"/>
                <a:gd name="connsiteX76" fmla="*/ 192777 w 5049473"/>
                <a:gd name="connsiteY76" fmla="*/ 899366 h 2613972"/>
                <a:gd name="connsiteX77" fmla="*/ 187335 w 5049473"/>
                <a:gd name="connsiteY77" fmla="*/ 1033260 h 2613972"/>
                <a:gd name="connsiteX78" fmla="*/ 218177 w 5049473"/>
                <a:gd name="connsiteY78" fmla="*/ 1077529 h 2613972"/>
                <a:gd name="connsiteX79" fmla="*/ 278049 w 5049473"/>
                <a:gd name="connsiteY79" fmla="*/ 1070272 h 2613972"/>
                <a:gd name="connsiteX80" fmla="*/ 297643 w 5049473"/>
                <a:gd name="connsiteY80" fmla="*/ 1029269 h 2613972"/>
                <a:gd name="connsiteX81" fmla="*/ 260995 w 5049473"/>
                <a:gd name="connsiteY81" fmla="*/ 964318 h 2613972"/>
                <a:gd name="connsiteX82" fmla="*/ 172095 w 5049473"/>
                <a:gd name="connsiteY82" fmla="*/ 958875 h 2613972"/>
                <a:gd name="connsiteX83" fmla="*/ 108957 w 5049473"/>
                <a:gd name="connsiteY83" fmla="*/ 1003143 h 2613972"/>
                <a:gd name="connsiteX84" fmla="*/ 54892 w 5049473"/>
                <a:gd name="connsiteY84" fmla="*/ 1073538 h 2613972"/>
                <a:gd name="connsiteX85" fmla="*/ 14252 w 5049473"/>
                <a:gd name="connsiteY85" fmla="*/ 1163526 h 2613972"/>
                <a:gd name="connsiteX86" fmla="*/ 20783 w 5049473"/>
                <a:gd name="connsiteY86" fmla="*/ 1268755 h 2613972"/>
                <a:gd name="connsiteX87" fmla="*/ 69406 w 5049473"/>
                <a:gd name="connsiteY87" fmla="*/ 1320280 h 2613972"/>
                <a:gd name="connsiteX88" fmla="*/ 112949 w 5049473"/>
                <a:gd name="connsiteY88" fmla="*/ 1349309 h 2613972"/>
                <a:gd name="connsiteX89" fmla="*/ 159032 w 5049473"/>
                <a:gd name="connsiteY89" fmla="*/ 1348583 h 2613972"/>
                <a:gd name="connsiteX90" fmla="*/ 217089 w 5049473"/>
                <a:gd name="connsiteY90" fmla="*/ 1323183 h 2613972"/>
                <a:gd name="connsiteX91" fmla="*/ 199672 w 5049473"/>
                <a:gd name="connsiteY91" fmla="*/ 1249886 h 2613972"/>
                <a:gd name="connsiteX92" fmla="*/ 124197 w 5049473"/>
                <a:gd name="connsiteY92" fmla="*/ 1242992 h 2613972"/>
                <a:gd name="connsiteX93" fmla="*/ 54892 w 5049473"/>
                <a:gd name="connsiteY93" fmla="*/ 1269480 h 2613972"/>
                <a:gd name="connsiteX94" fmla="*/ 33120 w 5049473"/>
                <a:gd name="connsiteY94" fmla="*/ 1305766 h 2613972"/>
                <a:gd name="connsiteX95" fmla="*/ 18606 w 5049473"/>
                <a:gd name="connsiteY95" fmla="*/ 1327538 h 2613972"/>
                <a:gd name="connsiteX96" fmla="*/ 4092 w 5049473"/>
                <a:gd name="connsiteY96" fmla="*/ 1386320 h 2613972"/>
                <a:gd name="connsiteX97" fmla="*/ 3729 w 5049473"/>
                <a:gd name="connsiteY97" fmla="*/ 1442926 h 2613972"/>
                <a:gd name="connsiteX98" fmla="*/ 47635 w 5049473"/>
                <a:gd name="connsiteY98" fmla="*/ 1501709 h 2613972"/>
                <a:gd name="connsiteX99" fmla="*/ 91177 w 5049473"/>
                <a:gd name="connsiteY99" fmla="*/ 1530738 h 2613972"/>
                <a:gd name="connsiteX100" fmla="*/ 127100 w 5049473"/>
                <a:gd name="connsiteY100" fmla="*/ 1575006 h 2613972"/>
                <a:gd name="connsiteX101" fmla="*/ 171006 w 5049473"/>
                <a:gd name="connsiteY101" fmla="*/ 1588795 h 2613972"/>
                <a:gd name="connsiteX102" fmla="*/ 228337 w 5049473"/>
                <a:gd name="connsiteY102" fmla="*/ 1568475 h 2613972"/>
                <a:gd name="connsiteX103" fmla="*/ 236683 w 5049473"/>
                <a:gd name="connsiteY103" fmla="*/ 1490460 h 2613972"/>
                <a:gd name="connsiteX104" fmla="*/ 157217 w 5049473"/>
                <a:gd name="connsiteY104" fmla="*/ 1472318 h 2613972"/>
                <a:gd name="connsiteX105" fmla="*/ 105692 w 5049473"/>
                <a:gd name="connsiteY105" fmla="*/ 1508966 h 2613972"/>
                <a:gd name="connsiteX106" fmla="*/ 105692 w 5049473"/>
                <a:gd name="connsiteY106" fmla="*/ 1704909 h 2613972"/>
                <a:gd name="connsiteX107" fmla="*/ 141615 w 5049473"/>
                <a:gd name="connsiteY107" fmla="*/ 1756072 h 2613972"/>
                <a:gd name="connsiteX108" fmla="*/ 192777 w 5049473"/>
                <a:gd name="connsiteY108" fmla="*/ 1799252 h 2613972"/>
                <a:gd name="connsiteX109" fmla="*/ 250835 w 5049473"/>
                <a:gd name="connsiteY109" fmla="*/ 1835538 h 2613972"/>
                <a:gd name="connsiteX110" fmla="*/ 359692 w 5049473"/>
                <a:gd name="connsiteY110" fmla="*/ 1828280 h 2613972"/>
                <a:gd name="connsiteX111" fmla="*/ 394163 w 5049473"/>
                <a:gd name="connsiteY111" fmla="*/ 1803243 h 2613972"/>
                <a:gd name="connsiteX112" fmla="*/ 410492 w 5049473"/>
                <a:gd name="connsiteY112" fmla="*/ 1704909 h 2613972"/>
                <a:gd name="connsiteX113" fmla="*/ 366949 w 5049473"/>
                <a:gd name="connsiteY113" fmla="*/ 1690395 h 2613972"/>
                <a:gd name="connsiteX114" fmla="*/ 316149 w 5049473"/>
                <a:gd name="connsiteY114" fmla="*/ 1697652 h 2613972"/>
                <a:gd name="connsiteX115" fmla="*/ 279863 w 5049473"/>
                <a:gd name="connsiteY115" fmla="*/ 1726680 h 2613972"/>
                <a:gd name="connsiteX116" fmla="*/ 265349 w 5049473"/>
                <a:gd name="connsiteY116" fmla="*/ 1791995 h 2613972"/>
                <a:gd name="connsiteX117" fmla="*/ 276235 w 5049473"/>
                <a:gd name="connsiteY117" fmla="*/ 1945846 h 2613972"/>
                <a:gd name="connsiteX118" fmla="*/ 331026 w 5049473"/>
                <a:gd name="connsiteY118" fmla="*/ 1991203 h 2613972"/>
                <a:gd name="connsiteX119" fmla="*/ 417749 w 5049473"/>
                <a:gd name="connsiteY119" fmla="*/ 2009709 h 2613972"/>
                <a:gd name="connsiteX120" fmla="*/ 526606 w 5049473"/>
                <a:gd name="connsiteY120" fmla="*/ 2002452 h 2613972"/>
                <a:gd name="connsiteX121" fmla="*/ 555635 w 5049473"/>
                <a:gd name="connsiteY121" fmla="*/ 1980680 h 2613972"/>
                <a:gd name="connsiteX122" fmla="*/ 599177 w 5049473"/>
                <a:gd name="connsiteY122" fmla="*/ 1951652 h 2613972"/>
                <a:gd name="connsiteX123" fmla="*/ 628206 w 5049473"/>
                <a:gd name="connsiteY123" fmla="*/ 1908109 h 2613972"/>
                <a:gd name="connsiteX124" fmla="*/ 613692 w 5049473"/>
                <a:gd name="connsiteY124" fmla="*/ 1842795 h 2613972"/>
                <a:gd name="connsiteX125" fmla="*/ 570149 w 5049473"/>
                <a:gd name="connsiteY125" fmla="*/ 1799252 h 2613972"/>
                <a:gd name="connsiteX126" fmla="*/ 528057 w 5049473"/>
                <a:gd name="connsiteY126" fmla="*/ 1807235 h 2613972"/>
                <a:gd name="connsiteX127" fmla="*/ 481249 w 5049473"/>
                <a:gd name="connsiteY127" fmla="*/ 1905206 h 2613972"/>
                <a:gd name="connsiteX128" fmla="*/ 555635 w 5049473"/>
                <a:gd name="connsiteY128" fmla="*/ 2002452 h 2613972"/>
                <a:gd name="connsiteX129" fmla="*/ 570149 w 5049473"/>
                <a:gd name="connsiteY129" fmla="*/ 2024223 h 2613972"/>
                <a:gd name="connsiteX130" fmla="*/ 700777 w 5049473"/>
                <a:gd name="connsiteY130" fmla="*/ 2075023 h 2613972"/>
                <a:gd name="connsiteX131" fmla="*/ 737063 w 5049473"/>
                <a:gd name="connsiteY131" fmla="*/ 2089538 h 2613972"/>
                <a:gd name="connsiteX132" fmla="*/ 867692 w 5049473"/>
                <a:gd name="connsiteY132" fmla="*/ 2126549 h 2613972"/>
                <a:gd name="connsiteX133" fmla="*/ 969292 w 5049473"/>
                <a:gd name="connsiteY133" fmla="*/ 2154852 h 2613972"/>
                <a:gd name="connsiteX134" fmla="*/ 1078149 w 5049473"/>
                <a:gd name="connsiteY134" fmla="*/ 2140338 h 2613972"/>
                <a:gd name="connsiteX135" fmla="*/ 1128949 w 5049473"/>
                <a:gd name="connsiteY135" fmla="*/ 2111309 h 2613972"/>
                <a:gd name="connsiteX136" fmla="*/ 1247603 w 5049473"/>
                <a:gd name="connsiteY136" fmla="*/ 2020232 h 2613972"/>
                <a:gd name="connsiteX137" fmla="*/ 1291509 w 5049473"/>
                <a:gd name="connsiteY137" fmla="*/ 1963989 h 2613972"/>
                <a:gd name="connsiteX138" fmla="*/ 1278083 w 5049473"/>
                <a:gd name="connsiteY138" fmla="*/ 1846060 h 2613972"/>
                <a:gd name="connsiteX139" fmla="*/ 1223292 w 5049473"/>
                <a:gd name="connsiteY139" fmla="*/ 1821023 h 2613972"/>
                <a:gd name="connsiteX140" fmla="*/ 1129675 w 5049473"/>
                <a:gd name="connsiteY140" fmla="*/ 1839892 h 2613972"/>
                <a:gd name="connsiteX141" fmla="*/ 1107177 w 5049473"/>
                <a:gd name="connsiteY141" fmla="*/ 1900852 h 2613972"/>
                <a:gd name="connsiteX142" fmla="*/ 1085406 w 5049473"/>
                <a:gd name="connsiteY142" fmla="*/ 2009709 h 2613972"/>
                <a:gd name="connsiteX143" fmla="*/ 1020092 w 5049473"/>
                <a:gd name="connsiteY143" fmla="*/ 2002452 h 2613972"/>
                <a:gd name="connsiteX144" fmla="*/ 984532 w 5049473"/>
                <a:gd name="connsiteY144" fmla="*/ 1918269 h 2613972"/>
                <a:gd name="connsiteX145" fmla="*/ 996869 w 5049473"/>
                <a:gd name="connsiteY145" fmla="*/ 1814492 h 2613972"/>
                <a:gd name="connsiteX146" fmla="*/ 1070529 w 5049473"/>
                <a:gd name="connsiteY146" fmla="*/ 1738292 h 2613972"/>
                <a:gd name="connsiteX147" fmla="*/ 1230549 w 5049473"/>
                <a:gd name="connsiteY147" fmla="*/ 1697652 h 2613972"/>
                <a:gd name="connsiteX148" fmla="*/ 1339406 w 5049473"/>
                <a:gd name="connsiteY148" fmla="*/ 1704909 h 2613972"/>
                <a:gd name="connsiteX149" fmla="*/ 1426492 w 5049473"/>
                <a:gd name="connsiteY149" fmla="*/ 1748452 h 2613972"/>
                <a:gd name="connsiteX150" fmla="*/ 1480557 w 5049473"/>
                <a:gd name="connsiteY150" fmla="*/ 1799252 h 2613972"/>
                <a:gd name="connsiteX151" fmla="*/ 1510312 w 5049473"/>
                <a:gd name="connsiteY151" fmla="*/ 1866380 h 2613972"/>
                <a:gd name="connsiteX152" fmla="*/ 1511037 w 5049473"/>
                <a:gd name="connsiteY152" fmla="*/ 1968706 h 2613972"/>
                <a:gd name="connsiteX153" fmla="*/ 1463866 w 5049473"/>
                <a:gd name="connsiteY153" fmla="*/ 2053615 h 2613972"/>
                <a:gd name="connsiteX154" fmla="*/ 1404720 w 5049473"/>
                <a:gd name="connsiteY154" fmla="*/ 2169366 h 2613972"/>
                <a:gd name="connsiteX155" fmla="*/ 1368435 w 5049473"/>
                <a:gd name="connsiteY155" fmla="*/ 2299995 h 2613972"/>
                <a:gd name="connsiteX156" fmla="*/ 1370975 w 5049473"/>
                <a:gd name="connsiteY156" fmla="*/ 2456023 h 2613972"/>
                <a:gd name="connsiteX157" fmla="*/ 1513577 w 5049473"/>
                <a:gd name="connsiteY157" fmla="*/ 2561252 h 2613972"/>
                <a:gd name="connsiteX158" fmla="*/ 1636949 w 5049473"/>
                <a:gd name="connsiteY158" fmla="*/ 2597538 h 2613972"/>
                <a:gd name="connsiteX159" fmla="*/ 1813297 w 5049473"/>
                <a:gd name="connsiteY159" fmla="*/ 2613957 h 2613972"/>
                <a:gd name="connsiteX160" fmla="*/ 1929775 w 5049473"/>
                <a:gd name="connsiteY160" fmla="*/ 2579213 h 2613972"/>
                <a:gd name="connsiteX161" fmla="*/ 1963520 w 5049473"/>
                <a:gd name="connsiteY161" fmla="*/ 2503195 h 2613972"/>
                <a:gd name="connsiteX162" fmla="*/ 2006337 w 5049473"/>
                <a:gd name="connsiteY162" fmla="*/ 2321766 h 2613972"/>
                <a:gd name="connsiteX163" fmla="*/ 2043349 w 5049473"/>
                <a:gd name="connsiteY163" fmla="*/ 2118566 h 2613972"/>
                <a:gd name="connsiteX164" fmla="*/ 2102495 w 5049473"/>
                <a:gd name="connsiteY164" fmla="*/ 1994469 h 2613972"/>
                <a:gd name="connsiteX165" fmla="*/ 2221512 w 5049473"/>
                <a:gd name="connsiteY165" fmla="*/ 1885975 h 2613972"/>
                <a:gd name="connsiteX166" fmla="*/ 2333362 w 5049473"/>
                <a:gd name="connsiteY166" fmla="*/ 1873365 h 2613972"/>
                <a:gd name="connsiteX167" fmla="*/ 2398949 w 5049473"/>
                <a:gd name="connsiteY167" fmla="*/ 1886338 h 2613972"/>
                <a:gd name="connsiteX168" fmla="*/ 2457006 w 5049473"/>
                <a:gd name="connsiteY168" fmla="*/ 1937138 h 2613972"/>
                <a:gd name="connsiteX169" fmla="*/ 2493292 w 5049473"/>
                <a:gd name="connsiteY169" fmla="*/ 1980680 h 2613972"/>
                <a:gd name="connsiteX170" fmla="*/ 2533387 w 5049473"/>
                <a:gd name="connsiteY170" fmla="*/ 2070850 h 2613972"/>
                <a:gd name="connsiteX171" fmla="*/ 2542550 w 5049473"/>
                <a:gd name="connsiteY171" fmla="*/ 2186783 h 2613972"/>
                <a:gd name="connsiteX172" fmla="*/ 2476600 w 5049473"/>
                <a:gd name="connsiteY172" fmla="*/ 2276772 h 2613972"/>
                <a:gd name="connsiteX173" fmla="*/ 2332092 w 5049473"/>
                <a:gd name="connsiteY173" fmla="*/ 2284845 h 2613972"/>
                <a:gd name="connsiteX174" fmla="*/ 2435144 w 5049473"/>
                <a:gd name="connsiteY174" fmla="*/ 2156666 h 2613972"/>
                <a:gd name="connsiteX175" fmla="*/ 2379899 w 5049473"/>
                <a:gd name="connsiteY175" fmla="*/ 2052435 h 2613972"/>
                <a:gd name="connsiteX176" fmla="*/ 2275577 w 5049473"/>
                <a:gd name="connsiteY176" fmla="*/ 2024223 h 2613972"/>
                <a:gd name="connsiteX177" fmla="*/ 2152206 w 5049473"/>
                <a:gd name="connsiteY177" fmla="*/ 2118566 h 2613972"/>
                <a:gd name="connsiteX178" fmla="*/ 2130435 w 5049473"/>
                <a:gd name="connsiteY178" fmla="*/ 2358052 h 2613972"/>
                <a:gd name="connsiteX179" fmla="*/ 2209265 w 5049473"/>
                <a:gd name="connsiteY179" fmla="*/ 2471898 h 2613972"/>
                <a:gd name="connsiteX180" fmla="*/ 2319120 w 5049473"/>
                <a:gd name="connsiteY180" fmla="*/ 2539480 h 2613972"/>
                <a:gd name="connsiteX181" fmla="*/ 2532662 w 5049473"/>
                <a:gd name="connsiteY181" fmla="*/ 2572682 h 2613972"/>
                <a:gd name="connsiteX182" fmla="*/ 2587635 w 5049473"/>
                <a:gd name="connsiteY182" fmla="*/ 2488680 h 2613972"/>
                <a:gd name="connsiteX183" fmla="*/ 2594892 w 5049473"/>
                <a:gd name="connsiteY183" fmla="*/ 2416109 h 2613972"/>
                <a:gd name="connsiteX184" fmla="*/ 2790835 w 5049473"/>
                <a:gd name="connsiteY184" fmla="*/ 2459652 h 2613972"/>
                <a:gd name="connsiteX185" fmla="*/ 2767612 w 5049473"/>
                <a:gd name="connsiteY185" fmla="*/ 2272145 h 2613972"/>
                <a:gd name="connsiteX186" fmla="*/ 2980246 w 5049473"/>
                <a:gd name="connsiteY186" fmla="*/ 2288837 h 2613972"/>
                <a:gd name="connsiteX187" fmla="*/ 2916474 w 5049473"/>
                <a:gd name="connsiteY187" fmla="*/ 2071576 h 2613972"/>
                <a:gd name="connsiteX188" fmla="*/ 3146435 w 5049473"/>
                <a:gd name="connsiteY188" fmla="*/ 2045995 h 2613972"/>
                <a:gd name="connsiteX189" fmla="*/ 3023063 w 5049473"/>
                <a:gd name="connsiteY189" fmla="*/ 1850052 h 2613972"/>
                <a:gd name="connsiteX190" fmla="*/ 3251300 w 5049473"/>
                <a:gd name="connsiteY190" fmla="*/ 1833179 h 2613972"/>
                <a:gd name="connsiteX191" fmla="*/ 3091099 w 5049473"/>
                <a:gd name="connsiteY191" fmla="*/ 1654109 h 2613972"/>
                <a:gd name="connsiteX192" fmla="*/ 3298835 w 5049473"/>
                <a:gd name="connsiteY192" fmla="*/ 1574280 h 2613972"/>
                <a:gd name="connsiteX193" fmla="*/ 3119402 w 5049473"/>
                <a:gd name="connsiteY193" fmla="*/ 1427233 h 2613972"/>
                <a:gd name="connsiteX194" fmla="*/ 3313349 w 5049473"/>
                <a:gd name="connsiteY194" fmla="*/ 1269480 h 2613972"/>
                <a:gd name="connsiteX195" fmla="*/ 3097993 w 5049473"/>
                <a:gd name="connsiteY195" fmla="*/ 1179401 h 2613972"/>
                <a:gd name="connsiteX196" fmla="*/ 3255292 w 5049473"/>
                <a:gd name="connsiteY196" fmla="*/ 1000966 h 2613972"/>
                <a:gd name="connsiteX197" fmla="*/ 3028325 w 5049473"/>
                <a:gd name="connsiteY197" fmla="*/ 929937 h 2613972"/>
                <a:gd name="connsiteX198" fmla="*/ 3131920 w 5049473"/>
                <a:gd name="connsiteY198" fmla="*/ 710680 h 2613972"/>
                <a:gd name="connsiteX199" fmla="*/ 2892435 w 5049473"/>
                <a:gd name="connsiteY199" fmla="*/ 652623 h 2613972"/>
                <a:gd name="connsiteX200" fmla="*/ 2976527 w 5049473"/>
                <a:gd name="connsiteY200" fmla="*/ 470741 h 2613972"/>
                <a:gd name="connsiteX201" fmla="*/ 2736950 w 5049473"/>
                <a:gd name="connsiteY201" fmla="*/ 453233 h 2613972"/>
                <a:gd name="connsiteX202" fmla="*/ 2725520 w 5049473"/>
                <a:gd name="connsiteY202" fmla="*/ 297023 h 2613972"/>
                <a:gd name="connsiteX203" fmla="*/ 2711006 w 5049473"/>
                <a:gd name="connsiteY20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08549 w 5049473"/>
                <a:gd name="connsiteY47" fmla="*/ 18090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530303 w 5049473"/>
                <a:gd name="connsiteY49" fmla="*/ 321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58772 w 5049473"/>
                <a:gd name="connsiteY46" fmla="*/ 37975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58772 w 5049473"/>
                <a:gd name="connsiteY45" fmla="*/ 37975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89252 w 5049473"/>
                <a:gd name="connsiteY45" fmla="*/ 38991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47603 w 5049473"/>
                <a:gd name="connsiteY131" fmla="*/ 2020232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1015919 w 5049473"/>
                <a:gd name="connsiteY140" fmla="*/ 182211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15919 w 5049473"/>
                <a:gd name="connsiteY139" fmla="*/ 182211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259033 w 5049473"/>
                <a:gd name="connsiteY130" fmla="*/ 2060237 h 2613972"/>
                <a:gd name="connsiteX131" fmla="*/ 1314369 w 5049473"/>
                <a:gd name="connsiteY131" fmla="*/ 1960179 h 2613972"/>
                <a:gd name="connsiteX132" fmla="*/ 1291418 w 5049473"/>
                <a:gd name="connsiteY132" fmla="*/ 1838440 h 2613972"/>
                <a:gd name="connsiteX133" fmla="*/ 1223292 w 5049473"/>
                <a:gd name="connsiteY133" fmla="*/ 1821023 h 2613972"/>
                <a:gd name="connsiteX134" fmla="*/ 1146820 w 5049473"/>
                <a:gd name="connsiteY134" fmla="*/ 1832272 h 2613972"/>
                <a:gd name="connsiteX135" fmla="*/ 1107177 w 5049473"/>
                <a:gd name="connsiteY135" fmla="*/ 1900852 h 2613972"/>
                <a:gd name="connsiteX136" fmla="*/ 1123506 w 5049473"/>
                <a:gd name="connsiteY136" fmla="*/ 2009709 h 2613972"/>
                <a:gd name="connsiteX137" fmla="*/ 1016282 w 5049473"/>
                <a:gd name="connsiteY137" fmla="*/ 1975782 h 2613972"/>
                <a:gd name="connsiteX138" fmla="*/ 1000679 w 5049473"/>
                <a:gd name="connsiteY138" fmla="*/ 1844972 h 2613972"/>
                <a:gd name="connsiteX139" fmla="*/ 1108629 w 5049473"/>
                <a:gd name="connsiteY139" fmla="*/ 1717337 h 2613972"/>
                <a:gd name="connsiteX140" fmla="*/ 1230549 w 5049473"/>
                <a:gd name="connsiteY140" fmla="*/ 1697652 h 2613972"/>
                <a:gd name="connsiteX141" fmla="*/ 1339406 w 5049473"/>
                <a:gd name="connsiteY141" fmla="*/ 1704909 h 2613972"/>
                <a:gd name="connsiteX142" fmla="*/ 1426492 w 5049473"/>
                <a:gd name="connsiteY142" fmla="*/ 1748452 h 2613972"/>
                <a:gd name="connsiteX143" fmla="*/ 1480557 w 5049473"/>
                <a:gd name="connsiteY143" fmla="*/ 1799252 h 2613972"/>
                <a:gd name="connsiteX144" fmla="*/ 1510312 w 5049473"/>
                <a:gd name="connsiteY144" fmla="*/ 1866380 h 2613972"/>
                <a:gd name="connsiteX145" fmla="*/ 1511037 w 5049473"/>
                <a:gd name="connsiteY145" fmla="*/ 1968706 h 2613972"/>
                <a:gd name="connsiteX146" fmla="*/ 1463866 w 5049473"/>
                <a:gd name="connsiteY146" fmla="*/ 2053615 h 2613972"/>
                <a:gd name="connsiteX147" fmla="*/ 1404720 w 5049473"/>
                <a:gd name="connsiteY147" fmla="*/ 2169366 h 2613972"/>
                <a:gd name="connsiteX148" fmla="*/ 1368435 w 5049473"/>
                <a:gd name="connsiteY148" fmla="*/ 2299995 h 2613972"/>
                <a:gd name="connsiteX149" fmla="*/ 1370975 w 5049473"/>
                <a:gd name="connsiteY149" fmla="*/ 2456023 h 2613972"/>
                <a:gd name="connsiteX150" fmla="*/ 1513577 w 5049473"/>
                <a:gd name="connsiteY150" fmla="*/ 2561252 h 2613972"/>
                <a:gd name="connsiteX151" fmla="*/ 1636949 w 5049473"/>
                <a:gd name="connsiteY151" fmla="*/ 2597538 h 2613972"/>
                <a:gd name="connsiteX152" fmla="*/ 1813297 w 5049473"/>
                <a:gd name="connsiteY152" fmla="*/ 2613957 h 2613972"/>
                <a:gd name="connsiteX153" fmla="*/ 1929775 w 5049473"/>
                <a:gd name="connsiteY153" fmla="*/ 2579213 h 2613972"/>
                <a:gd name="connsiteX154" fmla="*/ 1963520 w 5049473"/>
                <a:gd name="connsiteY154" fmla="*/ 2503195 h 2613972"/>
                <a:gd name="connsiteX155" fmla="*/ 2006337 w 5049473"/>
                <a:gd name="connsiteY155" fmla="*/ 2321766 h 2613972"/>
                <a:gd name="connsiteX156" fmla="*/ 2043349 w 5049473"/>
                <a:gd name="connsiteY156" fmla="*/ 2118566 h 2613972"/>
                <a:gd name="connsiteX157" fmla="*/ 2102495 w 5049473"/>
                <a:gd name="connsiteY157" fmla="*/ 1994469 h 2613972"/>
                <a:gd name="connsiteX158" fmla="*/ 2221512 w 5049473"/>
                <a:gd name="connsiteY158" fmla="*/ 1885975 h 2613972"/>
                <a:gd name="connsiteX159" fmla="*/ 2333362 w 5049473"/>
                <a:gd name="connsiteY159" fmla="*/ 1873365 h 2613972"/>
                <a:gd name="connsiteX160" fmla="*/ 2398949 w 5049473"/>
                <a:gd name="connsiteY160" fmla="*/ 1886338 h 2613972"/>
                <a:gd name="connsiteX161" fmla="*/ 2457006 w 5049473"/>
                <a:gd name="connsiteY161" fmla="*/ 1937138 h 2613972"/>
                <a:gd name="connsiteX162" fmla="*/ 2493292 w 5049473"/>
                <a:gd name="connsiteY162" fmla="*/ 1980680 h 2613972"/>
                <a:gd name="connsiteX163" fmla="*/ 2533387 w 5049473"/>
                <a:gd name="connsiteY163" fmla="*/ 2070850 h 2613972"/>
                <a:gd name="connsiteX164" fmla="*/ 2542550 w 5049473"/>
                <a:gd name="connsiteY164" fmla="*/ 2186783 h 2613972"/>
                <a:gd name="connsiteX165" fmla="*/ 2476600 w 5049473"/>
                <a:gd name="connsiteY165" fmla="*/ 2276772 h 2613972"/>
                <a:gd name="connsiteX166" fmla="*/ 2332092 w 5049473"/>
                <a:gd name="connsiteY166" fmla="*/ 2284845 h 2613972"/>
                <a:gd name="connsiteX167" fmla="*/ 2435144 w 5049473"/>
                <a:gd name="connsiteY167" fmla="*/ 2156666 h 2613972"/>
                <a:gd name="connsiteX168" fmla="*/ 2379899 w 5049473"/>
                <a:gd name="connsiteY168" fmla="*/ 2052435 h 2613972"/>
                <a:gd name="connsiteX169" fmla="*/ 2275577 w 5049473"/>
                <a:gd name="connsiteY169" fmla="*/ 2024223 h 2613972"/>
                <a:gd name="connsiteX170" fmla="*/ 2152206 w 5049473"/>
                <a:gd name="connsiteY170" fmla="*/ 2118566 h 2613972"/>
                <a:gd name="connsiteX171" fmla="*/ 2130435 w 5049473"/>
                <a:gd name="connsiteY171" fmla="*/ 2358052 h 2613972"/>
                <a:gd name="connsiteX172" fmla="*/ 2209265 w 5049473"/>
                <a:gd name="connsiteY172" fmla="*/ 2471898 h 2613972"/>
                <a:gd name="connsiteX173" fmla="*/ 2319120 w 5049473"/>
                <a:gd name="connsiteY173" fmla="*/ 2539480 h 2613972"/>
                <a:gd name="connsiteX174" fmla="*/ 2532662 w 5049473"/>
                <a:gd name="connsiteY174" fmla="*/ 2572682 h 2613972"/>
                <a:gd name="connsiteX175" fmla="*/ 2587635 w 5049473"/>
                <a:gd name="connsiteY175" fmla="*/ 2488680 h 2613972"/>
                <a:gd name="connsiteX176" fmla="*/ 2594892 w 5049473"/>
                <a:gd name="connsiteY176" fmla="*/ 2416109 h 2613972"/>
                <a:gd name="connsiteX177" fmla="*/ 2790835 w 5049473"/>
                <a:gd name="connsiteY177" fmla="*/ 2459652 h 2613972"/>
                <a:gd name="connsiteX178" fmla="*/ 2767612 w 5049473"/>
                <a:gd name="connsiteY178" fmla="*/ 2272145 h 2613972"/>
                <a:gd name="connsiteX179" fmla="*/ 2980246 w 5049473"/>
                <a:gd name="connsiteY179" fmla="*/ 2288837 h 2613972"/>
                <a:gd name="connsiteX180" fmla="*/ 2916474 w 5049473"/>
                <a:gd name="connsiteY180" fmla="*/ 2071576 h 2613972"/>
                <a:gd name="connsiteX181" fmla="*/ 3146435 w 5049473"/>
                <a:gd name="connsiteY181" fmla="*/ 2045995 h 2613972"/>
                <a:gd name="connsiteX182" fmla="*/ 3023063 w 5049473"/>
                <a:gd name="connsiteY182" fmla="*/ 1850052 h 2613972"/>
                <a:gd name="connsiteX183" fmla="*/ 3251300 w 5049473"/>
                <a:gd name="connsiteY183" fmla="*/ 1833179 h 2613972"/>
                <a:gd name="connsiteX184" fmla="*/ 3091099 w 5049473"/>
                <a:gd name="connsiteY184" fmla="*/ 1654109 h 2613972"/>
                <a:gd name="connsiteX185" fmla="*/ 3298835 w 5049473"/>
                <a:gd name="connsiteY185" fmla="*/ 1574280 h 2613972"/>
                <a:gd name="connsiteX186" fmla="*/ 3119402 w 5049473"/>
                <a:gd name="connsiteY186" fmla="*/ 1427233 h 2613972"/>
                <a:gd name="connsiteX187" fmla="*/ 3313349 w 5049473"/>
                <a:gd name="connsiteY187" fmla="*/ 1269480 h 2613972"/>
                <a:gd name="connsiteX188" fmla="*/ 3097993 w 5049473"/>
                <a:gd name="connsiteY188" fmla="*/ 1179401 h 2613972"/>
                <a:gd name="connsiteX189" fmla="*/ 3255292 w 5049473"/>
                <a:gd name="connsiteY189" fmla="*/ 1000966 h 2613972"/>
                <a:gd name="connsiteX190" fmla="*/ 3028325 w 5049473"/>
                <a:gd name="connsiteY190" fmla="*/ 929937 h 2613972"/>
                <a:gd name="connsiteX191" fmla="*/ 3131920 w 5049473"/>
                <a:gd name="connsiteY191" fmla="*/ 710680 h 2613972"/>
                <a:gd name="connsiteX192" fmla="*/ 2892435 w 5049473"/>
                <a:gd name="connsiteY192" fmla="*/ 652623 h 2613972"/>
                <a:gd name="connsiteX193" fmla="*/ 2976527 w 5049473"/>
                <a:gd name="connsiteY193" fmla="*/ 470741 h 2613972"/>
                <a:gd name="connsiteX194" fmla="*/ 2736950 w 5049473"/>
                <a:gd name="connsiteY194" fmla="*/ 453233 h 2613972"/>
                <a:gd name="connsiteX195" fmla="*/ 2725520 w 5049473"/>
                <a:gd name="connsiteY195" fmla="*/ 297023 h 2613972"/>
                <a:gd name="connsiteX196" fmla="*/ 2711006 w 5049473"/>
                <a:gd name="connsiteY19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969292 w 5049473"/>
                <a:gd name="connsiteY127" fmla="*/ 2154852 h 2613972"/>
                <a:gd name="connsiteX128" fmla="*/ 1078149 w 5049473"/>
                <a:gd name="connsiteY128" fmla="*/ 2140338 h 2613972"/>
                <a:gd name="connsiteX129" fmla="*/ 1259033 w 5049473"/>
                <a:gd name="connsiteY129" fmla="*/ 2060237 h 2613972"/>
                <a:gd name="connsiteX130" fmla="*/ 1314369 w 5049473"/>
                <a:gd name="connsiteY130" fmla="*/ 1960179 h 2613972"/>
                <a:gd name="connsiteX131" fmla="*/ 1291418 w 5049473"/>
                <a:gd name="connsiteY131" fmla="*/ 1838440 h 2613972"/>
                <a:gd name="connsiteX132" fmla="*/ 1223292 w 5049473"/>
                <a:gd name="connsiteY132" fmla="*/ 1821023 h 2613972"/>
                <a:gd name="connsiteX133" fmla="*/ 1146820 w 5049473"/>
                <a:gd name="connsiteY133" fmla="*/ 1832272 h 2613972"/>
                <a:gd name="connsiteX134" fmla="*/ 1107177 w 5049473"/>
                <a:gd name="connsiteY134" fmla="*/ 1900852 h 2613972"/>
                <a:gd name="connsiteX135" fmla="*/ 1123506 w 5049473"/>
                <a:gd name="connsiteY135" fmla="*/ 2009709 h 2613972"/>
                <a:gd name="connsiteX136" fmla="*/ 1016282 w 5049473"/>
                <a:gd name="connsiteY136" fmla="*/ 1975782 h 2613972"/>
                <a:gd name="connsiteX137" fmla="*/ 1000679 w 5049473"/>
                <a:gd name="connsiteY137" fmla="*/ 1844972 h 2613972"/>
                <a:gd name="connsiteX138" fmla="*/ 1108629 w 5049473"/>
                <a:gd name="connsiteY138" fmla="*/ 1717337 h 2613972"/>
                <a:gd name="connsiteX139" fmla="*/ 1230549 w 5049473"/>
                <a:gd name="connsiteY139" fmla="*/ 1697652 h 2613972"/>
                <a:gd name="connsiteX140" fmla="*/ 1339406 w 5049473"/>
                <a:gd name="connsiteY140" fmla="*/ 1704909 h 2613972"/>
                <a:gd name="connsiteX141" fmla="*/ 1426492 w 5049473"/>
                <a:gd name="connsiteY141" fmla="*/ 1748452 h 2613972"/>
                <a:gd name="connsiteX142" fmla="*/ 1480557 w 5049473"/>
                <a:gd name="connsiteY142" fmla="*/ 1799252 h 2613972"/>
                <a:gd name="connsiteX143" fmla="*/ 1510312 w 5049473"/>
                <a:gd name="connsiteY143" fmla="*/ 1866380 h 2613972"/>
                <a:gd name="connsiteX144" fmla="*/ 1511037 w 5049473"/>
                <a:gd name="connsiteY144" fmla="*/ 1968706 h 2613972"/>
                <a:gd name="connsiteX145" fmla="*/ 1463866 w 5049473"/>
                <a:gd name="connsiteY145" fmla="*/ 2053615 h 2613972"/>
                <a:gd name="connsiteX146" fmla="*/ 1404720 w 5049473"/>
                <a:gd name="connsiteY146" fmla="*/ 2169366 h 2613972"/>
                <a:gd name="connsiteX147" fmla="*/ 1368435 w 5049473"/>
                <a:gd name="connsiteY147" fmla="*/ 2299995 h 2613972"/>
                <a:gd name="connsiteX148" fmla="*/ 1370975 w 5049473"/>
                <a:gd name="connsiteY148" fmla="*/ 2456023 h 2613972"/>
                <a:gd name="connsiteX149" fmla="*/ 1513577 w 5049473"/>
                <a:gd name="connsiteY149" fmla="*/ 2561252 h 2613972"/>
                <a:gd name="connsiteX150" fmla="*/ 1636949 w 5049473"/>
                <a:gd name="connsiteY150" fmla="*/ 2597538 h 2613972"/>
                <a:gd name="connsiteX151" fmla="*/ 1813297 w 5049473"/>
                <a:gd name="connsiteY151" fmla="*/ 2613957 h 2613972"/>
                <a:gd name="connsiteX152" fmla="*/ 1929775 w 5049473"/>
                <a:gd name="connsiteY152" fmla="*/ 2579213 h 2613972"/>
                <a:gd name="connsiteX153" fmla="*/ 1963520 w 5049473"/>
                <a:gd name="connsiteY153" fmla="*/ 2503195 h 2613972"/>
                <a:gd name="connsiteX154" fmla="*/ 2006337 w 5049473"/>
                <a:gd name="connsiteY154" fmla="*/ 2321766 h 2613972"/>
                <a:gd name="connsiteX155" fmla="*/ 2043349 w 5049473"/>
                <a:gd name="connsiteY155" fmla="*/ 2118566 h 2613972"/>
                <a:gd name="connsiteX156" fmla="*/ 2102495 w 5049473"/>
                <a:gd name="connsiteY156" fmla="*/ 1994469 h 2613972"/>
                <a:gd name="connsiteX157" fmla="*/ 2221512 w 5049473"/>
                <a:gd name="connsiteY157" fmla="*/ 1885975 h 2613972"/>
                <a:gd name="connsiteX158" fmla="*/ 2333362 w 5049473"/>
                <a:gd name="connsiteY158" fmla="*/ 1873365 h 2613972"/>
                <a:gd name="connsiteX159" fmla="*/ 2398949 w 5049473"/>
                <a:gd name="connsiteY159" fmla="*/ 1886338 h 2613972"/>
                <a:gd name="connsiteX160" fmla="*/ 2457006 w 5049473"/>
                <a:gd name="connsiteY160" fmla="*/ 1937138 h 2613972"/>
                <a:gd name="connsiteX161" fmla="*/ 2493292 w 5049473"/>
                <a:gd name="connsiteY161" fmla="*/ 1980680 h 2613972"/>
                <a:gd name="connsiteX162" fmla="*/ 2533387 w 5049473"/>
                <a:gd name="connsiteY162" fmla="*/ 2070850 h 2613972"/>
                <a:gd name="connsiteX163" fmla="*/ 2542550 w 5049473"/>
                <a:gd name="connsiteY163" fmla="*/ 2186783 h 2613972"/>
                <a:gd name="connsiteX164" fmla="*/ 2476600 w 5049473"/>
                <a:gd name="connsiteY164" fmla="*/ 2276772 h 2613972"/>
                <a:gd name="connsiteX165" fmla="*/ 2332092 w 5049473"/>
                <a:gd name="connsiteY165" fmla="*/ 2284845 h 2613972"/>
                <a:gd name="connsiteX166" fmla="*/ 2435144 w 5049473"/>
                <a:gd name="connsiteY166" fmla="*/ 2156666 h 2613972"/>
                <a:gd name="connsiteX167" fmla="*/ 2379899 w 5049473"/>
                <a:gd name="connsiteY167" fmla="*/ 2052435 h 2613972"/>
                <a:gd name="connsiteX168" fmla="*/ 2275577 w 5049473"/>
                <a:gd name="connsiteY168" fmla="*/ 2024223 h 2613972"/>
                <a:gd name="connsiteX169" fmla="*/ 2152206 w 5049473"/>
                <a:gd name="connsiteY169" fmla="*/ 2118566 h 2613972"/>
                <a:gd name="connsiteX170" fmla="*/ 2130435 w 5049473"/>
                <a:gd name="connsiteY170" fmla="*/ 2358052 h 2613972"/>
                <a:gd name="connsiteX171" fmla="*/ 2209265 w 5049473"/>
                <a:gd name="connsiteY171" fmla="*/ 2471898 h 2613972"/>
                <a:gd name="connsiteX172" fmla="*/ 2319120 w 5049473"/>
                <a:gd name="connsiteY172" fmla="*/ 2539480 h 2613972"/>
                <a:gd name="connsiteX173" fmla="*/ 2532662 w 5049473"/>
                <a:gd name="connsiteY173" fmla="*/ 2572682 h 2613972"/>
                <a:gd name="connsiteX174" fmla="*/ 2587635 w 5049473"/>
                <a:gd name="connsiteY174" fmla="*/ 2488680 h 2613972"/>
                <a:gd name="connsiteX175" fmla="*/ 2594892 w 5049473"/>
                <a:gd name="connsiteY175" fmla="*/ 2416109 h 2613972"/>
                <a:gd name="connsiteX176" fmla="*/ 2790835 w 5049473"/>
                <a:gd name="connsiteY176" fmla="*/ 2459652 h 2613972"/>
                <a:gd name="connsiteX177" fmla="*/ 2767612 w 5049473"/>
                <a:gd name="connsiteY177" fmla="*/ 2272145 h 2613972"/>
                <a:gd name="connsiteX178" fmla="*/ 2980246 w 5049473"/>
                <a:gd name="connsiteY178" fmla="*/ 2288837 h 2613972"/>
                <a:gd name="connsiteX179" fmla="*/ 2916474 w 5049473"/>
                <a:gd name="connsiteY179" fmla="*/ 2071576 h 2613972"/>
                <a:gd name="connsiteX180" fmla="*/ 3146435 w 5049473"/>
                <a:gd name="connsiteY180" fmla="*/ 2045995 h 2613972"/>
                <a:gd name="connsiteX181" fmla="*/ 3023063 w 5049473"/>
                <a:gd name="connsiteY181" fmla="*/ 1850052 h 2613972"/>
                <a:gd name="connsiteX182" fmla="*/ 3251300 w 5049473"/>
                <a:gd name="connsiteY182" fmla="*/ 1833179 h 2613972"/>
                <a:gd name="connsiteX183" fmla="*/ 3091099 w 5049473"/>
                <a:gd name="connsiteY183" fmla="*/ 1654109 h 2613972"/>
                <a:gd name="connsiteX184" fmla="*/ 3298835 w 5049473"/>
                <a:gd name="connsiteY184" fmla="*/ 1574280 h 2613972"/>
                <a:gd name="connsiteX185" fmla="*/ 3119402 w 5049473"/>
                <a:gd name="connsiteY185" fmla="*/ 1427233 h 2613972"/>
                <a:gd name="connsiteX186" fmla="*/ 3313349 w 5049473"/>
                <a:gd name="connsiteY186" fmla="*/ 1269480 h 2613972"/>
                <a:gd name="connsiteX187" fmla="*/ 3097993 w 5049473"/>
                <a:gd name="connsiteY187" fmla="*/ 1179401 h 2613972"/>
                <a:gd name="connsiteX188" fmla="*/ 3255292 w 5049473"/>
                <a:gd name="connsiteY188" fmla="*/ 1000966 h 2613972"/>
                <a:gd name="connsiteX189" fmla="*/ 3028325 w 5049473"/>
                <a:gd name="connsiteY189" fmla="*/ 929937 h 2613972"/>
                <a:gd name="connsiteX190" fmla="*/ 3131920 w 5049473"/>
                <a:gd name="connsiteY190" fmla="*/ 710680 h 2613972"/>
                <a:gd name="connsiteX191" fmla="*/ 2892435 w 5049473"/>
                <a:gd name="connsiteY191" fmla="*/ 652623 h 2613972"/>
                <a:gd name="connsiteX192" fmla="*/ 2976527 w 5049473"/>
                <a:gd name="connsiteY192" fmla="*/ 470741 h 2613972"/>
                <a:gd name="connsiteX193" fmla="*/ 2736950 w 5049473"/>
                <a:gd name="connsiteY193" fmla="*/ 453233 h 2613972"/>
                <a:gd name="connsiteX194" fmla="*/ 2725520 w 5049473"/>
                <a:gd name="connsiteY194" fmla="*/ 297023 h 2613972"/>
                <a:gd name="connsiteX195" fmla="*/ 2711006 w 5049473"/>
                <a:gd name="connsiteY19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078149 w 5049473"/>
                <a:gd name="connsiteY127" fmla="*/ 2140338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03417 w 5049473"/>
                <a:gd name="connsiteY143" fmla="*/ 197632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370975 w 5049473"/>
                <a:gd name="connsiteY146" fmla="*/ 245602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4046"/>
                <a:gd name="connsiteX1" fmla="*/ 4821292 w 5049473"/>
                <a:gd name="connsiteY1" fmla="*/ 565900 h 2614046"/>
                <a:gd name="connsiteX2" fmla="*/ 4891596 w 5049473"/>
                <a:gd name="connsiteY2" fmla="*/ 551023 h 2614046"/>
                <a:gd name="connsiteX3" fmla="*/ 4895406 w 5049473"/>
                <a:gd name="connsiteY3" fmla="*/ 471195 h 2614046"/>
                <a:gd name="connsiteX4" fmla="*/ 4843880 w 5049473"/>
                <a:gd name="connsiteY4" fmla="*/ 423479 h 2614046"/>
                <a:gd name="connsiteX5" fmla="*/ 4750263 w 5049473"/>
                <a:gd name="connsiteY5" fmla="*/ 427652 h 2614046"/>
                <a:gd name="connsiteX6" fmla="*/ 4684223 w 5049473"/>
                <a:gd name="connsiteY6" fmla="*/ 528435 h 2614046"/>
                <a:gd name="connsiteX7" fmla="*/ 4706720 w 5049473"/>
                <a:gd name="connsiteY7" fmla="*/ 674395 h 2614046"/>
                <a:gd name="connsiteX8" fmla="*/ 4801063 w 5049473"/>
                <a:gd name="connsiteY8" fmla="*/ 739709 h 2614046"/>
                <a:gd name="connsiteX9" fmla="*/ 4915000 w 5049473"/>
                <a:gd name="connsiteY9" fmla="*/ 721385 h 2614046"/>
                <a:gd name="connsiteX10" fmla="*/ 5038190 w 5049473"/>
                <a:gd name="connsiteY10" fmla="*/ 586946 h 2614046"/>
                <a:gd name="connsiteX11" fmla="*/ 5035106 w 5049473"/>
                <a:gd name="connsiteY11" fmla="*/ 445432 h 2614046"/>
                <a:gd name="connsiteX12" fmla="*/ 4960720 w 5049473"/>
                <a:gd name="connsiteY12" fmla="*/ 318795 h 2614046"/>
                <a:gd name="connsiteX13" fmla="*/ 4769676 w 5049473"/>
                <a:gd name="connsiteY13" fmla="*/ 166395 h 2614046"/>
                <a:gd name="connsiteX14" fmla="*/ 4568835 w 5049473"/>
                <a:gd name="connsiteY14" fmla="*/ 72052 h 2614046"/>
                <a:gd name="connsiteX15" fmla="*/ 4264035 w 5049473"/>
                <a:gd name="connsiteY15" fmla="*/ 6738 h 2614046"/>
                <a:gd name="connsiteX16" fmla="*/ 3939822 w 5049473"/>
                <a:gd name="connsiteY16" fmla="*/ 9550 h 2614046"/>
                <a:gd name="connsiteX17" fmla="*/ 3722380 w 5049473"/>
                <a:gd name="connsiteY17" fmla="*/ 72778 h 2614046"/>
                <a:gd name="connsiteX18" fmla="*/ 3547755 w 5049473"/>
                <a:gd name="connsiteY18" fmla="*/ 254932 h 2614046"/>
                <a:gd name="connsiteX19" fmla="*/ 3502035 w 5049473"/>
                <a:gd name="connsiteY19" fmla="*/ 427652 h 2614046"/>
                <a:gd name="connsiteX20" fmla="*/ 3501672 w 5049473"/>
                <a:gd name="connsiteY20" fmla="*/ 560095 h 2614046"/>
                <a:gd name="connsiteX21" fmla="*/ 3554649 w 5049473"/>
                <a:gd name="connsiteY21" fmla="*/ 674395 h 2614046"/>
                <a:gd name="connsiteX22" fmla="*/ 3638106 w 5049473"/>
                <a:gd name="connsiteY22" fmla="*/ 736806 h 2614046"/>
                <a:gd name="connsiteX23" fmla="*/ 3756397 w 5049473"/>
                <a:gd name="connsiteY23" fmla="*/ 759303 h 2614046"/>
                <a:gd name="connsiteX24" fmla="*/ 3886663 w 5049473"/>
                <a:gd name="connsiteY24" fmla="*/ 746966 h 2614046"/>
                <a:gd name="connsiteX25" fmla="*/ 3980643 w 5049473"/>
                <a:gd name="connsiteY25" fmla="*/ 665686 h 2614046"/>
                <a:gd name="connsiteX26" fmla="*/ 4000237 w 5049473"/>
                <a:gd name="connsiteY26" fmla="*/ 584043 h 2614046"/>
                <a:gd name="connsiteX27" fmla="*/ 3943450 w 5049473"/>
                <a:gd name="connsiteY27" fmla="*/ 487160 h 2614046"/>
                <a:gd name="connsiteX28" fmla="*/ 3866706 w 5049473"/>
                <a:gd name="connsiteY28" fmla="*/ 455229 h 2614046"/>
                <a:gd name="connsiteX29" fmla="*/ 3801120 w 5049473"/>
                <a:gd name="connsiteY29" fmla="*/ 466659 h 2614046"/>
                <a:gd name="connsiteX30" fmla="*/ 3763292 w 5049473"/>
                <a:gd name="connsiteY30" fmla="*/ 536509 h 2614046"/>
                <a:gd name="connsiteX31" fmla="*/ 3770005 w 5049473"/>
                <a:gd name="connsiteY31" fmla="*/ 633845 h 2614046"/>
                <a:gd name="connsiteX32" fmla="*/ 3681286 w 5049473"/>
                <a:gd name="connsiteY32" fmla="*/ 546669 h 2614046"/>
                <a:gd name="connsiteX33" fmla="*/ 3668949 w 5049473"/>
                <a:gd name="connsiteY33" fmla="*/ 442166 h 2614046"/>
                <a:gd name="connsiteX34" fmla="*/ 3724285 w 5049473"/>
                <a:gd name="connsiteY34" fmla="*/ 353992 h 2614046"/>
                <a:gd name="connsiteX35" fmla="*/ 3827427 w 5049473"/>
                <a:gd name="connsiteY35" fmla="*/ 318069 h 2614046"/>
                <a:gd name="connsiteX36" fmla="*/ 3959235 w 5049473"/>
                <a:gd name="connsiteY36" fmla="*/ 340566 h 2614046"/>
                <a:gd name="connsiteX37" fmla="*/ 4097120 w 5049473"/>
                <a:gd name="connsiteY37" fmla="*/ 485709 h 2614046"/>
                <a:gd name="connsiteX38" fmla="*/ 4111997 w 5049473"/>
                <a:gd name="connsiteY38" fmla="*/ 627586 h 2614046"/>
                <a:gd name="connsiteX39" fmla="*/ 4060835 w 5049473"/>
                <a:gd name="connsiteY39" fmla="*/ 775995 h 2614046"/>
                <a:gd name="connsiteX40" fmla="*/ 3946897 w 5049473"/>
                <a:gd name="connsiteY40" fmla="*/ 858000 h 2614046"/>
                <a:gd name="connsiteX41" fmla="*/ 3780255 w 5049473"/>
                <a:gd name="connsiteY41" fmla="*/ 892472 h 2614046"/>
                <a:gd name="connsiteX42" fmla="*/ 3567349 w 5049473"/>
                <a:gd name="connsiteY42" fmla="*/ 870338 h 2614046"/>
                <a:gd name="connsiteX43" fmla="*/ 3353626 w 5049473"/>
                <a:gd name="connsiteY43" fmla="*/ 705873 h 2614046"/>
                <a:gd name="connsiteX44" fmla="*/ 3189252 w 5049473"/>
                <a:gd name="connsiteY44" fmla="*/ 389915 h 2614046"/>
                <a:gd name="connsiteX45" fmla="*/ 3013629 w 5049473"/>
                <a:gd name="connsiteY45" fmla="*/ 211389 h 2614046"/>
                <a:gd name="connsiteX46" fmla="*/ 2684880 w 5049473"/>
                <a:gd name="connsiteY46" fmla="*/ 71326 h 2614046"/>
                <a:gd name="connsiteX47" fmla="*/ 2275577 w 5049473"/>
                <a:gd name="connsiteY47" fmla="*/ 28509 h 2614046"/>
                <a:gd name="connsiteX48" fmla="*/ 1745443 w 5049473"/>
                <a:gd name="connsiteY48" fmla="*/ 58626 h 2614046"/>
                <a:gd name="connsiteX49" fmla="*/ 1275906 w 5049473"/>
                <a:gd name="connsiteY49" fmla="*/ 154783 h 2614046"/>
                <a:gd name="connsiteX50" fmla="*/ 969292 w 5049473"/>
                <a:gd name="connsiteY50" fmla="*/ 267995 h 2614046"/>
                <a:gd name="connsiteX51" fmla="*/ 763189 w 5049473"/>
                <a:gd name="connsiteY51" fmla="*/ 427289 h 2614046"/>
                <a:gd name="connsiteX52" fmla="*/ 693520 w 5049473"/>
                <a:gd name="connsiteY52" fmla="*/ 507480 h 2614046"/>
                <a:gd name="connsiteX53" fmla="*/ 664492 w 5049473"/>
                <a:gd name="connsiteY53" fmla="*/ 551023 h 2614046"/>
                <a:gd name="connsiteX54" fmla="*/ 642720 w 5049473"/>
                <a:gd name="connsiteY54" fmla="*/ 616338 h 2614046"/>
                <a:gd name="connsiteX55" fmla="*/ 651792 w 5049473"/>
                <a:gd name="connsiteY55" fmla="*/ 747692 h 2614046"/>
                <a:gd name="connsiteX56" fmla="*/ 700052 w 5049473"/>
                <a:gd name="connsiteY56" fmla="*/ 811192 h 2614046"/>
                <a:gd name="connsiteX57" fmla="*/ 751577 w 5049473"/>
                <a:gd name="connsiteY57" fmla="*/ 811555 h 2614046"/>
                <a:gd name="connsiteX58" fmla="*/ 775889 w 5049473"/>
                <a:gd name="connsiteY58" fmla="*/ 755675 h 2614046"/>
                <a:gd name="connsiteX59" fmla="*/ 764640 w 5049473"/>
                <a:gd name="connsiteY59" fmla="*/ 686006 h 2614046"/>
                <a:gd name="connsiteX60" fmla="*/ 704769 w 5049473"/>
                <a:gd name="connsiteY60" fmla="*/ 651172 h 2614046"/>
                <a:gd name="connsiteX61" fmla="*/ 567246 w 5049473"/>
                <a:gd name="connsiteY61" fmla="*/ 645729 h 2614046"/>
                <a:gd name="connsiteX62" fmla="*/ 468549 w 5049473"/>
                <a:gd name="connsiteY62" fmla="*/ 688909 h 2614046"/>
                <a:gd name="connsiteX63" fmla="*/ 446777 w 5049473"/>
                <a:gd name="connsiteY63" fmla="*/ 761480 h 2614046"/>
                <a:gd name="connsiteX64" fmla="*/ 475806 w 5049473"/>
                <a:gd name="connsiteY64" fmla="*/ 855823 h 2614046"/>
                <a:gd name="connsiteX65" fmla="*/ 533863 w 5049473"/>
                <a:gd name="connsiteY65" fmla="*/ 848566 h 2614046"/>
                <a:gd name="connsiteX66" fmla="*/ 541120 w 5049473"/>
                <a:gd name="connsiteY66" fmla="*/ 826795 h 2614046"/>
                <a:gd name="connsiteX67" fmla="*/ 519349 w 5049473"/>
                <a:gd name="connsiteY67" fmla="*/ 746966 h 2614046"/>
                <a:gd name="connsiteX68" fmla="*/ 497577 w 5049473"/>
                <a:gd name="connsiteY68" fmla="*/ 732452 h 2614046"/>
                <a:gd name="connsiteX69" fmla="*/ 352435 w 5049473"/>
                <a:gd name="connsiteY69" fmla="*/ 739709 h 2614046"/>
                <a:gd name="connsiteX70" fmla="*/ 252286 w 5049473"/>
                <a:gd name="connsiteY70" fmla="*/ 797766 h 2614046"/>
                <a:gd name="connsiteX71" fmla="*/ 192777 w 5049473"/>
                <a:gd name="connsiteY71" fmla="*/ 899366 h 2614046"/>
                <a:gd name="connsiteX72" fmla="*/ 187335 w 5049473"/>
                <a:gd name="connsiteY72" fmla="*/ 1033260 h 2614046"/>
                <a:gd name="connsiteX73" fmla="*/ 218177 w 5049473"/>
                <a:gd name="connsiteY73" fmla="*/ 1077529 h 2614046"/>
                <a:gd name="connsiteX74" fmla="*/ 278049 w 5049473"/>
                <a:gd name="connsiteY74" fmla="*/ 1070272 h 2614046"/>
                <a:gd name="connsiteX75" fmla="*/ 297643 w 5049473"/>
                <a:gd name="connsiteY75" fmla="*/ 1029269 h 2614046"/>
                <a:gd name="connsiteX76" fmla="*/ 260995 w 5049473"/>
                <a:gd name="connsiteY76" fmla="*/ 964318 h 2614046"/>
                <a:gd name="connsiteX77" fmla="*/ 172095 w 5049473"/>
                <a:gd name="connsiteY77" fmla="*/ 958875 h 2614046"/>
                <a:gd name="connsiteX78" fmla="*/ 108957 w 5049473"/>
                <a:gd name="connsiteY78" fmla="*/ 1003143 h 2614046"/>
                <a:gd name="connsiteX79" fmla="*/ 54892 w 5049473"/>
                <a:gd name="connsiteY79" fmla="*/ 1073538 h 2614046"/>
                <a:gd name="connsiteX80" fmla="*/ 14252 w 5049473"/>
                <a:gd name="connsiteY80" fmla="*/ 1163526 h 2614046"/>
                <a:gd name="connsiteX81" fmla="*/ 20783 w 5049473"/>
                <a:gd name="connsiteY81" fmla="*/ 1268755 h 2614046"/>
                <a:gd name="connsiteX82" fmla="*/ 69406 w 5049473"/>
                <a:gd name="connsiteY82" fmla="*/ 1320280 h 2614046"/>
                <a:gd name="connsiteX83" fmla="*/ 112949 w 5049473"/>
                <a:gd name="connsiteY83" fmla="*/ 1349309 h 2614046"/>
                <a:gd name="connsiteX84" fmla="*/ 159032 w 5049473"/>
                <a:gd name="connsiteY84" fmla="*/ 1348583 h 2614046"/>
                <a:gd name="connsiteX85" fmla="*/ 217089 w 5049473"/>
                <a:gd name="connsiteY85" fmla="*/ 1323183 h 2614046"/>
                <a:gd name="connsiteX86" fmla="*/ 199672 w 5049473"/>
                <a:gd name="connsiteY86" fmla="*/ 1249886 h 2614046"/>
                <a:gd name="connsiteX87" fmla="*/ 124197 w 5049473"/>
                <a:gd name="connsiteY87" fmla="*/ 1242992 h 2614046"/>
                <a:gd name="connsiteX88" fmla="*/ 54892 w 5049473"/>
                <a:gd name="connsiteY88" fmla="*/ 1269480 h 2614046"/>
                <a:gd name="connsiteX89" fmla="*/ 33120 w 5049473"/>
                <a:gd name="connsiteY89" fmla="*/ 1305766 h 2614046"/>
                <a:gd name="connsiteX90" fmla="*/ 18606 w 5049473"/>
                <a:gd name="connsiteY90" fmla="*/ 1327538 h 2614046"/>
                <a:gd name="connsiteX91" fmla="*/ 4092 w 5049473"/>
                <a:gd name="connsiteY91" fmla="*/ 1386320 h 2614046"/>
                <a:gd name="connsiteX92" fmla="*/ 3729 w 5049473"/>
                <a:gd name="connsiteY92" fmla="*/ 1442926 h 2614046"/>
                <a:gd name="connsiteX93" fmla="*/ 47635 w 5049473"/>
                <a:gd name="connsiteY93" fmla="*/ 1501709 h 2614046"/>
                <a:gd name="connsiteX94" fmla="*/ 91177 w 5049473"/>
                <a:gd name="connsiteY94" fmla="*/ 1530738 h 2614046"/>
                <a:gd name="connsiteX95" fmla="*/ 127100 w 5049473"/>
                <a:gd name="connsiteY95" fmla="*/ 1575006 h 2614046"/>
                <a:gd name="connsiteX96" fmla="*/ 171006 w 5049473"/>
                <a:gd name="connsiteY96" fmla="*/ 1588795 h 2614046"/>
                <a:gd name="connsiteX97" fmla="*/ 228337 w 5049473"/>
                <a:gd name="connsiteY97" fmla="*/ 1568475 h 2614046"/>
                <a:gd name="connsiteX98" fmla="*/ 236683 w 5049473"/>
                <a:gd name="connsiteY98" fmla="*/ 1490460 h 2614046"/>
                <a:gd name="connsiteX99" fmla="*/ 157217 w 5049473"/>
                <a:gd name="connsiteY99" fmla="*/ 1472318 h 2614046"/>
                <a:gd name="connsiteX100" fmla="*/ 105692 w 5049473"/>
                <a:gd name="connsiteY100" fmla="*/ 1508966 h 2614046"/>
                <a:gd name="connsiteX101" fmla="*/ 105692 w 5049473"/>
                <a:gd name="connsiteY101" fmla="*/ 1704909 h 2614046"/>
                <a:gd name="connsiteX102" fmla="*/ 141615 w 5049473"/>
                <a:gd name="connsiteY102" fmla="*/ 1756072 h 2614046"/>
                <a:gd name="connsiteX103" fmla="*/ 192777 w 5049473"/>
                <a:gd name="connsiteY103" fmla="*/ 1799252 h 2614046"/>
                <a:gd name="connsiteX104" fmla="*/ 250835 w 5049473"/>
                <a:gd name="connsiteY104" fmla="*/ 1835538 h 2614046"/>
                <a:gd name="connsiteX105" fmla="*/ 359692 w 5049473"/>
                <a:gd name="connsiteY105" fmla="*/ 1828280 h 2614046"/>
                <a:gd name="connsiteX106" fmla="*/ 394163 w 5049473"/>
                <a:gd name="connsiteY106" fmla="*/ 1803243 h 2614046"/>
                <a:gd name="connsiteX107" fmla="*/ 410492 w 5049473"/>
                <a:gd name="connsiteY107" fmla="*/ 1704909 h 2614046"/>
                <a:gd name="connsiteX108" fmla="*/ 366949 w 5049473"/>
                <a:gd name="connsiteY108" fmla="*/ 1690395 h 2614046"/>
                <a:gd name="connsiteX109" fmla="*/ 316149 w 5049473"/>
                <a:gd name="connsiteY109" fmla="*/ 1697652 h 2614046"/>
                <a:gd name="connsiteX110" fmla="*/ 279863 w 5049473"/>
                <a:gd name="connsiteY110" fmla="*/ 1726680 h 2614046"/>
                <a:gd name="connsiteX111" fmla="*/ 265349 w 5049473"/>
                <a:gd name="connsiteY111" fmla="*/ 1791995 h 2614046"/>
                <a:gd name="connsiteX112" fmla="*/ 276235 w 5049473"/>
                <a:gd name="connsiteY112" fmla="*/ 1945846 h 2614046"/>
                <a:gd name="connsiteX113" fmla="*/ 331026 w 5049473"/>
                <a:gd name="connsiteY113" fmla="*/ 1991203 h 2614046"/>
                <a:gd name="connsiteX114" fmla="*/ 417749 w 5049473"/>
                <a:gd name="connsiteY114" fmla="*/ 2009709 h 2614046"/>
                <a:gd name="connsiteX115" fmla="*/ 526606 w 5049473"/>
                <a:gd name="connsiteY115" fmla="*/ 2002452 h 2614046"/>
                <a:gd name="connsiteX116" fmla="*/ 555635 w 5049473"/>
                <a:gd name="connsiteY116" fmla="*/ 1980680 h 2614046"/>
                <a:gd name="connsiteX117" fmla="*/ 599177 w 5049473"/>
                <a:gd name="connsiteY117" fmla="*/ 1951652 h 2614046"/>
                <a:gd name="connsiteX118" fmla="*/ 628206 w 5049473"/>
                <a:gd name="connsiteY118" fmla="*/ 1908109 h 2614046"/>
                <a:gd name="connsiteX119" fmla="*/ 613692 w 5049473"/>
                <a:gd name="connsiteY119" fmla="*/ 1842795 h 2614046"/>
                <a:gd name="connsiteX120" fmla="*/ 570149 w 5049473"/>
                <a:gd name="connsiteY120" fmla="*/ 1799252 h 2614046"/>
                <a:gd name="connsiteX121" fmla="*/ 528057 w 5049473"/>
                <a:gd name="connsiteY121" fmla="*/ 1807235 h 2614046"/>
                <a:gd name="connsiteX122" fmla="*/ 481249 w 5049473"/>
                <a:gd name="connsiteY122" fmla="*/ 1905206 h 2614046"/>
                <a:gd name="connsiteX123" fmla="*/ 555635 w 5049473"/>
                <a:gd name="connsiteY123" fmla="*/ 2002452 h 2614046"/>
                <a:gd name="connsiteX124" fmla="*/ 570149 w 5049473"/>
                <a:gd name="connsiteY124" fmla="*/ 2024223 h 2614046"/>
                <a:gd name="connsiteX125" fmla="*/ 700777 w 5049473"/>
                <a:gd name="connsiteY125" fmla="*/ 2075023 h 2614046"/>
                <a:gd name="connsiteX126" fmla="*/ 969292 w 5049473"/>
                <a:gd name="connsiteY126" fmla="*/ 2154852 h 2614046"/>
                <a:gd name="connsiteX127" fmla="*/ 1110534 w 5049473"/>
                <a:gd name="connsiteY127" fmla="*/ 2153673 h 2614046"/>
                <a:gd name="connsiteX128" fmla="*/ 1259033 w 5049473"/>
                <a:gd name="connsiteY128" fmla="*/ 2060237 h 2614046"/>
                <a:gd name="connsiteX129" fmla="*/ 1331514 w 5049473"/>
                <a:gd name="connsiteY129" fmla="*/ 1952559 h 2614046"/>
                <a:gd name="connsiteX130" fmla="*/ 1291418 w 5049473"/>
                <a:gd name="connsiteY130" fmla="*/ 1838440 h 2614046"/>
                <a:gd name="connsiteX131" fmla="*/ 1219482 w 5049473"/>
                <a:gd name="connsiteY131" fmla="*/ 1811498 h 2614046"/>
                <a:gd name="connsiteX132" fmla="*/ 1146820 w 5049473"/>
                <a:gd name="connsiteY132" fmla="*/ 1832272 h 2614046"/>
                <a:gd name="connsiteX133" fmla="*/ 1107177 w 5049473"/>
                <a:gd name="connsiteY133" fmla="*/ 1900852 h 2614046"/>
                <a:gd name="connsiteX134" fmla="*/ 1123506 w 5049473"/>
                <a:gd name="connsiteY134" fmla="*/ 2009709 h 2614046"/>
                <a:gd name="connsiteX135" fmla="*/ 1016282 w 5049473"/>
                <a:gd name="connsiteY135" fmla="*/ 1975782 h 2614046"/>
                <a:gd name="connsiteX136" fmla="*/ 1000679 w 5049473"/>
                <a:gd name="connsiteY136" fmla="*/ 1844972 h 2614046"/>
                <a:gd name="connsiteX137" fmla="*/ 1108629 w 5049473"/>
                <a:gd name="connsiteY137" fmla="*/ 1717337 h 2614046"/>
                <a:gd name="connsiteX138" fmla="*/ 1230549 w 5049473"/>
                <a:gd name="connsiteY138" fmla="*/ 1697652 h 2614046"/>
                <a:gd name="connsiteX139" fmla="*/ 1339406 w 5049473"/>
                <a:gd name="connsiteY139" fmla="*/ 1704909 h 2614046"/>
                <a:gd name="connsiteX140" fmla="*/ 1426492 w 5049473"/>
                <a:gd name="connsiteY140" fmla="*/ 1748452 h 2614046"/>
                <a:gd name="connsiteX141" fmla="*/ 1502692 w 5049473"/>
                <a:gd name="connsiteY141" fmla="*/ 1858760 h 2614046"/>
                <a:gd name="connsiteX142" fmla="*/ 1503417 w 5049473"/>
                <a:gd name="connsiteY142" fmla="*/ 1976326 h 2614046"/>
                <a:gd name="connsiteX143" fmla="*/ 1463866 w 5049473"/>
                <a:gd name="connsiteY143" fmla="*/ 2053615 h 2614046"/>
                <a:gd name="connsiteX144" fmla="*/ 1404720 w 5049473"/>
                <a:gd name="connsiteY144" fmla="*/ 2169366 h 2614046"/>
                <a:gd name="connsiteX145" fmla="*/ 1383675 w 5049473"/>
                <a:gd name="connsiteY145" fmla="*/ 2296185 h 2614046"/>
                <a:gd name="connsiteX146" fmla="*/ 1422410 w 5049473"/>
                <a:gd name="connsiteY146" fmla="*/ 2452213 h 2614046"/>
                <a:gd name="connsiteX147" fmla="*/ 1636949 w 5049473"/>
                <a:gd name="connsiteY147" fmla="*/ 2597538 h 2614046"/>
                <a:gd name="connsiteX148" fmla="*/ 1813297 w 5049473"/>
                <a:gd name="connsiteY148" fmla="*/ 2613957 h 2614046"/>
                <a:gd name="connsiteX149" fmla="*/ 1929775 w 5049473"/>
                <a:gd name="connsiteY149" fmla="*/ 2579213 h 2614046"/>
                <a:gd name="connsiteX150" fmla="*/ 1963520 w 5049473"/>
                <a:gd name="connsiteY150" fmla="*/ 2503195 h 2614046"/>
                <a:gd name="connsiteX151" fmla="*/ 2006337 w 5049473"/>
                <a:gd name="connsiteY151" fmla="*/ 2321766 h 2614046"/>
                <a:gd name="connsiteX152" fmla="*/ 2043349 w 5049473"/>
                <a:gd name="connsiteY152" fmla="*/ 2118566 h 2614046"/>
                <a:gd name="connsiteX153" fmla="*/ 2102495 w 5049473"/>
                <a:gd name="connsiteY153" fmla="*/ 1994469 h 2614046"/>
                <a:gd name="connsiteX154" fmla="*/ 2221512 w 5049473"/>
                <a:gd name="connsiteY154" fmla="*/ 1885975 h 2614046"/>
                <a:gd name="connsiteX155" fmla="*/ 2333362 w 5049473"/>
                <a:gd name="connsiteY155" fmla="*/ 1873365 h 2614046"/>
                <a:gd name="connsiteX156" fmla="*/ 2398949 w 5049473"/>
                <a:gd name="connsiteY156" fmla="*/ 1886338 h 2614046"/>
                <a:gd name="connsiteX157" fmla="*/ 2457006 w 5049473"/>
                <a:gd name="connsiteY157" fmla="*/ 1937138 h 2614046"/>
                <a:gd name="connsiteX158" fmla="*/ 2493292 w 5049473"/>
                <a:gd name="connsiteY158" fmla="*/ 1980680 h 2614046"/>
                <a:gd name="connsiteX159" fmla="*/ 2533387 w 5049473"/>
                <a:gd name="connsiteY159" fmla="*/ 2070850 h 2614046"/>
                <a:gd name="connsiteX160" fmla="*/ 2542550 w 5049473"/>
                <a:gd name="connsiteY160" fmla="*/ 2186783 h 2614046"/>
                <a:gd name="connsiteX161" fmla="*/ 2476600 w 5049473"/>
                <a:gd name="connsiteY161" fmla="*/ 2276772 h 2614046"/>
                <a:gd name="connsiteX162" fmla="*/ 2332092 w 5049473"/>
                <a:gd name="connsiteY162" fmla="*/ 2284845 h 2614046"/>
                <a:gd name="connsiteX163" fmla="*/ 2435144 w 5049473"/>
                <a:gd name="connsiteY163" fmla="*/ 2156666 h 2614046"/>
                <a:gd name="connsiteX164" fmla="*/ 2379899 w 5049473"/>
                <a:gd name="connsiteY164" fmla="*/ 2052435 h 2614046"/>
                <a:gd name="connsiteX165" fmla="*/ 2275577 w 5049473"/>
                <a:gd name="connsiteY165" fmla="*/ 2024223 h 2614046"/>
                <a:gd name="connsiteX166" fmla="*/ 2152206 w 5049473"/>
                <a:gd name="connsiteY166" fmla="*/ 2118566 h 2614046"/>
                <a:gd name="connsiteX167" fmla="*/ 2130435 w 5049473"/>
                <a:gd name="connsiteY167" fmla="*/ 2358052 h 2614046"/>
                <a:gd name="connsiteX168" fmla="*/ 2209265 w 5049473"/>
                <a:gd name="connsiteY168" fmla="*/ 2471898 h 2614046"/>
                <a:gd name="connsiteX169" fmla="*/ 2319120 w 5049473"/>
                <a:gd name="connsiteY169" fmla="*/ 2539480 h 2614046"/>
                <a:gd name="connsiteX170" fmla="*/ 2532662 w 5049473"/>
                <a:gd name="connsiteY170" fmla="*/ 2572682 h 2614046"/>
                <a:gd name="connsiteX171" fmla="*/ 2587635 w 5049473"/>
                <a:gd name="connsiteY171" fmla="*/ 2488680 h 2614046"/>
                <a:gd name="connsiteX172" fmla="*/ 2594892 w 5049473"/>
                <a:gd name="connsiteY172" fmla="*/ 2416109 h 2614046"/>
                <a:gd name="connsiteX173" fmla="*/ 2790835 w 5049473"/>
                <a:gd name="connsiteY173" fmla="*/ 2459652 h 2614046"/>
                <a:gd name="connsiteX174" fmla="*/ 2767612 w 5049473"/>
                <a:gd name="connsiteY174" fmla="*/ 2272145 h 2614046"/>
                <a:gd name="connsiteX175" fmla="*/ 2980246 w 5049473"/>
                <a:gd name="connsiteY175" fmla="*/ 2288837 h 2614046"/>
                <a:gd name="connsiteX176" fmla="*/ 2916474 w 5049473"/>
                <a:gd name="connsiteY176" fmla="*/ 2071576 h 2614046"/>
                <a:gd name="connsiteX177" fmla="*/ 3146435 w 5049473"/>
                <a:gd name="connsiteY177" fmla="*/ 2045995 h 2614046"/>
                <a:gd name="connsiteX178" fmla="*/ 3023063 w 5049473"/>
                <a:gd name="connsiteY178" fmla="*/ 1850052 h 2614046"/>
                <a:gd name="connsiteX179" fmla="*/ 3251300 w 5049473"/>
                <a:gd name="connsiteY179" fmla="*/ 1833179 h 2614046"/>
                <a:gd name="connsiteX180" fmla="*/ 3091099 w 5049473"/>
                <a:gd name="connsiteY180" fmla="*/ 1654109 h 2614046"/>
                <a:gd name="connsiteX181" fmla="*/ 3298835 w 5049473"/>
                <a:gd name="connsiteY181" fmla="*/ 1574280 h 2614046"/>
                <a:gd name="connsiteX182" fmla="*/ 3119402 w 5049473"/>
                <a:gd name="connsiteY182" fmla="*/ 1427233 h 2614046"/>
                <a:gd name="connsiteX183" fmla="*/ 3313349 w 5049473"/>
                <a:gd name="connsiteY183" fmla="*/ 1269480 h 2614046"/>
                <a:gd name="connsiteX184" fmla="*/ 3097993 w 5049473"/>
                <a:gd name="connsiteY184" fmla="*/ 1179401 h 2614046"/>
                <a:gd name="connsiteX185" fmla="*/ 3255292 w 5049473"/>
                <a:gd name="connsiteY185" fmla="*/ 1000966 h 2614046"/>
                <a:gd name="connsiteX186" fmla="*/ 3028325 w 5049473"/>
                <a:gd name="connsiteY186" fmla="*/ 929937 h 2614046"/>
                <a:gd name="connsiteX187" fmla="*/ 3131920 w 5049473"/>
                <a:gd name="connsiteY187" fmla="*/ 710680 h 2614046"/>
                <a:gd name="connsiteX188" fmla="*/ 2892435 w 5049473"/>
                <a:gd name="connsiteY188" fmla="*/ 652623 h 2614046"/>
                <a:gd name="connsiteX189" fmla="*/ 2976527 w 5049473"/>
                <a:gd name="connsiteY189" fmla="*/ 470741 h 2614046"/>
                <a:gd name="connsiteX190" fmla="*/ 2736950 w 5049473"/>
                <a:gd name="connsiteY190" fmla="*/ 453233 h 2614046"/>
                <a:gd name="connsiteX191" fmla="*/ 2725520 w 5049473"/>
                <a:gd name="connsiteY191" fmla="*/ 297023 h 2614046"/>
                <a:gd name="connsiteX192" fmla="*/ 2711006 w 5049473"/>
                <a:gd name="connsiteY192" fmla="*/ 238966 h 2614046"/>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652189 w 5049473"/>
                <a:gd name="connsiteY147" fmla="*/ 2557533 h 2613972"/>
                <a:gd name="connsiteX148" fmla="*/ 1813297 w 5049473"/>
                <a:gd name="connsiteY148" fmla="*/ 2613957 h 2613972"/>
                <a:gd name="connsiteX149" fmla="*/ 1929775 w 5049473"/>
                <a:gd name="connsiteY149" fmla="*/ 2579213 h 2613972"/>
                <a:gd name="connsiteX150" fmla="*/ 1963520 w 5049473"/>
                <a:gd name="connsiteY150" fmla="*/ 2503195 h 2613972"/>
                <a:gd name="connsiteX151" fmla="*/ 2006337 w 5049473"/>
                <a:gd name="connsiteY151" fmla="*/ 2321766 h 2613972"/>
                <a:gd name="connsiteX152" fmla="*/ 2043349 w 5049473"/>
                <a:gd name="connsiteY152" fmla="*/ 2118566 h 2613972"/>
                <a:gd name="connsiteX153" fmla="*/ 2102495 w 5049473"/>
                <a:gd name="connsiteY153" fmla="*/ 1994469 h 2613972"/>
                <a:gd name="connsiteX154" fmla="*/ 2221512 w 5049473"/>
                <a:gd name="connsiteY154" fmla="*/ 1885975 h 2613972"/>
                <a:gd name="connsiteX155" fmla="*/ 2333362 w 5049473"/>
                <a:gd name="connsiteY155" fmla="*/ 1873365 h 2613972"/>
                <a:gd name="connsiteX156" fmla="*/ 2398949 w 5049473"/>
                <a:gd name="connsiteY156" fmla="*/ 1886338 h 2613972"/>
                <a:gd name="connsiteX157" fmla="*/ 2457006 w 5049473"/>
                <a:gd name="connsiteY157" fmla="*/ 1937138 h 2613972"/>
                <a:gd name="connsiteX158" fmla="*/ 2493292 w 5049473"/>
                <a:gd name="connsiteY158" fmla="*/ 1980680 h 2613972"/>
                <a:gd name="connsiteX159" fmla="*/ 2533387 w 5049473"/>
                <a:gd name="connsiteY159" fmla="*/ 2070850 h 2613972"/>
                <a:gd name="connsiteX160" fmla="*/ 2542550 w 5049473"/>
                <a:gd name="connsiteY160" fmla="*/ 2186783 h 2613972"/>
                <a:gd name="connsiteX161" fmla="*/ 2476600 w 5049473"/>
                <a:gd name="connsiteY161" fmla="*/ 2276772 h 2613972"/>
                <a:gd name="connsiteX162" fmla="*/ 2332092 w 5049473"/>
                <a:gd name="connsiteY162" fmla="*/ 2284845 h 2613972"/>
                <a:gd name="connsiteX163" fmla="*/ 2435144 w 5049473"/>
                <a:gd name="connsiteY163" fmla="*/ 2156666 h 2613972"/>
                <a:gd name="connsiteX164" fmla="*/ 2379899 w 5049473"/>
                <a:gd name="connsiteY164" fmla="*/ 2052435 h 2613972"/>
                <a:gd name="connsiteX165" fmla="*/ 2275577 w 5049473"/>
                <a:gd name="connsiteY165" fmla="*/ 2024223 h 2613972"/>
                <a:gd name="connsiteX166" fmla="*/ 2152206 w 5049473"/>
                <a:gd name="connsiteY166" fmla="*/ 2118566 h 2613972"/>
                <a:gd name="connsiteX167" fmla="*/ 2130435 w 5049473"/>
                <a:gd name="connsiteY167" fmla="*/ 2358052 h 2613972"/>
                <a:gd name="connsiteX168" fmla="*/ 2209265 w 5049473"/>
                <a:gd name="connsiteY168" fmla="*/ 2471898 h 2613972"/>
                <a:gd name="connsiteX169" fmla="*/ 2319120 w 5049473"/>
                <a:gd name="connsiteY169" fmla="*/ 2539480 h 2613972"/>
                <a:gd name="connsiteX170" fmla="*/ 2532662 w 5049473"/>
                <a:gd name="connsiteY170" fmla="*/ 2572682 h 2613972"/>
                <a:gd name="connsiteX171" fmla="*/ 2587635 w 5049473"/>
                <a:gd name="connsiteY171" fmla="*/ 2488680 h 2613972"/>
                <a:gd name="connsiteX172" fmla="*/ 2594892 w 5049473"/>
                <a:gd name="connsiteY172" fmla="*/ 2416109 h 2613972"/>
                <a:gd name="connsiteX173" fmla="*/ 2790835 w 5049473"/>
                <a:gd name="connsiteY173" fmla="*/ 2459652 h 2613972"/>
                <a:gd name="connsiteX174" fmla="*/ 2767612 w 5049473"/>
                <a:gd name="connsiteY174" fmla="*/ 2272145 h 2613972"/>
                <a:gd name="connsiteX175" fmla="*/ 2980246 w 5049473"/>
                <a:gd name="connsiteY175" fmla="*/ 2288837 h 2613972"/>
                <a:gd name="connsiteX176" fmla="*/ 2916474 w 5049473"/>
                <a:gd name="connsiteY176" fmla="*/ 2071576 h 2613972"/>
                <a:gd name="connsiteX177" fmla="*/ 3146435 w 5049473"/>
                <a:gd name="connsiteY177" fmla="*/ 2045995 h 2613972"/>
                <a:gd name="connsiteX178" fmla="*/ 3023063 w 5049473"/>
                <a:gd name="connsiteY178" fmla="*/ 1850052 h 2613972"/>
                <a:gd name="connsiteX179" fmla="*/ 3251300 w 5049473"/>
                <a:gd name="connsiteY179" fmla="*/ 1833179 h 2613972"/>
                <a:gd name="connsiteX180" fmla="*/ 3091099 w 5049473"/>
                <a:gd name="connsiteY180" fmla="*/ 1654109 h 2613972"/>
                <a:gd name="connsiteX181" fmla="*/ 3298835 w 5049473"/>
                <a:gd name="connsiteY181" fmla="*/ 1574280 h 2613972"/>
                <a:gd name="connsiteX182" fmla="*/ 3119402 w 5049473"/>
                <a:gd name="connsiteY182" fmla="*/ 1427233 h 2613972"/>
                <a:gd name="connsiteX183" fmla="*/ 3313349 w 5049473"/>
                <a:gd name="connsiteY183" fmla="*/ 1269480 h 2613972"/>
                <a:gd name="connsiteX184" fmla="*/ 3097993 w 5049473"/>
                <a:gd name="connsiteY184" fmla="*/ 1179401 h 2613972"/>
                <a:gd name="connsiteX185" fmla="*/ 3255292 w 5049473"/>
                <a:gd name="connsiteY185" fmla="*/ 1000966 h 2613972"/>
                <a:gd name="connsiteX186" fmla="*/ 3028325 w 5049473"/>
                <a:gd name="connsiteY186" fmla="*/ 929937 h 2613972"/>
                <a:gd name="connsiteX187" fmla="*/ 3131920 w 5049473"/>
                <a:gd name="connsiteY187" fmla="*/ 710680 h 2613972"/>
                <a:gd name="connsiteX188" fmla="*/ 2892435 w 5049473"/>
                <a:gd name="connsiteY188" fmla="*/ 652623 h 2613972"/>
                <a:gd name="connsiteX189" fmla="*/ 2976527 w 5049473"/>
                <a:gd name="connsiteY189" fmla="*/ 470741 h 2613972"/>
                <a:gd name="connsiteX190" fmla="*/ 2736950 w 5049473"/>
                <a:gd name="connsiteY190" fmla="*/ 453233 h 2613972"/>
                <a:gd name="connsiteX191" fmla="*/ 2725520 w 5049473"/>
                <a:gd name="connsiteY191" fmla="*/ 297023 h 2613972"/>
                <a:gd name="connsiteX192" fmla="*/ 2711006 w 5049473"/>
                <a:gd name="connsiteY192" fmla="*/ 238966 h 2613972"/>
                <a:gd name="connsiteX0" fmla="*/ 4779292 w 5049473"/>
                <a:gd name="connsiteY0" fmla="*/ 514738 h 2584498"/>
                <a:gd name="connsiteX1" fmla="*/ 4821292 w 5049473"/>
                <a:gd name="connsiteY1" fmla="*/ 565900 h 2584498"/>
                <a:gd name="connsiteX2" fmla="*/ 4891596 w 5049473"/>
                <a:gd name="connsiteY2" fmla="*/ 551023 h 2584498"/>
                <a:gd name="connsiteX3" fmla="*/ 4895406 w 5049473"/>
                <a:gd name="connsiteY3" fmla="*/ 471195 h 2584498"/>
                <a:gd name="connsiteX4" fmla="*/ 4843880 w 5049473"/>
                <a:gd name="connsiteY4" fmla="*/ 423479 h 2584498"/>
                <a:gd name="connsiteX5" fmla="*/ 4750263 w 5049473"/>
                <a:gd name="connsiteY5" fmla="*/ 427652 h 2584498"/>
                <a:gd name="connsiteX6" fmla="*/ 4684223 w 5049473"/>
                <a:gd name="connsiteY6" fmla="*/ 528435 h 2584498"/>
                <a:gd name="connsiteX7" fmla="*/ 4706720 w 5049473"/>
                <a:gd name="connsiteY7" fmla="*/ 674395 h 2584498"/>
                <a:gd name="connsiteX8" fmla="*/ 4801063 w 5049473"/>
                <a:gd name="connsiteY8" fmla="*/ 739709 h 2584498"/>
                <a:gd name="connsiteX9" fmla="*/ 4915000 w 5049473"/>
                <a:gd name="connsiteY9" fmla="*/ 721385 h 2584498"/>
                <a:gd name="connsiteX10" fmla="*/ 5038190 w 5049473"/>
                <a:gd name="connsiteY10" fmla="*/ 586946 h 2584498"/>
                <a:gd name="connsiteX11" fmla="*/ 5035106 w 5049473"/>
                <a:gd name="connsiteY11" fmla="*/ 445432 h 2584498"/>
                <a:gd name="connsiteX12" fmla="*/ 4960720 w 5049473"/>
                <a:gd name="connsiteY12" fmla="*/ 318795 h 2584498"/>
                <a:gd name="connsiteX13" fmla="*/ 4769676 w 5049473"/>
                <a:gd name="connsiteY13" fmla="*/ 166395 h 2584498"/>
                <a:gd name="connsiteX14" fmla="*/ 4568835 w 5049473"/>
                <a:gd name="connsiteY14" fmla="*/ 72052 h 2584498"/>
                <a:gd name="connsiteX15" fmla="*/ 4264035 w 5049473"/>
                <a:gd name="connsiteY15" fmla="*/ 6738 h 2584498"/>
                <a:gd name="connsiteX16" fmla="*/ 3939822 w 5049473"/>
                <a:gd name="connsiteY16" fmla="*/ 9550 h 2584498"/>
                <a:gd name="connsiteX17" fmla="*/ 3722380 w 5049473"/>
                <a:gd name="connsiteY17" fmla="*/ 72778 h 2584498"/>
                <a:gd name="connsiteX18" fmla="*/ 3547755 w 5049473"/>
                <a:gd name="connsiteY18" fmla="*/ 254932 h 2584498"/>
                <a:gd name="connsiteX19" fmla="*/ 3502035 w 5049473"/>
                <a:gd name="connsiteY19" fmla="*/ 427652 h 2584498"/>
                <a:gd name="connsiteX20" fmla="*/ 3501672 w 5049473"/>
                <a:gd name="connsiteY20" fmla="*/ 560095 h 2584498"/>
                <a:gd name="connsiteX21" fmla="*/ 3554649 w 5049473"/>
                <a:gd name="connsiteY21" fmla="*/ 674395 h 2584498"/>
                <a:gd name="connsiteX22" fmla="*/ 3638106 w 5049473"/>
                <a:gd name="connsiteY22" fmla="*/ 736806 h 2584498"/>
                <a:gd name="connsiteX23" fmla="*/ 3756397 w 5049473"/>
                <a:gd name="connsiteY23" fmla="*/ 759303 h 2584498"/>
                <a:gd name="connsiteX24" fmla="*/ 3886663 w 5049473"/>
                <a:gd name="connsiteY24" fmla="*/ 746966 h 2584498"/>
                <a:gd name="connsiteX25" fmla="*/ 3980643 w 5049473"/>
                <a:gd name="connsiteY25" fmla="*/ 665686 h 2584498"/>
                <a:gd name="connsiteX26" fmla="*/ 4000237 w 5049473"/>
                <a:gd name="connsiteY26" fmla="*/ 584043 h 2584498"/>
                <a:gd name="connsiteX27" fmla="*/ 3943450 w 5049473"/>
                <a:gd name="connsiteY27" fmla="*/ 487160 h 2584498"/>
                <a:gd name="connsiteX28" fmla="*/ 3866706 w 5049473"/>
                <a:gd name="connsiteY28" fmla="*/ 455229 h 2584498"/>
                <a:gd name="connsiteX29" fmla="*/ 3801120 w 5049473"/>
                <a:gd name="connsiteY29" fmla="*/ 466659 h 2584498"/>
                <a:gd name="connsiteX30" fmla="*/ 3763292 w 5049473"/>
                <a:gd name="connsiteY30" fmla="*/ 536509 h 2584498"/>
                <a:gd name="connsiteX31" fmla="*/ 3770005 w 5049473"/>
                <a:gd name="connsiteY31" fmla="*/ 633845 h 2584498"/>
                <a:gd name="connsiteX32" fmla="*/ 3681286 w 5049473"/>
                <a:gd name="connsiteY32" fmla="*/ 546669 h 2584498"/>
                <a:gd name="connsiteX33" fmla="*/ 3668949 w 5049473"/>
                <a:gd name="connsiteY33" fmla="*/ 442166 h 2584498"/>
                <a:gd name="connsiteX34" fmla="*/ 3724285 w 5049473"/>
                <a:gd name="connsiteY34" fmla="*/ 353992 h 2584498"/>
                <a:gd name="connsiteX35" fmla="*/ 3827427 w 5049473"/>
                <a:gd name="connsiteY35" fmla="*/ 318069 h 2584498"/>
                <a:gd name="connsiteX36" fmla="*/ 3959235 w 5049473"/>
                <a:gd name="connsiteY36" fmla="*/ 340566 h 2584498"/>
                <a:gd name="connsiteX37" fmla="*/ 4097120 w 5049473"/>
                <a:gd name="connsiteY37" fmla="*/ 485709 h 2584498"/>
                <a:gd name="connsiteX38" fmla="*/ 4111997 w 5049473"/>
                <a:gd name="connsiteY38" fmla="*/ 627586 h 2584498"/>
                <a:gd name="connsiteX39" fmla="*/ 4060835 w 5049473"/>
                <a:gd name="connsiteY39" fmla="*/ 775995 h 2584498"/>
                <a:gd name="connsiteX40" fmla="*/ 3946897 w 5049473"/>
                <a:gd name="connsiteY40" fmla="*/ 858000 h 2584498"/>
                <a:gd name="connsiteX41" fmla="*/ 3780255 w 5049473"/>
                <a:gd name="connsiteY41" fmla="*/ 892472 h 2584498"/>
                <a:gd name="connsiteX42" fmla="*/ 3567349 w 5049473"/>
                <a:gd name="connsiteY42" fmla="*/ 870338 h 2584498"/>
                <a:gd name="connsiteX43" fmla="*/ 3353626 w 5049473"/>
                <a:gd name="connsiteY43" fmla="*/ 705873 h 2584498"/>
                <a:gd name="connsiteX44" fmla="*/ 3189252 w 5049473"/>
                <a:gd name="connsiteY44" fmla="*/ 389915 h 2584498"/>
                <a:gd name="connsiteX45" fmla="*/ 3013629 w 5049473"/>
                <a:gd name="connsiteY45" fmla="*/ 211389 h 2584498"/>
                <a:gd name="connsiteX46" fmla="*/ 2684880 w 5049473"/>
                <a:gd name="connsiteY46" fmla="*/ 71326 h 2584498"/>
                <a:gd name="connsiteX47" fmla="*/ 2275577 w 5049473"/>
                <a:gd name="connsiteY47" fmla="*/ 28509 h 2584498"/>
                <a:gd name="connsiteX48" fmla="*/ 1745443 w 5049473"/>
                <a:gd name="connsiteY48" fmla="*/ 58626 h 2584498"/>
                <a:gd name="connsiteX49" fmla="*/ 1275906 w 5049473"/>
                <a:gd name="connsiteY49" fmla="*/ 154783 h 2584498"/>
                <a:gd name="connsiteX50" fmla="*/ 969292 w 5049473"/>
                <a:gd name="connsiteY50" fmla="*/ 267995 h 2584498"/>
                <a:gd name="connsiteX51" fmla="*/ 763189 w 5049473"/>
                <a:gd name="connsiteY51" fmla="*/ 427289 h 2584498"/>
                <a:gd name="connsiteX52" fmla="*/ 693520 w 5049473"/>
                <a:gd name="connsiteY52" fmla="*/ 507480 h 2584498"/>
                <a:gd name="connsiteX53" fmla="*/ 664492 w 5049473"/>
                <a:gd name="connsiteY53" fmla="*/ 551023 h 2584498"/>
                <a:gd name="connsiteX54" fmla="*/ 642720 w 5049473"/>
                <a:gd name="connsiteY54" fmla="*/ 616338 h 2584498"/>
                <a:gd name="connsiteX55" fmla="*/ 651792 w 5049473"/>
                <a:gd name="connsiteY55" fmla="*/ 747692 h 2584498"/>
                <a:gd name="connsiteX56" fmla="*/ 700052 w 5049473"/>
                <a:gd name="connsiteY56" fmla="*/ 811192 h 2584498"/>
                <a:gd name="connsiteX57" fmla="*/ 751577 w 5049473"/>
                <a:gd name="connsiteY57" fmla="*/ 811555 h 2584498"/>
                <a:gd name="connsiteX58" fmla="*/ 775889 w 5049473"/>
                <a:gd name="connsiteY58" fmla="*/ 755675 h 2584498"/>
                <a:gd name="connsiteX59" fmla="*/ 764640 w 5049473"/>
                <a:gd name="connsiteY59" fmla="*/ 686006 h 2584498"/>
                <a:gd name="connsiteX60" fmla="*/ 704769 w 5049473"/>
                <a:gd name="connsiteY60" fmla="*/ 651172 h 2584498"/>
                <a:gd name="connsiteX61" fmla="*/ 567246 w 5049473"/>
                <a:gd name="connsiteY61" fmla="*/ 645729 h 2584498"/>
                <a:gd name="connsiteX62" fmla="*/ 468549 w 5049473"/>
                <a:gd name="connsiteY62" fmla="*/ 688909 h 2584498"/>
                <a:gd name="connsiteX63" fmla="*/ 446777 w 5049473"/>
                <a:gd name="connsiteY63" fmla="*/ 761480 h 2584498"/>
                <a:gd name="connsiteX64" fmla="*/ 475806 w 5049473"/>
                <a:gd name="connsiteY64" fmla="*/ 855823 h 2584498"/>
                <a:gd name="connsiteX65" fmla="*/ 533863 w 5049473"/>
                <a:gd name="connsiteY65" fmla="*/ 848566 h 2584498"/>
                <a:gd name="connsiteX66" fmla="*/ 541120 w 5049473"/>
                <a:gd name="connsiteY66" fmla="*/ 826795 h 2584498"/>
                <a:gd name="connsiteX67" fmla="*/ 519349 w 5049473"/>
                <a:gd name="connsiteY67" fmla="*/ 746966 h 2584498"/>
                <a:gd name="connsiteX68" fmla="*/ 497577 w 5049473"/>
                <a:gd name="connsiteY68" fmla="*/ 732452 h 2584498"/>
                <a:gd name="connsiteX69" fmla="*/ 352435 w 5049473"/>
                <a:gd name="connsiteY69" fmla="*/ 739709 h 2584498"/>
                <a:gd name="connsiteX70" fmla="*/ 252286 w 5049473"/>
                <a:gd name="connsiteY70" fmla="*/ 797766 h 2584498"/>
                <a:gd name="connsiteX71" fmla="*/ 192777 w 5049473"/>
                <a:gd name="connsiteY71" fmla="*/ 899366 h 2584498"/>
                <a:gd name="connsiteX72" fmla="*/ 187335 w 5049473"/>
                <a:gd name="connsiteY72" fmla="*/ 1033260 h 2584498"/>
                <a:gd name="connsiteX73" fmla="*/ 218177 w 5049473"/>
                <a:gd name="connsiteY73" fmla="*/ 1077529 h 2584498"/>
                <a:gd name="connsiteX74" fmla="*/ 278049 w 5049473"/>
                <a:gd name="connsiteY74" fmla="*/ 1070272 h 2584498"/>
                <a:gd name="connsiteX75" fmla="*/ 297643 w 5049473"/>
                <a:gd name="connsiteY75" fmla="*/ 1029269 h 2584498"/>
                <a:gd name="connsiteX76" fmla="*/ 260995 w 5049473"/>
                <a:gd name="connsiteY76" fmla="*/ 964318 h 2584498"/>
                <a:gd name="connsiteX77" fmla="*/ 172095 w 5049473"/>
                <a:gd name="connsiteY77" fmla="*/ 958875 h 2584498"/>
                <a:gd name="connsiteX78" fmla="*/ 108957 w 5049473"/>
                <a:gd name="connsiteY78" fmla="*/ 1003143 h 2584498"/>
                <a:gd name="connsiteX79" fmla="*/ 54892 w 5049473"/>
                <a:gd name="connsiteY79" fmla="*/ 1073538 h 2584498"/>
                <a:gd name="connsiteX80" fmla="*/ 14252 w 5049473"/>
                <a:gd name="connsiteY80" fmla="*/ 1163526 h 2584498"/>
                <a:gd name="connsiteX81" fmla="*/ 20783 w 5049473"/>
                <a:gd name="connsiteY81" fmla="*/ 1268755 h 2584498"/>
                <a:gd name="connsiteX82" fmla="*/ 69406 w 5049473"/>
                <a:gd name="connsiteY82" fmla="*/ 1320280 h 2584498"/>
                <a:gd name="connsiteX83" fmla="*/ 112949 w 5049473"/>
                <a:gd name="connsiteY83" fmla="*/ 1349309 h 2584498"/>
                <a:gd name="connsiteX84" fmla="*/ 159032 w 5049473"/>
                <a:gd name="connsiteY84" fmla="*/ 1348583 h 2584498"/>
                <a:gd name="connsiteX85" fmla="*/ 217089 w 5049473"/>
                <a:gd name="connsiteY85" fmla="*/ 1323183 h 2584498"/>
                <a:gd name="connsiteX86" fmla="*/ 199672 w 5049473"/>
                <a:gd name="connsiteY86" fmla="*/ 1249886 h 2584498"/>
                <a:gd name="connsiteX87" fmla="*/ 124197 w 5049473"/>
                <a:gd name="connsiteY87" fmla="*/ 1242992 h 2584498"/>
                <a:gd name="connsiteX88" fmla="*/ 54892 w 5049473"/>
                <a:gd name="connsiteY88" fmla="*/ 1269480 h 2584498"/>
                <a:gd name="connsiteX89" fmla="*/ 33120 w 5049473"/>
                <a:gd name="connsiteY89" fmla="*/ 1305766 h 2584498"/>
                <a:gd name="connsiteX90" fmla="*/ 18606 w 5049473"/>
                <a:gd name="connsiteY90" fmla="*/ 1327538 h 2584498"/>
                <a:gd name="connsiteX91" fmla="*/ 4092 w 5049473"/>
                <a:gd name="connsiteY91" fmla="*/ 1386320 h 2584498"/>
                <a:gd name="connsiteX92" fmla="*/ 3729 w 5049473"/>
                <a:gd name="connsiteY92" fmla="*/ 1442926 h 2584498"/>
                <a:gd name="connsiteX93" fmla="*/ 47635 w 5049473"/>
                <a:gd name="connsiteY93" fmla="*/ 1501709 h 2584498"/>
                <a:gd name="connsiteX94" fmla="*/ 91177 w 5049473"/>
                <a:gd name="connsiteY94" fmla="*/ 1530738 h 2584498"/>
                <a:gd name="connsiteX95" fmla="*/ 127100 w 5049473"/>
                <a:gd name="connsiteY95" fmla="*/ 1575006 h 2584498"/>
                <a:gd name="connsiteX96" fmla="*/ 171006 w 5049473"/>
                <a:gd name="connsiteY96" fmla="*/ 1588795 h 2584498"/>
                <a:gd name="connsiteX97" fmla="*/ 228337 w 5049473"/>
                <a:gd name="connsiteY97" fmla="*/ 1568475 h 2584498"/>
                <a:gd name="connsiteX98" fmla="*/ 236683 w 5049473"/>
                <a:gd name="connsiteY98" fmla="*/ 1490460 h 2584498"/>
                <a:gd name="connsiteX99" fmla="*/ 157217 w 5049473"/>
                <a:gd name="connsiteY99" fmla="*/ 1472318 h 2584498"/>
                <a:gd name="connsiteX100" fmla="*/ 105692 w 5049473"/>
                <a:gd name="connsiteY100" fmla="*/ 1508966 h 2584498"/>
                <a:gd name="connsiteX101" fmla="*/ 105692 w 5049473"/>
                <a:gd name="connsiteY101" fmla="*/ 1704909 h 2584498"/>
                <a:gd name="connsiteX102" fmla="*/ 141615 w 5049473"/>
                <a:gd name="connsiteY102" fmla="*/ 1756072 h 2584498"/>
                <a:gd name="connsiteX103" fmla="*/ 192777 w 5049473"/>
                <a:gd name="connsiteY103" fmla="*/ 1799252 h 2584498"/>
                <a:gd name="connsiteX104" fmla="*/ 250835 w 5049473"/>
                <a:gd name="connsiteY104" fmla="*/ 1835538 h 2584498"/>
                <a:gd name="connsiteX105" fmla="*/ 359692 w 5049473"/>
                <a:gd name="connsiteY105" fmla="*/ 1828280 h 2584498"/>
                <a:gd name="connsiteX106" fmla="*/ 394163 w 5049473"/>
                <a:gd name="connsiteY106" fmla="*/ 1803243 h 2584498"/>
                <a:gd name="connsiteX107" fmla="*/ 410492 w 5049473"/>
                <a:gd name="connsiteY107" fmla="*/ 1704909 h 2584498"/>
                <a:gd name="connsiteX108" fmla="*/ 366949 w 5049473"/>
                <a:gd name="connsiteY108" fmla="*/ 1690395 h 2584498"/>
                <a:gd name="connsiteX109" fmla="*/ 316149 w 5049473"/>
                <a:gd name="connsiteY109" fmla="*/ 1697652 h 2584498"/>
                <a:gd name="connsiteX110" fmla="*/ 279863 w 5049473"/>
                <a:gd name="connsiteY110" fmla="*/ 1726680 h 2584498"/>
                <a:gd name="connsiteX111" fmla="*/ 265349 w 5049473"/>
                <a:gd name="connsiteY111" fmla="*/ 1791995 h 2584498"/>
                <a:gd name="connsiteX112" fmla="*/ 276235 w 5049473"/>
                <a:gd name="connsiteY112" fmla="*/ 1945846 h 2584498"/>
                <a:gd name="connsiteX113" fmla="*/ 331026 w 5049473"/>
                <a:gd name="connsiteY113" fmla="*/ 1991203 h 2584498"/>
                <a:gd name="connsiteX114" fmla="*/ 417749 w 5049473"/>
                <a:gd name="connsiteY114" fmla="*/ 2009709 h 2584498"/>
                <a:gd name="connsiteX115" fmla="*/ 526606 w 5049473"/>
                <a:gd name="connsiteY115" fmla="*/ 2002452 h 2584498"/>
                <a:gd name="connsiteX116" fmla="*/ 555635 w 5049473"/>
                <a:gd name="connsiteY116" fmla="*/ 1980680 h 2584498"/>
                <a:gd name="connsiteX117" fmla="*/ 599177 w 5049473"/>
                <a:gd name="connsiteY117" fmla="*/ 1951652 h 2584498"/>
                <a:gd name="connsiteX118" fmla="*/ 628206 w 5049473"/>
                <a:gd name="connsiteY118" fmla="*/ 1908109 h 2584498"/>
                <a:gd name="connsiteX119" fmla="*/ 613692 w 5049473"/>
                <a:gd name="connsiteY119" fmla="*/ 1842795 h 2584498"/>
                <a:gd name="connsiteX120" fmla="*/ 570149 w 5049473"/>
                <a:gd name="connsiteY120" fmla="*/ 1799252 h 2584498"/>
                <a:gd name="connsiteX121" fmla="*/ 528057 w 5049473"/>
                <a:gd name="connsiteY121" fmla="*/ 1807235 h 2584498"/>
                <a:gd name="connsiteX122" fmla="*/ 481249 w 5049473"/>
                <a:gd name="connsiteY122" fmla="*/ 1905206 h 2584498"/>
                <a:gd name="connsiteX123" fmla="*/ 555635 w 5049473"/>
                <a:gd name="connsiteY123" fmla="*/ 2002452 h 2584498"/>
                <a:gd name="connsiteX124" fmla="*/ 570149 w 5049473"/>
                <a:gd name="connsiteY124" fmla="*/ 2024223 h 2584498"/>
                <a:gd name="connsiteX125" fmla="*/ 700777 w 5049473"/>
                <a:gd name="connsiteY125" fmla="*/ 2075023 h 2584498"/>
                <a:gd name="connsiteX126" fmla="*/ 969292 w 5049473"/>
                <a:gd name="connsiteY126" fmla="*/ 2154852 h 2584498"/>
                <a:gd name="connsiteX127" fmla="*/ 1110534 w 5049473"/>
                <a:gd name="connsiteY127" fmla="*/ 2153673 h 2584498"/>
                <a:gd name="connsiteX128" fmla="*/ 1259033 w 5049473"/>
                <a:gd name="connsiteY128" fmla="*/ 2060237 h 2584498"/>
                <a:gd name="connsiteX129" fmla="*/ 1331514 w 5049473"/>
                <a:gd name="connsiteY129" fmla="*/ 1952559 h 2584498"/>
                <a:gd name="connsiteX130" fmla="*/ 1291418 w 5049473"/>
                <a:gd name="connsiteY130" fmla="*/ 1838440 h 2584498"/>
                <a:gd name="connsiteX131" fmla="*/ 1219482 w 5049473"/>
                <a:gd name="connsiteY131" fmla="*/ 1811498 h 2584498"/>
                <a:gd name="connsiteX132" fmla="*/ 1146820 w 5049473"/>
                <a:gd name="connsiteY132" fmla="*/ 1832272 h 2584498"/>
                <a:gd name="connsiteX133" fmla="*/ 1107177 w 5049473"/>
                <a:gd name="connsiteY133" fmla="*/ 1900852 h 2584498"/>
                <a:gd name="connsiteX134" fmla="*/ 1123506 w 5049473"/>
                <a:gd name="connsiteY134" fmla="*/ 2009709 h 2584498"/>
                <a:gd name="connsiteX135" fmla="*/ 1016282 w 5049473"/>
                <a:gd name="connsiteY135" fmla="*/ 1975782 h 2584498"/>
                <a:gd name="connsiteX136" fmla="*/ 1000679 w 5049473"/>
                <a:gd name="connsiteY136" fmla="*/ 1844972 h 2584498"/>
                <a:gd name="connsiteX137" fmla="*/ 1108629 w 5049473"/>
                <a:gd name="connsiteY137" fmla="*/ 1717337 h 2584498"/>
                <a:gd name="connsiteX138" fmla="*/ 1230549 w 5049473"/>
                <a:gd name="connsiteY138" fmla="*/ 1697652 h 2584498"/>
                <a:gd name="connsiteX139" fmla="*/ 1339406 w 5049473"/>
                <a:gd name="connsiteY139" fmla="*/ 1704909 h 2584498"/>
                <a:gd name="connsiteX140" fmla="*/ 1426492 w 5049473"/>
                <a:gd name="connsiteY140" fmla="*/ 1748452 h 2584498"/>
                <a:gd name="connsiteX141" fmla="*/ 1502692 w 5049473"/>
                <a:gd name="connsiteY141" fmla="*/ 1858760 h 2584498"/>
                <a:gd name="connsiteX142" fmla="*/ 1503417 w 5049473"/>
                <a:gd name="connsiteY142" fmla="*/ 1976326 h 2584498"/>
                <a:gd name="connsiteX143" fmla="*/ 1463866 w 5049473"/>
                <a:gd name="connsiteY143" fmla="*/ 2053615 h 2584498"/>
                <a:gd name="connsiteX144" fmla="*/ 1404720 w 5049473"/>
                <a:gd name="connsiteY144" fmla="*/ 2169366 h 2584498"/>
                <a:gd name="connsiteX145" fmla="*/ 1383675 w 5049473"/>
                <a:gd name="connsiteY145" fmla="*/ 2296185 h 2584498"/>
                <a:gd name="connsiteX146" fmla="*/ 1422410 w 5049473"/>
                <a:gd name="connsiteY146" fmla="*/ 2452213 h 2584498"/>
                <a:gd name="connsiteX147" fmla="*/ 1652189 w 5049473"/>
                <a:gd name="connsiteY147" fmla="*/ 2557533 h 2584498"/>
                <a:gd name="connsiteX148" fmla="*/ 1796152 w 5049473"/>
                <a:gd name="connsiteY148" fmla="*/ 2530137 h 2584498"/>
                <a:gd name="connsiteX149" fmla="*/ 1929775 w 5049473"/>
                <a:gd name="connsiteY149" fmla="*/ 2579213 h 2584498"/>
                <a:gd name="connsiteX150" fmla="*/ 1963520 w 5049473"/>
                <a:gd name="connsiteY150" fmla="*/ 2503195 h 2584498"/>
                <a:gd name="connsiteX151" fmla="*/ 2006337 w 5049473"/>
                <a:gd name="connsiteY151" fmla="*/ 2321766 h 2584498"/>
                <a:gd name="connsiteX152" fmla="*/ 2043349 w 5049473"/>
                <a:gd name="connsiteY152" fmla="*/ 2118566 h 2584498"/>
                <a:gd name="connsiteX153" fmla="*/ 2102495 w 5049473"/>
                <a:gd name="connsiteY153" fmla="*/ 1994469 h 2584498"/>
                <a:gd name="connsiteX154" fmla="*/ 2221512 w 5049473"/>
                <a:gd name="connsiteY154" fmla="*/ 1885975 h 2584498"/>
                <a:gd name="connsiteX155" fmla="*/ 2333362 w 5049473"/>
                <a:gd name="connsiteY155" fmla="*/ 1873365 h 2584498"/>
                <a:gd name="connsiteX156" fmla="*/ 2398949 w 5049473"/>
                <a:gd name="connsiteY156" fmla="*/ 1886338 h 2584498"/>
                <a:gd name="connsiteX157" fmla="*/ 2457006 w 5049473"/>
                <a:gd name="connsiteY157" fmla="*/ 1937138 h 2584498"/>
                <a:gd name="connsiteX158" fmla="*/ 2493292 w 5049473"/>
                <a:gd name="connsiteY158" fmla="*/ 1980680 h 2584498"/>
                <a:gd name="connsiteX159" fmla="*/ 2533387 w 5049473"/>
                <a:gd name="connsiteY159" fmla="*/ 2070850 h 2584498"/>
                <a:gd name="connsiteX160" fmla="*/ 2542550 w 5049473"/>
                <a:gd name="connsiteY160" fmla="*/ 2186783 h 2584498"/>
                <a:gd name="connsiteX161" fmla="*/ 2476600 w 5049473"/>
                <a:gd name="connsiteY161" fmla="*/ 2276772 h 2584498"/>
                <a:gd name="connsiteX162" fmla="*/ 2332092 w 5049473"/>
                <a:gd name="connsiteY162" fmla="*/ 2284845 h 2584498"/>
                <a:gd name="connsiteX163" fmla="*/ 2435144 w 5049473"/>
                <a:gd name="connsiteY163" fmla="*/ 2156666 h 2584498"/>
                <a:gd name="connsiteX164" fmla="*/ 2379899 w 5049473"/>
                <a:gd name="connsiteY164" fmla="*/ 2052435 h 2584498"/>
                <a:gd name="connsiteX165" fmla="*/ 2275577 w 5049473"/>
                <a:gd name="connsiteY165" fmla="*/ 2024223 h 2584498"/>
                <a:gd name="connsiteX166" fmla="*/ 2152206 w 5049473"/>
                <a:gd name="connsiteY166" fmla="*/ 2118566 h 2584498"/>
                <a:gd name="connsiteX167" fmla="*/ 2130435 w 5049473"/>
                <a:gd name="connsiteY167" fmla="*/ 2358052 h 2584498"/>
                <a:gd name="connsiteX168" fmla="*/ 2209265 w 5049473"/>
                <a:gd name="connsiteY168" fmla="*/ 2471898 h 2584498"/>
                <a:gd name="connsiteX169" fmla="*/ 2319120 w 5049473"/>
                <a:gd name="connsiteY169" fmla="*/ 2539480 h 2584498"/>
                <a:gd name="connsiteX170" fmla="*/ 2532662 w 5049473"/>
                <a:gd name="connsiteY170" fmla="*/ 2572682 h 2584498"/>
                <a:gd name="connsiteX171" fmla="*/ 2587635 w 5049473"/>
                <a:gd name="connsiteY171" fmla="*/ 2488680 h 2584498"/>
                <a:gd name="connsiteX172" fmla="*/ 2594892 w 5049473"/>
                <a:gd name="connsiteY172" fmla="*/ 2416109 h 2584498"/>
                <a:gd name="connsiteX173" fmla="*/ 2790835 w 5049473"/>
                <a:gd name="connsiteY173" fmla="*/ 2459652 h 2584498"/>
                <a:gd name="connsiteX174" fmla="*/ 2767612 w 5049473"/>
                <a:gd name="connsiteY174" fmla="*/ 2272145 h 2584498"/>
                <a:gd name="connsiteX175" fmla="*/ 2980246 w 5049473"/>
                <a:gd name="connsiteY175" fmla="*/ 2288837 h 2584498"/>
                <a:gd name="connsiteX176" fmla="*/ 2916474 w 5049473"/>
                <a:gd name="connsiteY176" fmla="*/ 2071576 h 2584498"/>
                <a:gd name="connsiteX177" fmla="*/ 3146435 w 5049473"/>
                <a:gd name="connsiteY177" fmla="*/ 2045995 h 2584498"/>
                <a:gd name="connsiteX178" fmla="*/ 3023063 w 5049473"/>
                <a:gd name="connsiteY178" fmla="*/ 1850052 h 2584498"/>
                <a:gd name="connsiteX179" fmla="*/ 3251300 w 5049473"/>
                <a:gd name="connsiteY179" fmla="*/ 1833179 h 2584498"/>
                <a:gd name="connsiteX180" fmla="*/ 3091099 w 5049473"/>
                <a:gd name="connsiteY180" fmla="*/ 1654109 h 2584498"/>
                <a:gd name="connsiteX181" fmla="*/ 3298835 w 5049473"/>
                <a:gd name="connsiteY181" fmla="*/ 1574280 h 2584498"/>
                <a:gd name="connsiteX182" fmla="*/ 3119402 w 5049473"/>
                <a:gd name="connsiteY182" fmla="*/ 1427233 h 2584498"/>
                <a:gd name="connsiteX183" fmla="*/ 3313349 w 5049473"/>
                <a:gd name="connsiteY183" fmla="*/ 1269480 h 2584498"/>
                <a:gd name="connsiteX184" fmla="*/ 3097993 w 5049473"/>
                <a:gd name="connsiteY184" fmla="*/ 1179401 h 2584498"/>
                <a:gd name="connsiteX185" fmla="*/ 3255292 w 5049473"/>
                <a:gd name="connsiteY185" fmla="*/ 1000966 h 2584498"/>
                <a:gd name="connsiteX186" fmla="*/ 3028325 w 5049473"/>
                <a:gd name="connsiteY186" fmla="*/ 929937 h 2584498"/>
                <a:gd name="connsiteX187" fmla="*/ 3131920 w 5049473"/>
                <a:gd name="connsiteY187" fmla="*/ 710680 h 2584498"/>
                <a:gd name="connsiteX188" fmla="*/ 2892435 w 5049473"/>
                <a:gd name="connsiteY188" fmla="*/ 652623 h 2584498"/>
                <a:gd name="connsiteX189" fmla="*/ 2976527 w 5049473"/>
                <a:gd name="connsiteY189" fmla="*/ 470741 h 2584498"/>
                <a:gd name="connsiteX190" fmla="*/ 2736950 w 5049473"/>
                <a:gd name="connsiteY190" fmla="*/ 453233 h 2584498"/>
                <a:gd name="connsiteX191" fmla="*/ 2725520 w 5049473"/>
                <a:gd name="connsiteY191" fmla="*/ 297023 h 2584498"/>
                <a:gd name="connsiteX192" fmla="*/ 2711006 w 5049473"/>
                <a:gd name="connsiteY192" fmla="*/ 238966 h 2584498"/>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1963520 w 5049473"/>
                <a:gd name="connsiteY149" fmla="*/ 2503195 h 2574391"/>
                <a:gd name="connsiteX150" fmla="*/ 2006337 w 5049473"/>
                <a:gd name="connsiteY150" fmla="*/ 2321766 h 2574391"/>
                <a:gd name="connsiteX151" fmla="*/ 2043349 w 5049473"/>
                <a:gd name="connsiteY151" fmla="*/ 2118566 h 2574391"/>
                <a:gd name="connsiteX152" fmla="*/ 2102495 w 5049473"/>
                <a:gd name="connsiteY152" fmla="*/ 1994469 h 2574391"/>
                <a:gd name="connsiteX153" fmla="*/ 2221512 w 5049473"/>
                <a:gd name="connsiteY153" fmla="*/ 1885975 h 2574391"/>
                <a:gd name="connsiteX154" fmla="*/ 2333362 w 5049473"/>
                <a:gd name="connsiteY154" fmla="*/ 1873365 h 2574391"/>
                <a:gd name="connsiteX155" fmla="*/ 2398949 w 5049473"/>
                <a:gd name="connsiteY155" fmla="*/ 1886338 h 2574391"/>
                <a:gd name="connsiteX156" fmla="*/ 2457006 w 5049473"/>
                <a:gd name="connsiteY156" fmla="*/ 1937138 h 2574391"/>
                <a:gd name="connsiteX157" fmla="*/ 2493292 w 5049473"/>
                <a:gd name="connsiteY157" fmla="*/ 1980680 h 2574391"/>
                <a:gd name="connsiteX158" fmla="*/ 2533387 w 5049473"/>
                <a:gd name="connsiteY158" fmla="*/ 2070850 h 2574391"/>
                <a:gd name="connsiteX159" fmla="*/ 2542550 w 5049473"/>
                <a:gd name="connsiteY159" fmla="*/ 2186783 h 2574391"/>
                <a:gd name="connsiteX160" fmla="*/ 2476600 w 5049473"/>
                <a:gd name="connsiteY160" fmla="*/ 2276772 h 2574391"/>
                <a:gd name="connsiteX161" fmla="*/ 2332092 w 5049473"/>
                <a:gd name="connsiteY161" fmla="*/ 2284845 h 2574391"/>
                <a:gd name="connsiteX162" fmla="*/ 2435144 w 5049473"/>
                <a:gd name="connsiteY162" fmla="*/ 2156666 h 2574391"/>
                <a:gd name="connsiteX163" fmla="*/ 2379899 w 5049473"/>
                <a:gd name="connsiteY163" fmla="*/ 2052435 h 2574391"/>
                <a:gd name="connsiteX164" fmla="*/ 2275577 w 5049473"/>
                <a:gd name="connsiteY164" fmla="*/ 2024223 h 2574391"/>
                <a:gd name="connsiteX165" fmla="*/ 2152206 w 5049473"/>
                <a:gd name="connsiteY165" fmla="*/ 2118566 h 2574391"/>
                <a:gd name="connsiteX166" fmla="*/ 2130435 w 5049473"/>
                <a:gd name="connsiteY166" fmla="*/ 2358052 h 2574391"/>
                <a:gd name="connsiteX167" fmla="*/ 2209265 w 5049473"/>
                <a:gd name="connsiteY167" fmla="*/ 2471898 h 2574391"/>
                <a:gd name="connsiteX168" fmla="*/ 2319120 w 5049473"/>
                <a:gd name="connsiteY168" fmla="*/ 2539480 h 2574391"/>
                <a:gd name="connsiteX169" fmla="*/ 2532662 w 5049473"/>
                <a:gd name="connsiteY169" fmla="*/ 2572682 h 2574391"/>
                <a:gd name="connsiteX170" fmla="*/ 2587635 w 5049473"/>
                <a:gd name="connsiteY170" fmla="*/ 2488680 h 2574391"/>
                <a:gd name="connsiteX171" fmla="*/ 2594892 w 5049473"/>
                <a:gd name="connsiteY171" fmla="*/ 2416109 h 2574391"/>
                <a:gd name="connsiteX172" fmla="*/ 2790835 w 5049473"/>
                <a:gd name="connsiteY172" fmla="*/ 2459652 h 2574391"/>
                <a:gd name="connsiteX173" fmla="*/ 2767612 w 5049473"/>
                <a:gd name="connsiteY173" fmla="*/ 2272145 h 2574391"/>
                <a:gd name="connsiteX174" fmla="*/ 2980246 w 5049473"/>
                <a:gd name="connsiteY174" fmla="*/ 2288837 h 2574391"/>
                <a:gd name="connsiteX175" fmla="*/ 2916474 w 5049473"/>
                <a:gd name="connsiteY175" fmla="*/ 2071576 h 2574391"/>
                <a:gd name="connsiteX176" fmla="*/ 3146435 w 5049473"/>
                <a:gd name="connsiteY176" fmla="*/ 2045995 h 2574391"/>
                <a:gd name="connsiteX177" fmla="*/ 3023063 w 5049473"/>
                <a:gd name="connsiteY177" fmla="*/ 1850052 h 2574391"/>
                <a:gd name="connsiteX178" fmla="*/ 3251300 w 5049473"/>
                <a:gd name="connsiteY178" fmla="*/ 1833179 h 2574391"/>
                <a:gd name="connsiteX179" fmla="*/ 3091099 w 5049473"/>
                <a:gd name="connsiteY179" fmla="*/ 1654109 h 2574391"/>
                <a:gd name="connsiteX180" fmla="*/ 3298835 w 5049473"/>
                <a:gd name="connsiteY180" fmla="*/ 1574280 h 2574391"/>
                <a:gd name="connsiteX181" fmla="*/ 3119402 w 5049473"/>
                <a:gd name="connsiteY181" fmla="*/ 1427233 h 2574391"/>
                <a:gd name="connsiteX182" fmla="*/ 3313349 w 5049473"/>
                <a:gd name="connsiteY182" fmla="*/ 1269480 h 2574391"/>
                <a:gd name="connsiteX183" fmla="*/ 3097993 w 5049473"/>
                <a:gd name="connsiteY183" fmla="*/ 1179401 h 2574391"/>
                <a:gd name="connsiteX184" fmla="*/ 3255292 w 5049473"/>
                <a:gd name="connsiteY184" fmla="*/ 1000966 h 2574391"/>
                <a:gd name="connsiteX185" fmla="*/ 3028325 w 5049473"/>
                <a:gd name="connsiteY185" fmla="*/ 929937 h 2574391"/>
                <a:gd name="connsiteX186" fmla="*/ 3131920 w 5049473"/>
                <a:gd name="connsiteY186" fmla="*/ 710680 h 2574391"/>
                <a:gd name="connsiteX187" fmla="*/ 2892435 w 5049473"/>
                <a:gd name="connsiteY187" fmla="*/ 652623 h 2574391"/>
                <a:gd name="connsiteX188" fmla="*/ 2976527 w 5049473"/>
                <a:gd name="connsiteY188" fmla="*/ 470741 h 2574391"/>
                <a:gd name="connsiteX189" fmla="*/ 2736950 w 5049473"/>
                <a:gd name="connsiteY189" fmla="*/ 453233 h 2574391"/>
                <a:gd name="connsiteX190" fmla="*/ 2725520 w 5049473"/>
                <a:gd name="connsiteY190" fmla="*/ 297023 h 2574391"/>
                <a:gd name="connsiteX191" fmla="*/ 2711006 w 5049473"/>
                <a:gd name="connsiteY191"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73952 w 5049473"/>
                <a:gd name="connsiteY149" fmla="*/ 230081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65541 w 5049473"/>
                <a:gd name="connsiteY164" fmla="*/ 212618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21809 w 5049473"/>
                <a:gd name="connsiteY154" fmla="*/ 188824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31334 w 5049473"/>
                <a:gd name="connsiteY154" fmla="*/ 190729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96612"/>
                <a:gd name="connsiteX1" fmla="*/ 4821292 w 5049473"/>
                <a:gd name="connsiteY1" fmla="*/ 565900 h 2596612"/>
                <a:gd name="connsiteX2" fmla="*/ 4891596 w 5049473"/>
                <a:gd name="connsiteY2" fmla="*/ 551023 h 2596612"/>
                <a:gd name="connsiteX3" fmla="*/ 4895406 w 5049473"/>
                <a:gd name="connsiteY3" fmla="*/ 471195 h 2596612"/>
                <a:gd name="connsiteX4" fmla="*/ 4843880 w 5049473"/>
                <a:gd name="connsiteY4" fmla="*/ 423479 h 2596612"/>
                <a:gd name="connsiteX5" fmla="*/ 4750263 w 5049473"/>
                <a:gd name="connsiteY5" fmla="*/ 427652 h 2596612"/>
                <a:gd name="connsiteX6" fmla="*/ 4684223 w 5049473"/>
                <a:gd name="connsiteY6" fmla="*/ 528435 h 2596612"/>
                <a:gd name="connsiteX7" fmla="*/ 4706720 w 5049473"/>
                <a:gd name="connsiteY7" fmla="*/ 674395 h 2596612"/>
                <a:gd name="connsiteX8" fmla="*/ 4801063 w 5049473"/>
                <a:gd name="connsiteY8" fmla="*/ 739709 h 2596612"/>
                <a:gd name="connsiteX9" fmla="*/ 4915000 w 5049473"/>
                <a:gd name="connsiteY9" fmla="*/ 721385 h 2596612"/>
                <a:gd name="connsiteX10" fmla="*/ 5038190 w 5049473"/>
                <a:gd name="connsiteY10" fmla="*/ 586946 h 2596612"/>
                <a:gd name="connsiteX11" fmla="*/ 5035106 w 5049473"/>
                <a:gd name="connsiteY11" fmla="*/ 445432 h 2596612"/>
                <a:gd name="connsiteX12" fmla="*/ 4960720 w 5049473"/>
                <a:gd name="connsiteY12" fmla="*/ 318795 h 2596612"/>
                <a:gd name="connsiteX13" fmla="*/ 4769676 w 5049473"/>
                <a:gd name="connsiteY13" fmla="*/ 166395 h 2596612"/>
                <a:gd name="connsiteX14" fmla="*/ 4568835 w 5049473"/>
                <a:gd name="connsiteY14" fmla="*/ 72052 h 2596612"/>
                <a:gd name="connsiteX15" fmla="*/ 4264035 w 5049473"/>
                <a:gd name="connsiteY15" fmla="*/ 6738 h 2596612"/>
                <a:gd name="connsiteX16" fmla="*/ 3939822 w 5049473"/>
                <a:gd name="connsiteY16" fmla="*/ 9550 h 2596612"/>
                <a:gd name="connsiteX17" fmla="*/ 3722380 w 5049473"/>
                <a:gd name="connsiteY17" fmla="*/ 72778 h 2596612"/>
                <a:gd name="connsiteX18" fmla="*/ 3547755 w 5049473"/>
                <a:gd name="connsiteY18" fmla="*/ 254932 h 2596612"/>
                <a:gd name="connsiteX19" fmla="*/ 3502035 w 5049473"/>
                <a:gd name="connsiteY19" fmla="*/ 427652 h 2596612"/>
                <a:gd name="connsiteX20" fmla="*/ 3501672 w 5049473"/>
                <a:gd name="connsiteY20" fmla="*/ 560095 h 2596612"/>
                <a:gd name="connsiteX21" fmla="*/ 3554649 w 5049473"/>
                <a:gd name="connsiteY21" fmla="*/ 674395 h 2596612"/>
                <a:gd name="connsiteX22" fmla="*/ 3638106 w 5049473"/>
                <a:gd name="connsiteY22" fmla="*/ 736806 h 2596612"/>
                <a:gd name="connsiteX23" fmla="*/ 3756397 w 5049473"/>
                <a:gd name="connsiteY23" fmla="*/ 759303 h 2596612"/>
                <a:gd name="connsiteX24" fmla="*/ 3886663 w 5049473"/>
                <a:gd name="connsiteY24" fmla="*/ 746966 h 2596612"/>
                <a:gd name="connsiteX25" fmla="*/ 3980643 w 5049473"/>
                <a:gd name="connsiteY25" fmla="*/ 665686 h 2596612"/>
                <a:gd name="connsiteX26" fmla="*/ 4000237 w 5049473"/>
                <a:gd name="connsiteY26" fmla="*/ 584043 h 2596612"/>
                <a:gd name="connsiteX27" fmla="*/ 3943450 w 5049473"/>
                <a:gd name="connsiteY27" fmla="*/ 487160 h 2596612"/>
                <a:gd name="connsiteX28" fmla="*/ 3866706 w 5049473"/>
                <a:gd name="connsiteY28" fmla="*/ 455229 h 2596612"/>
                <a:gd name="connsiteX29" fmla="*/ 3801120 w 5049473"/>
                <a:gd name="connsiteY29" fmla="*/ 466659 h 2596612"/>
                <a:gd name="connsiteX30" fmla="*/ 3763292 w 5049473"/>
                <a:gd name="connsiteY30" fmla="*/ 536509 h 2596612"/>
                <a:gd name="connsiteX31" fmla="*/ 3770005 w 5049473"/>
                <a:gd name="connsiteY31" fmla="*/ 633845 h 2596612"/>
                <a:gd name="connsiteX32" fmla="*/ 3681286 w 5049473"/>
                <a:gd name="connsiteY32" fmla="*/ 546669 h 2596612"/>
                <a:gd name="connsiteX33" fmla="*/ 3668949 w 5049473"/>
                <a:gd name="connsiteY33" fmla="*/ 442166 h 2596612"/>
                <a:gd name="connsiteX34" fmla="*/ 3724285 w 5049473"/>
                <a:gd name="connsiteY34" fmla="*/ 353992 h 2596612"/>
                <a:gd name="connsiteX35" fmla="*/ 3827427 w 5049473"/>
                <a:gd name="connsiteY35" fmla="*/ 318069 h 2596612"/>
                <a:gd name="connsiteX36" fmla="*/ 3959235 w 5049473"/>
                <a:gd name="connsiteY36" fmla="*/ 340566 h 2596612"/>
                <a:gd name="connsiteX37" fmla="*/ 4097120 w 5049473"/>
                <a:gd name="connsiteY37" fmla="*/ 485709 h 2596612"/>
                <a:gd name="connsiteX38" fmla="*/ 4111997 w 5049473"/>
                <a:gd name="connsiteY38" fmla="*/ 627586 h 2596612"/>
                <a:gd name="connsiteX39" fmla="*/ 4060835 w 5049473"/>
                <a:gd name="connsiteY39" fmla="*/ 775995 h 2596612"/>
                <a:gd name="connsiteX40" fmla="*/ 3946897 w 5049473"/>
                <a:gd name="connsiteY40" fmla="*/ 858000 h 2596612"/>
                <a:gd name="connsiteX41" fmla="*/ 3780255 w 5049473"/>
                <a:gd name="connsiteY41" fmla="*/ 892472 h 2596612"/>
                <a:gd name="connsiteX42" fmla="*/ 3567349 w 5049473"/>
                <a:gd name="connsiteY42" fmla="*/ 870338 h 2596612"/>
                <a:gd name="connsiteX43" fmla="*/ 3353626 w 5049473"/>
                <a:gd name="connsiteY43" fmla="*/ 705873 h 2596612"/>
                <a:gd name="connsiteX44" fmla="*/ 3189252 w 5049473"/>
                <a:gd name="connsiteY44" fmla="*/ 389915 h 2596612"/>
                <a:gd name="connsiteX45" fmla="*/ 3013629 w 5049473"/>
                <a:gd name="connsiteY45" fmla="*/ 211389 h 2596612"/>
                <a:gd name="connsiteX46" fmla="*/ 2684880 w 5049473"/>
                <a:gd name="connsiteY46" fmla="*/ 71326 h 2596612"/>
                <a:gd name="connsiteX47" fmla="*/ 2275577 w 5049473"/>
                <a:gd name="connsiteY47" fmla="*/ 28509 h 2596612"/>
                <a:gd name="connsiteX48" fmla="*/ 1745443 w 5049473"/>
                <a:gd name="connsiteY48" fmla="*/ 58626 h 2596612"/>
                <a:gd name="connsiteX49" fmla="*/ 1275906 w 5049473"/>
                <a:gd name="connsiteY49" fmla="*/ 154783 h 2596612"/>
                <a:gd name="connsiteX50" fmla="*/ 969292 w 5049473"/>
                <a:gd name="connsiteY50" fmla="*/ 267995 h 2596612"/>
                <a:gd name="connsiteX51" fmla="*/ 763189 w 5049473"/>
                <a:gd name="connsiteY51" fmla="*/ 427289 h 2596612"/>
                <a:gd name="connsiteX52" fmla="*/ 693520 w 5049473"/>
                <a:gd name="connsiteY52" fmla="*/ 507480 h 2596612"/>
                <a:gd name="connsiteX53" fmla="*/ 664492 w 5049473"/>
                <a:gd name="connsiteY53" fmla="*/ 551023 h 2596612"/>
                <a:gd name="connsiteX54" fmla="*/ 642720 w 5049473"/>
                <a:gd name="connsiteY54" fmla="*/ 616338 h 2596612"/>
                <a:gd name="connsiteX55" fmla="*/ 651792 w 5049473"/>
                <a:gd name="connsiteY55" fmla="*/ 747692 h 2596612"/>
                <a:gd name="connsiteX56" fmla="*/ 700052 w 5049473"/>
                <a:gd name="connsiteY56" fmla="*/ 811192 h 2596612"/>
                <a:gd name="connsiteX57" fmla="*/ 751577 w 5049473"/>
                <a:gd name="connsiteY57" fmla="*/ 811555 h 2596612"/>
                <a:gd name="connsiteX58" fmla="*/ 775889 w 5049473"/>
                <a:gd name="connsiteY58" fmla="*/ 755675 h 2596612"/>
                <a:gd name="connsiteX59" fmla="*/ 764640 w 5049473"/>
                <a:gd name="connsiteY59" fmla="*/ 686006 h 2596612"/>
                <a:gd name="connsiteX60" fmla="*/ 704769 w 5049473"/>
                <a:gd name="connsiteY60" fmla="*/ 651172 h 2596612"/>
                <a:gd name="connsiteX61" fmla="*/ 567246 w 5049473"/>
                <a:gd name="connsiteY61" fmla="*/ 645729 h 2596612"/>
                <a:gd name="connsiteX62" fmla="*/ 468549 w 5049473"/>
                <a:gd name="connsiteY62" fmla="*/ 688909 h 2596612"/>
                <a:gd name="connsiteX63" fmla="*/ 446777 w 5049473"/>
                <a:gd name="connsiteY63" fmla="*/ 761480 h 2596612"/>
                <a:gd name="connsiteX64" fmla="*/ 475806 w 5049473"/>
                <a:gd name="connsiteY64" fmla="*/ 855823 h 2596612"/>
                <a:gd name="connsiteX65" fmla="*/ 533863 w 5049473"/>
                <a:gd name="connsiteY65" fmla="*/ 848566 h 2596612"/>
                <a:gd name="connsiteX66" fmla="*/ 541120 w 5049473"/>
                <a:gd name="connsiteY66" fmla="*/ 826795 h 2596612"/>
                <a:gd name="connsiteX67" fmla="*/ 519349 w 5049473"/>
                <a:gd name="connsiteY67" fmla="*/ 746966 h 2596612"/>
                <a:gd name="connsiteX68" fmla="*/ 497577 w 5049473"/>
                <a:gd name="connsiteY68" fmla="*/ 732452 h 2596612"/>
                <a:gd name="connsiteX69" fmla="*/ 352435 w 5049473"/>
                <a:gd name="connsiteY69" fmla="*/ 739709 h 2596612"/>
                <a:gd name="connsiteX70" fmla="*/ 252286 w 5049473"/>
                <a:gd name="connsiteY70" fmla="*/ 797766 h 2596612"/>
                <a:gd name="connsiteX71" fmla="*/ 192777 w 5049473"/>
                <a:gd name="connsiteY71" fmla="*/ 899366 h 2596612"/>
                <a:gd name="connsiteX72" fmla="*/ 187335 w 5049473"/>
                <a:gd name="connsiteY72" fmla="*/ 1033260 h 2596612"/>
                <a:gd name="connsiteX73" fmla="*/ 218177 w 5049473"/>
                <a:gd name="connsiteY73" fmla="*/ 1077529 h 2596612"/>
                <a:gd name="connsiteX74" fmla="*/ 278049 w 5049473"/>
                <a:gd name="connsiteY74" fmla="*/ 1070272 h 2596612"/>
                <a:gd name="connsiteX75" fmla="*/ 297643 w 5049473"/>
                <a:gd name="connsiteY75" fmla="*/ 1029269 h 2596612"/>
                <a:gd name="connsiteX76" fmla="*/ 260995 w 5049473"/>
                <a:gd name="connsiteY76" fmla="*/ 964318 h 2596612"/>
                <a:gd name="connsiteX77" fmla="*/ 172095 w 5049473"/>
                <a:gd name="connsiteY77" fmla="*/ 958875 h 2596612"/>
                <a:gd name="connsiteX78" fmla="*/ 108957 w 5049473"/>
                <a:gd name="connsiteY78" fmla="*/ 1003143 h 2596612"/>
                <a:gd name="connsiteX79" fmla="*/ 54892 w 5049473"/>
                <a:gd name="connsiteY79" fmla="*/ 1073538 h 2596612"/>
                <a:gd name="connsiteX80" fmla="*/ 14252 w 5049473"/>
                <a:gd name="connsiteY80" fmla="*/ 1163526 h 2596612"/>
                <a:gd name="connsiteX81" fmla="*/ 20783 w 5049473"/>
                <a:gd name="connsiteY81" fmla="*/ 1268755 h 2596612"/>
                <a:gd name="connsiteX82" fmla="*/ 69406 w 5049473"/>
                <a:gd name="connsiteY82" fmla="*/ 1320280 h 2596612"/>
                <a:gd name="connsiteX83" fmla="*/ 112949 w 5049473"/>
                <a:gd name="connsiteY83" fmla="*/ 1349309 h 2596612"/>
                <a:gd name="connsiteX84" fmla="*/ 159032 w 5049473"/>
                <a:gd name="connsiteY84" fmla="*/ 1348583 h 2596612"/>
                <a:gd name="connsiteX85" fmla="*/ 217089 w 5049473"/>
                <a:gd name="connsiteY85" fmla="*/ 1323183 h 2596612"/>
                <a:gd name="connsiteX86" fmla="*/ 199672 w 5049473"/>
                <a:gd name="connsiteY86" fmla="*/ 1249886 h 2596612"/>
                <a:gd name="connsiteX87" fmla="*/ 124197 w 5049473"/>
                <a:gd name="connsiteY87" fmla="*/ 1242992 h 2596612"/>
                <a:gd name="connsiteX88" fmla="*/ 54892 w 5049473"/>
                <a:gd name="connsiteY88" fmla="*/ 1269480 h 2596612"/>
                <a:gd name="connsiteX89" fmla="*/ 33120 w 5049473"/>
                <a:gd name="connsiteY89" fmla="*/ 1305766 h 2596612"/>
                <a:gd name="connsiteX90" fmla="*/ 18606 w 5049473"/>
                <a:gd name="connsiteY90" fmla="*/ 1327538 h 2596612"/>
                <a:gd name="connsiteX91" fmla="*/ 4092 w 5049473"/>
                <a:gd name="connsiteY91" fmla="*/ 1386320 h 2596612"/>
                <a:gd name="connsiteX92" fmla="*/ 3729 w 5049473"/>
                <a:gd name="connsiteY92" fmla="*/ 1442926 h 2596612"/>
                <a:gd name="connsiteX93" fmla="*/ 47635 w 5049473"/>
                <a:gd name="connsiteY93" fmla="*/ 1501709 h 2596612"/>
                <a:gd name="connsiteX94" fmla="*/ 91177 w 5049473"/>
                <a:gd name="connsiteY94" fmla="*/ 1530738 h 2596612"/>
                <a:gd name="connsiteX95" fmla="*/ 127100 w 5049473"/>
                <a:gd name="connsiteY95" fmla="*/ 1575006 h 2596612"/>
                <a:gd name="connsiteX96" fmla="*/ 171006 w 5049473"/>
                <a:gd name="connsiteY96" fmla="*/ 1588795 h 2596612"/>
                <a:gd name="connsiteX97" fmla="*/ 228337 w 5049473"/>
                <a:gd name="connsiteY97" fmla="*/ 1568475 h 2596612"/>
                <a:gd name="connsiteX98" fmla="*/ 236683 w 5049473"/>
                <a:gd name="connsiteY98" fmla="*/ 1490460 h 2596612"/>
                <a:gd name="connsiteX99" fmla="*/ 157217 w 5049473"/>
                <a:gd name="connsiteY99" fmla="*/ 1472318 h 2596612"/>
                <a:gd name="connsiteX100" fmla="*/ 105692 w 5049473"/>
                <a:gd name="connsiteY100" fmla="*/ 1508966 h 2596612"/>
                <a:gd name="connsiteX101" fmla="*/ 105692 w 5049473"/>
                <a:gd name="connsiteY101" fmla="*/ 1704909 h 2596612"/>
                <a:gd name="connsiteX102" fmla="*/ 141615 w 5049473"/>
                <a:gd name="connsiteY102" fmla="*/ 1756072 h 2596612"/>
                <a:gd name="connsiteX103" fmla="*/ 192777 w 5049473"/>
                <a:gd name="connsiteY103" fmla="*/ 1799252 h 2596612"/>
                <a:gd name="connsiteX104" fmla="*/ 250835 w 5049473"/>
                <a:gd name="connsiteY104" fmla="*/ 1835538 h 2596612"/>
                <a:gd name="connsiteX105" fmla="*/ 359692 w 5049473"/>
                <a:gd name="connsiteY105" fmla="*/ 1828280 h 2596612"/>
                <a:gd name="connsiteX106" fmla="*/ 394163 w 5049473"/>
                <a:gd name="connsiteY106" fmla="*/ 1803243 h 2596612"/>
                <a:gd name="connsiteX107" fmla="*/ 410492 w 5049473"/>
                <a:gd name="connsiteY107" fmla="*/ 1704909 h 2596612"/>
                <a:gd name="connsiteX108" fmla="*/ 366949 w 5049473"/>
                <a:gd name="connsiteY108" fmla="*/ 1690395 h 2596612"/>
                <a:gd name="connsiteX109" fmla="*/ 316149 w 5049473"/>
                <a:gd name="connsiteY109" fmla="*/ 1697652 h 2596612"/>
                <a:gd name="connsiteX110" fmla="*/ 279863 w 5049473"/>
                <a:gd name="connsiteY110" fmla="*/ 1726680 h 2596612"/>
                <a:gd name="connsiteX111" fmla="*/ 265349 w 5049473"/>
                <a:gd name="connsiteY111" fmla="*/ 1791995 h 2596612"/>
                <a:gd name="connsiteX112" fmla="*/ 276235 w 5049473"/>
                <a:gd name="connsiteY112" fmla="*/ 1945846 h 2596612"/>
                <a:gd name="connsiteX113" fmla="*/ 331026 w 5049473"/>
                <a:gd name="connsiteY113" fmla="*/ 1991203 h 2596612"/>
                <a:gd name="connsiteX114" fmla="*/ 417749 w 5049473"/>
                <a:gd name="connsiteY114" fmla="*/ 2009709 h 2596612"/>
                <a:gd name="connsiteX115" fmla="*/ 526606 w 5049473"/>
                <a:gd name="connsiteY115" fmla="*/ 2002452 h 2596612"/>
                <a:gd name="connsiteX116" fmla="*/ 555635 w 5049473"/>
                <a:gd name="connsiteY116" fmla="*/ 1980680 h 2596612"/>
                <a:gd name="connsiteX117" fmla="*/ 599177 w 5049473"/>
                <a:gd name="connsiteY117" fmla="*/ 1951652 h 2596612"/>
                <a:gd name="connsiteX118" fmla="*/ 628206 w 5049473"/>
                <a:gd name="connsiteY118" fmla="*/ 1908109 h 2596612"/>
                <a:gd name="connsiteX119" fmla="*/ 613692 w 5049473"/>
                <a:gd name="connsiteY119" fmla="*/ 1842795 h 2596612"/>
                <a:gd name="connsiteX120" fmla="*/ 570149 w 5049473"/>
                <a:gd name="connsiteY120" fmla="*/ 1799252 h 2596612"/>
                <a:gd name="connsiteX121" fmla="*/ 528057 w 5049473"/>
                <a:gd name="connsiteY121" fmla="*/ 1807235 h 2596612"/>
                <a:gd name="connsiteX122" fmla="*/ 481249 w 5049473"/>
                <a:gd name="connsiteY122" fmla="*/ 1905206 h 2596612"/>
                <a:gd name="connsiteX123" fmla="*/ 555635 w 5049473"/>
                <a:gd name="connsiteY123" fmla="*/ 2002452 h 2596612"/>
                <a:gd name="connsiteX124" fmla="*/ 570149 w 5049473"/>
                <a:gd name="connsiteY124" fmla="*/ 2024223 h 2596612"/>
                <a:gd name="connsiteX125" fmla="*/ 700777 w 5049473"/>
                <a:gd name="connsiteY125" fmla="*/ 2075023 h 2596612"/>
                <a:gd name="connsiteX126" fmla="*/ 969292 w 5049473"/>
                <a:gd name="connsiteY126" fmla="*/ 2154852 h 2596612"/>
                <a:gd name="connsiteX127" fmla="*/ 1110534 w 5049473"/>
                <a:gd name="connsiteY127" fmla="*/ 2153673 h 2596612"/>
                <a:gd name="connsiteX128" fmla="*/ 1259033 w 5049473"/>
                <a:gd name="connsiteY128" fmla="*/ 2060237 h 2596612"/>
                <a:gd name="connsiteX129" fmla="*/ 1331514 w 5049473"/>
                <a:gd name="connsiteY129" fmla="*/ 1952559 h 2596612"/>
                <a:gd name="connsiteX130" fmla="*/ 1291418 w 5049473"/>
                <a:gd name="connsiteY130" fmla="*/ 1838440 h 2596612"/>
                <a:gd name="connsiteX131" fmla="*/ 1219482 w 5049473"/>
                <a:gd name="connsiteY131" fmla="*/ 1811498 h 2596612"/>
                <a:gd name="connsiteX132" fmla="*/ 1146820 w 5049473"/>
                <a:gd name="connsiteY132" fmla="*/ 1832272 h 2596612"/>
                <a:gd name="connsiteX133" fmla="*/ 1107177 w 5049473"/>
                <a:gd name="connsiteY133" fmla="*/ 1900852 h 2596612"/>
                <a:gd name="connsiteX134" fmla="*/ 1123506 w 5049473"/>
                <a:gd name="connsiteY134" fmla="*/ 2009709 h 2596612"/>
                <a:gd name="connsiteX135" fmla="*/ 1016282 w 5049473"/>
                <a:gd name="connsiteY135" fmla="*/ 1975782 h 2596612"/>
                <a:gd name="connsiteX136" fmla="*/ 1000679 w 5049473"/>
                <a:gd name="connsiteY136" fmla="*/ 1844972 h 2596612"/>
                <a:gd name="connsiteX137" fmla="*/ 1108629 w 5049473"/>
                <a:gd name="connsiteY137" fmla="*/ 1717337 h 2596612"/>
                <a:gd name="connsiteX138" fmla="*/ 1230549 w 5049473"/>
                <a:gd name="connsiteY138" fmla="*/ 1697652 h 2596612"/>
                <a:gd name="connsiteX139" fmla="*/ 1339406 w 5049473"/>
                <a:gd name="connsiteY139" fmla="*/ 1704909 h 2596612"/>
                <a:gd name="connsiteX140" fmla="*/ 1426492 w 5049473"/>
                <a:gd name="connsiteY140" fmla="*/ 1748452 h 2596612"/>
                <a:gd name="connsiteX141" fmla="*/ 1502692 w 5049473"/>
                <a:gd name="connsiteY141" fmla="*/ 1858760 h 2596612"/>
                <a:gd name="connsiteX142" fmla="*/ 1503417 w 5049473"/>
                <a:gd name="connsiteY142" fmla="*/ 1976326 h 2596612"/>
                <a:gd name="connsiteX143" fmla="*/ 1463866 w 5049473"/>
                <a:gd name="connsiteY143" fmla="*/ 2053615 h 2596612"/>
                <a:gd name="connsiteX144" fmla="*/ 1408530 w 5049473"/>
                <a:gd name="connsiteY144" fmla="*/ 2161746 h 2596612"/>
                <a:gd name="connsiteX145" fmla="*/ 1393200 w 5049473"/>
                <a:gd name="connsiteY145" fmla="*/ 2292375 h 2596612"/>
                <a:gd name="connsiteX146" fmla="*/ 1460510 w 5049473"/>
                <a:gd name="connsiteY146" fmla="*/ 2419828 h 2596612"/>
                <a:gd name="connsiteX147" fmla="*/ 1659809 w 5049473"/>
                <a:gd name="connsiteY147" fmla="*/ 2511813 h 2596612"/>
                <a:gd name="connsiteX148" fmla="*/ 1872352 w 5049473"/>
                <a:gd name="connsiteY148" fmla="*/ 2453937 h 2596612"/>
                <a:gd name="connsiteX149" fmla="*/ 1989192 w 5049473"/>
                <a:gd name="connsiteY149" fmla="*/ 2304621 h 2596612"/>
                <a:gd name="connsiteX150" fmla="*/ 2043349 w 5049473"/>
                <a:gd name="connsiteY150" fmla="*/ 2118566 h 2596612"/>
                <a:gd name="connsiteX151" fmla="*/ 2102495 w 5049473"/>
                <a:gd name="connsiteY151" fmla="*/ 1994469 h 2596612"/>
                <a:gd name="connsiteX152" fmla="*/ 2221512 w 5049473"/>
                <a:gd name="connsiteY152" fmla="*/ 1885975 h 2596612"/>
                <a:gd name="connsiteX153" fmla="*/ 2333362 w 5049473"/>
                <a:gd name="connsiteY153" fmla="*/ 1873365 h 2596612"/>
                <a:gd name="connsiteX154" fmla="*/ 2431334 w 5049473"/>
                <a:gd name="connsiteY154" fmla="*/ 1907293 h 2596612"/>
                <a:gd name="connsiteX155" fmla="*/ 2493292 w 5049473"/>
                <a:gd name="connsiteY155" fmla="*/ 1980680 h 2596612"/>
                <a:gd name="connsiteX156" fmla="*/ 2533387 w 5049473"/>
                <a:gd name="connsiteY156" fmla="*/ 2070850 h 2596612"/>
                <a:gd name="connsiteX157" fmla="*/ 2542550 w 5049473"/>
                <a:gd name="connsiteY157" fmla="*/ 2186783 h 2596612"/>
                <a:gd name="connsiteX158" fmla="*/ 2476600 w 5049473"/>
                <a:gd name="connsiteY158" fmla="*/ 2276772 h 2596612"/>
                <a:gd name="connsiteX159" fmla="*/ 2332092 w 5049473"/>
                <a:gd name="connsiteY159" fmla="*/ 2284845 h 2596612"/>
                <a:gd name="connsiteX160" fmla="*/ 2435144 w 5049473"/>
                <a:gd name="connsiteY160" fmla="*/ 2156666 h 2596612"/>
                <a:gd name="connsiteX161" fmla="*/ 2379899 w 5049473"/>
                <a:gd name="connsiteY161" fmla="*/ 2052435 h 2596612"/>
                <a:gd name="connsiteX162" fmla="*/ 2275577 w 5049473"/>
                <a:gd name="connsiteY162" fmla="*/ 2024223 h 2596612"/>
                <a:gd name="connsiteX163" fmla="*/ 2165541 w 5049473"/>
                <a:gd name="connsiteY163" fmla="*/ 2126186 h 2596612"/>
                <a:gd name="connsiteX164" fmla="*/ 2130435 w 5049473"/>
                <a:gd name="connsiteY164" fmla="*/ 2358052 h 2596612"/>
                <a:gd name="connsiteX165" fmla="*/ 2209265 w 5049473"/>
                <a:gd name="connsiteY165" fmla="*/ 2471898 h 2596612"/>
                <a:gd name="connsiteX166" fmla="*/ 2319120 w 5049473"/>
                <a:gd name="connsiteY166" fmla="*/ 2539480 h 2596612"/>
                <a:gd name="connsiteX167" fmla="*/ 2568857 w 5049473"/>
                <a:gd name="connsiteY167" fmla="*/ 2595542 h 2596612"/>
                <a:gd name="connsiteX168" fmla="*/ 2587635 w 5049473"/>
                <a:gd name="connsiteY168" fmla="*/ 2488680 h 2596612"/>
                <a:gd name="connsiteX169" fmla="*/ 2594892 w 5049473"/>
                <a:gd name="connsiteY169" fmla="*/ 2416109 h 2596612"/>
                <a:gd name="connsiteX170" fmla="*/ 2790835 w 5049473"/>
                <a:gd name="connsiteY170" fmla="*/ 2459652 h 2596612"/>
                <a:gd name="connsiteX171" fmla="*/ 2767612 w 5049473"/>
                <a:gd name="connsiteY171" fmla="*/ 2272145 h 2596612"/>
                <a:gd name="connsiteX172" fmla="*/ 2980246 w 5049473"/>
                <a:gd name="connsiteY172" fmla="*/ 2288837 h 2596612"/>
                <a:gd name="connsiteX173" fmla="*/ 2916474 w 5049473"/>
                <a:gd name="connsiteY173" fmla="*/ 2071576 h 2596612"/>
                <a:gd name="connsiteX174" fmla="*/ 3146435 w 5049473"/>
                <a:gd name="connsiteY174" fmla="*/ 2045995 h 2596612"/>
                <a:gd name="connsiteX175" fmla="*/ 3023063 w 5049473"/>
                <a:gd name="connsiteY175" fmla="*/ 1850052 h 2596612"/>
                <a:gd name="connsiteX176" fmla="*/ 3251300 w 5049473"/>
                <a:gd name="connsiteY176" fmla="*/ 1833179 h 2596612"/>
                <a:gd name="connsiteX177" fmla="*/ 3091099 w 5049473"/>
                <a:gd name="connsiteY177" fmla="*/ 1654109 h 2596612"/>
                <a:gd name="connsiteX178" fmla="*/ 3298835 w 5049473"/>
                <a:gd name="connsiteY178" fmla="*/ 1574280 h 2596612"/>
                <a:gd name="connsiteX179" fmla="*/ 3119402 w 5049473"/>
                <a:gd name="connsiteY179" fmla="*/ 1427233 h 2596612"/>
                <a:gd name="connsiteX180" fmla="*/ 3313349 w 5049473"/>
                <a:gd name="connsiteY180" fmla="*/ 1269480 h 2596612"/>
                <a:gd name="connsiteX181" fmla="*/ 3097993 w 5049473"/>
                <a:gd name="connsiteY181" fmla="*/ 1179401 h 2596612"/>
                <a:gd name="connsiteX182" fmla="*/ 3255292 w 5049473"/>
                <a:gd name="connsiteY182" fmla="*/ 1000966 h 2596612"/>
                <a:gd name="connsiteX183" fmla="*/ 3028325 w 5049473"/>
                <a:gd name="connsiteY183" fmla="*/ 929937 h 2596612"/>
                <a:gd name="connsiteX184" fmla="*/ 3131920 w 5049473"/>
                <a:gd name="connsiteY184" fmla="*/ 710680 h 2596612"/>
                <a:gd name="connsiteX185" fmla="*/ 2892435 w 5049473"/>
                <a:gd name="connsiteY185" fmla="*/ 652623 h 2596612"/>
                <a:gd name="connsiteX186" fmla="*/ 2976527 w 5049473"/>
                <a:gd name="connsiteY186" fmla="*/ 470741 h 2596612"/>
                <a:gd name="connsiteX187" fmla="*/ 2736950 w 5049473"/>
                <a:gd name="connsiteY187" fmla="*/ 453233 h 2596612"/>
                <a:gd name="connsiteX188" fmla="*/ 2725520 w 5049473"/>
                <a:gd name="connsiteY188" fmla="*/ 297023 h 2596612"/>
                <a:gd name="connsiteX189" fmla="*/ 2711006 w 5049473"/>
                <a:gd name="connsiteY189" fmla="*/ 238966 h 2596612"/>
                <a:gd name="connsiteX0" fmla="*/ 4779292 w 5049473"/>
                <a:gd name="connsiteY0" fmla="*/ 514738 h 2600003"/>
                <a:gd name="connsiteX1" fmla="*/ 4821292 w 5049473"/>
                <a:gd name="connsiteY1" fmla="*/ 565900 h 2600003"/>
                <a:gd name="connsiteX2" fmla="*/ 4891596 w 5049473"/>
                <a:gd name="connsiteY2" fmla="*/ 551023 h 2600003"/>
                <a:gd name="connsiteX3" fmla="*/ 4895406 w 5049473"/>
                <a:gd name="connsiteY3" fmla="*/ 471195 h 2600003"/>
                <a:gd name="connsiteX4" fmla="*/ 4843880 w 5049473"/>
                <a:gd name="connsiteY4" fmla="*/ 423479 h 2600003"/>
                <a:gd name="connsiteX5" fmla="*/ 4750263 w 5049473"/>
                <a:gd name="connsiteY5" fmla="*/ 427652 h 2600003"/>
                <a:gd name="connsiteX6" fmla="*/ 4684223 w 5049473"/>
                <a:gd name="connsiteY6" fmla="*/ 528435 h 2600003"/>
                <a:gd name="connsiteX7" fmla="*/ 4706720 w 5049473"/>
                <a:gd name="connsiteY7" fmla="*/ 674395 h 2600003"/>
                <a:gd name="connsiteX8" fmla="*/ 4801063 w 5049473"/>
                <a:gd name="connsiteY8" fmla="*/ 739709 h 2600003"/>
                <a:gd name="connsiteX9" fmla="*/ 4915000 w 5049473"/>
                <a:gd name="connsiteY9" fmla="*/ 721385 h 2600003"/>
                <a:gd name="connsiteX10" fmla="*/ 5038190 w 5049473"/>
                <a:gd name="connsiteY10" fmla="*/ 586946 h 2600003"/>
                <a:gd name="connsiteX11" fmla="*/ 5035106 w 5049473"/>
                <a:gd name="connsiteY11" fmla="*/ 445432 h 2600003"/>
                <a:gd name="connsiteX12" fmla="*/ 4960720 w 5049473"/>
                <a:gd name="connsiteY12" fmla="*/ 318795 h 2600003"/>
                <a:gd name="connsiteX13" fmla="*/ 4769676 w 5049473"/>
                <a:gd name="connsiteY13" fmla="*/ 166395 h 2600003"/>
                <a:gd name="connsiteX14" fmla="*/ 4568835 w 5049473"/>
                <a:gd name="connsiteY14" fmla="*/ 72052 h 2600003"/>
                <a:gd name="connsiteX15" fmla="*/ 4264035 w 5049473"/>
                <a:gd name="connsiteY15" fmla="*/ 6738 h 2600003"/>
                <a:gd name="connsiteX16" fmla="*/ 3939822 w 5049473"/>
                <a:gd name="connsiteY16" fmla="*/ 9550 h 2600003"/>
                <a:gd name="connsiteX17" fmla="*/ 3722380 w 5049473"/>
                <a:gd name="connsiteY17" fmla="*/ 72778 h 2600003"/>
                <a:gd name="connsiteX18" fmla="*/ 3547755 w 5049473"/>
                <a:gd name="connsiteY18" fmla="*/ 254932 h 2600003"/>
                <a:gd name="connsiteX19" fmla="*/ 3502035 w 5049473"/>
                <a:gd name="connsiteY19" fmla="*/ 427652 h 2600003"/>
                <a:gd name="connsiteX20" fmla="*/ 3501672 w 5049473"/>
                <a:gd name="connsiteY20" fmla="*/ 560095 h 2600003"/>
                <a:gd name="connsiteX21" fmla="*/ 3554649 w 5049473"/>
                <a:gd name="connsiteY21" fmla="*/ 674395 h 2600003"/>
                <a:gd name="connsiteX22" fmla="*/ 3638106 w 5049473"/>
                <a:gd name="connsiteY22" fmla="*/ 736806 h 2600003"/>
                <a:gd name="connsiteX23" fmla="*/ 3756397 w 5049473"/>
                <a:gd name="connsiteY23" fmla="*/ 759303 h 2600003"/>
                <a:gd name="connsiteX24" fmla="*/ 3886663 w 5049473"/>
                <a:gd name="connsiteY24" fmla="*/ 746966 h 2600003"/>
                <a:gd name="connsiteX25" fmla="*/ 3980643 w 5049473"/>
                <a:gd name="connsiteY25" fmla="*/ 665686 h 2600003"/>
                <a:gd name="connsiteX26" fmla="*/ 4000237 w 5049473"/>
                <a:gd name="connsiteY26" fmla="*/ 584043 h 2600003"/>
                <a:gd name="connsiteX27" fmla="*/ 3943450 w 5049473"/>
                <a:gd name="connsiteY27" fmla="*/ 487160 h 2600003"/>
                <a:gd name="connsiteX28" fmla="*/ 3866706 w 5049473"/>
                <a:gd name="connsiteY28" fmla="*/ 455229 h 2600003"/>
                <a:gd name="connsiteX29" fmla="*/ 3801120 w 5049473"/>
                <a:gd name="connsiteY29" fmla="*/ 466659 h 2600003"/>
                <a:gd name="connsiteX30" fmla="*/ 3763292 w 5049473"/>
                <a:gd name="connsiteY30" fmla="*/ 536509 h 2600003"/>
                <a:gd name="connsiteX31" fmla="*/ 3770005 w 5049473"/>
                <a:gd name="connsiteY31" fmla="*/ 633845 h 2600003"/>
                <a:gd name="connsiteX32" fmla="*/ 3681286 w 5049473"/>
                <a:gd name="connsiteY32" fmla="*/ 546669 h 2600003"/>
                <a:gd name="connsiteX33" fmla="*/ 3668949 w 5049473"/>
                <a:gd name="connsiteY33" fmla="*/ 442166 h 2600003"/>
                <a:gd name="connsiteX34" fmla="*/ 3724285 w 5049473"/>
                <a:gd name="connsiteY34" fmla="*/ 353992 h 2600003"/>
                <a:gd name="connsiteX35" fmla="*/ 3827427 w 5049473"/>
                <a:gd name="connsiteY35" fmla="*/ 318069 h 2600003"/>
                <a:gd name="connsiteX36" fmla="*/ 3959235 w 5049473"/>
                <a:gd name="connsiteY36" fmla="*/ 340566 h 2600003"/>
                <a:gd name="connsiteX37" fmla="*/ 4097120 w 5049473"/>
                <a:gd name="connsiteY37" fmla="*/ 485709 h 2600003"/>
                <a:gd name="connsiteX38" fmla="*/ 4111997 w 5049473"/>
                <a:gd name="connsiteY38" fmla="*/ 627586 h 2600003"/>
                <a:gd name="connsiteX39" fmla="*/ 4060835 w 5049473"/>
                <a:gd name="connsiteY39" fmla="*/ 775995 h 2600003"/>
                <a:gd name="connsiteX40" fmla="*/ 3946897 w 5049473"/>
                <a:gd name="connsiteY40" fmla="*/ 858000 h 2600003"/>
                <a:gd name="connsiteX41" fmla="*/ 3780255 w 5049473"/>
                <a:gd name="connsiteY41" fmla="*/ 892472 h 2600003"/>
                <a:gd name="connsiteX42" fmla="*/ 3567349 w 5049473"/>
                <a:gd name="connsiteY42" fmla="*/ 870338 h 2600003"/>
                <a:gd name="connsiteX43" fmla="*/ 3353626 w 5049473"/>
                <a:gd name="connsiteY43" fmla="*/ 705873 h 2600003"/>
                <a:gd name="connsiteX44" fmla="*/ 3189252 w 5049473"/>
                <a:gd name="connsiteY44" fmla="*/ 389915 h 2600003"/>
                <a:gd name="connsiteX45" fmla="*/ 3013629 w 5049473"/>
                <a:gd name="connsiteY45" fmla="*/ 211389 h 2600003"/>
                <a:gd name="connsiteX46" fmla="*/ 2684880 w 5049473"/>
                <a:gd name="connsiteY46" fmla="*/ 71326 h 2600003"/>
                <a:gd name="connsiteX47" fmla="*/ 2275577 w 5049473"/>
                <a:gd name="connsiteY47" fmla="*/ 28509 h 2600003"/>
                <a:gd name="connsiteX48" fmla="*/ 1745443 w 5049473"/>
                <a:gd name="connsiteY48" fmla="*/ 58626 h 2600003"/>
                <a:gd name="connsiteX49" fmla="*/ 1275906 w 5049473"/>
                <a:gd name="connsiteY49" fmla="*/ 154783 h 2600003"/>
                <a:gd name="connsiteX50" fmla="*/ 969292 w 5049473"/>
                <a:gd name="connsiteY50" fmla="*/ 267995 h 2600003"/>
                <a:gd name="connsiteX51" fmla="*/ 763189 w 5049473"/>
                <a:gd name="connsiteY51" fmla="*/ 427289 h 2600003"/>
                <a:gd name="connsiteX52" fmla="*/ 693520 w 5049473"/>
                <a:gd name="connsiteY52" fmla="*/ 507480 h 2600003"/>
                <a:gd name="connsiteX53" fmla="*/ 664492 w 5049473"/>
                <a:gd name="connsiteY53" fmla="*/ 551023 h 2600003"/>
                <a:gd name="connsiteX54" fmla="*/ 642720 w 5049473"/>
                <a:gd name="connsiteY54" fmla="*/ 616338 h 2600003"/>
                <a:gd name="connsiteX55" fmla="*/ 651792 w 5049473"/>
                <a:gd name="connsiteY55" fmla="*/ 747692 h 2600003"/>
                <a:gd name="connsiteX56" fmla="*/ 700052 w 5049473"/>
                <a:gd name="connsiteY56" fmla="*/ 811192 h 2600003"/>
                <a:gd name="connsiteX57" fmla="*/ 751577 w 5049473"/>
                <a:gd name="connsiteY57" fmla="*/ 811555 h 2600003"/>
                <a:gd name="connsiteX58" fmla="*/ 775889 w 5049473"/>
                <a:gd name="connsiteY58" fmla="*/ 755675 h 2600003"/>
                <a:gd name="connsiteX59" fmla="*/ 764640 w 5049473"/>
                <a:gd name="connsiteY59" fmla="*/ 686006 h 2600003"/>
                <a:gd name="connsiteX60" fmla="*/ 704769 w 5049473"/>
                <a:gd name="connsiteY60" fmla="*/ 651172 h 2600003"/>
                <a:gd name="connsiteX61" fmla="*/ 567246 w 5049473"/>
                <a:gd name="connsiteY61" fmla="*/ 645729 h 2600003"/>
                <a:gd name="connsiteX62" fmla="*/ 468549 w 5049473"/>
                <a:gd name="connsiteY62" fmla="*/ 688909 h 2600003"/>
                <a:gd name="connsiteX63" fmla="*/ 446777 w 5049473"/>
                <a:gd name="connsiteY63" fmla="*/ 761480 h 2600003"/>
                <a:gd name="connsiteX64" fmla="*/ 475806 w 5049473"/>
                <a:gd name="connsiteY64" fmla="*/ 855823 h 2600003"/>
                <a:gd name="connsiteX65" fmla="*/ 533863 w 5049473"/>
                <a:gd name="connsiteY65" fmla="*/ 848566 h 2600003"/>
                <a:gd name="connsiteX66" fmla="*/ 541120 w 5049473"/>
                <a:gd name="connsiteY66" fmla="*/ 826795 h 2600003"/>
                <a:gd name="connsiteX67" fmla="*/ 519349 w 5049473"/>
                <a:gd name="connsiteY67" fmla="*/ 746966 h 2600003"/>
                <a:gd name="connsiteX68" fmla="*/ 497577 w 5049473"/>
                <a:gd name="connsiteY68" fmla="*/ 732452 h 2600003"/>
                <a:gd name="connsiteX69" fmla="*/ 352435 w 5049473"/>
                <a:gd name="connsiteY69" fmla="*/ 739709 h 2600003"/>
                <a:gd name="connsiteX70" fmla="*/ 252286 w 5049473"/>
                <a:gd name="connsiteY70" fmla="*/ 797766 h 2600003"/>
                <a:gd name="connsiteX71" fmla="*/ 192777 w 5049473"/>
                <a:gd name="connsiteY71" fmla="*/ 899366 h 2600003"/>
                <a:gd name="connsiteX72" fmla="*/ 187335 w 5049473"/>
                <a:gd name="connsiteY72" fmla="*/ 1033260 h 2600003"/>
                <a:gd name="connsiteX73" fmla="*/ 218177 w 5049473"/>
                <a:gd name="connsiteY73" fmla="*/ 1077529 h 2600003"/>
                <a:gd name="connsiteX74" fmla="*/ 278049 w 5049473"/>
                <a:gd name="connsiteY74" fmla="*/ 1070272 h 2600003"/>
                <a:gd name="connsiteX75" fmla="*/ 297643 w 5049473"/>
                <a:gd name="connsiteY75" fmla="*/ 1029269 h 2600003"/>
                <a:gd name="connsiteX76" fmla="*/ 260995 w 5049473"/>
                <a:gd name="connsiteY76" fmla="*/ 964318 h 2600003"/>
                <a:gd name="connsiteX77" fmla="*/ 172095 w 5049473"/>
                <a:gd name="connsiteY77" fmla="*/ 958875 h 2600003"/>
                <a:gd name="connsiteX78" fmla="*/ 108957 w 5049473"/>
                <a:gd name="connsiteY78" fmla="*/ 1003143 h 2600003"/>
                <a:gd name="connsiteX79" fmla="*/ 54892 w 5049473"/>
                <a:gd name="connsiteY79" fmla="*/ 1073538 h 2600003"/>
                <a:gd name="connsiteX80" fmla="*/ 14252 w 5049473"/>
                <a:gd name="connsiteY80" fmla="*/ 1163526 h 2600003"/>
                <a:gd name="connsiteX81" fmla="*/ 20783 w 5049473"/>
                <a:gd name="connsiteY81" fmla="*/ 1268755 h 2600003"/>
                <a:gd name="connsiteX82" fmla="*/ 69406 w 5049473"/>
                <a:gd name="connsiteY82" fmla="*/ 1320280 h 2600003"/>
                <a:gd name="connsiteX83" fmla="*/ 112949 w 5049473"/>
                <a:gd name="connsiteY83" fmla="*/ 1349309 h 2600003"/>
                <a:gd name="connsiteX84" fmla="*/ 159032 w 5049473"/>
                <a:gd name="connsiteY84" fmla="*/ 1348583 h 2600003"/>
                <a:gd name="connsiteX85" fmla="*/ 217089 w 5049473"/>
                <a:gd name="connsiteY85" fmla="*/ 1323183 h 2600003"/>
                <a:gd name="connsiteX86" fmla="*/ 199672 w 5049473"/>
                <a:gd name="connsiteY86" fmla="*/ 1249886 h 2600003"/>
                <a:gd name="connsiteX87" fmla="*/ 124197 w 5049473"/>
                <a:gd name="connsiteY87" fmla="*/ 1242992 h 2600003"/>
                <a:gd name="connsiteX88" fmla="*/ 54892 w 5049473"/>
                <a:gd name="connsiteY88" fmla="*/ 1269480 h 2600003"/>
                <a:gd name="connsiteX89" fmla="*/ 33120 w 5049473"/>
                <a:gd name="connsiteY89" fmla="*/ 1305766 h 2600003"/>
                <a:gd name="connsiteX90" fmla="*/ 18606 w 5049473"/>
                <a:gd name="connsiteY90" fmla="*/ 1327538 h 2600003"/>
                <a:gd name="connsiteX91" fmla="*/ 4092 w 5049473"/>
                <a:gd name="connsiteY91" fmla="*/ 1386320 h 2600003"/>
                <a:gd name="connsiteX92" fmla="*/ 3729 w 5049473"/>
                <a:gd name="connsiteY92" fmla="*/ 1442926 h 2600003"/>
                <a:gd name="connsiteX93" fmla="*/ 47635 w 5049473"/>
                <a:gd name="connsiteY93" fmla="*/ 1501709 h 2600003"/>
                <a:gd name="connsiteX94" fmla="*/ 91177 w 5049473"/>
                <a:gd name="connsiteY94" fmla="*/ 1530738 h 2600003"/>
                <a:gd name="connsiteX95" fmla="*/ 127100 w 5049473"/>
                <a:gd name="connsiteY95" fmla="*/ 1575006 h 2600003"/>
                <a:gd name="connsiteX96" fmla="*/ 171006 w 5049473"/>
                <a:gd name="connsiteY96" fmla="*/ 1588795 h 2600003"/>
                <a:gd name="connsiteX97" fmla="*/ 228337 w 5049473"/>
                <a:gd name="connsiteY97" fmla="*/ 1568475 h 2600003"/>
                <a:gd name="connsiteX98" fmla="*/ 236683 w 5049473"/>
                <a:gd name="connsiteY98" fmla="*/ 1490460 h 2600003"/>
                <a:gd name="connsiteX99" fmla="*/ 157217 w 5049473"/>
                <a:gd name="connsiteY99" fmla="*/ 1472318 h 2600003"/>
                <a:gd name="connsiteX100" fmla="*/ 105692 w 5049473"/>
                <a:gd name="connsiteY100" fmla="*/ 1508966 h 2600003"/>
                <a:gd name="connsiteX101" fmla="*/ 105692 w 5049473"/>
                <a:gd name="connsiteY101" fmla="*/ 1704909 h 2600003"/>
                <a:gd name="connsiteX102" fmla="*/ 141615 w 5049473"/>
                <a:gd name="connsiteY102" fmla="*/ 1756072 h 2600003"/>
                <a:gd name="connsiteX103" fmla="*/ 192777 w 5049473"/>
                <a:gd name="connsiteY103" fmla="*/ 1799252 h 2600003"/>
                <a:gd name="connsiteX104" fmla="*/ 250835 w 5049473"/>
                <a:gd name="connsiteY104" fmla="*/ 1835538 h 2600003"/>
                <a:gd name="connsiteX105" fmla="*/ 359692 w 5049473"/>
                <a:gd name="connsiteY105" fmla="*/ 1828280 h 2600003"/>
                <a:gd name="connsiteX106" fmla="*/ 394163 w 5049473"/>
                <a:gd name="connsiteY106" fmla="*/ 1803243 h 2600003"/>
                <a:gd name="connsiteX107" fmla="*/ 410492 w 5049473"/>
                <a:gd name="connsiteY107" fmla="*/ 1704909 h 2600003"/>
                <a:gd name="connsiteX108" fmla="*/ 366949 w 5049473"/>
                <a:gd name="connsiteY108" fmla="*/ 1690395 h 2600003"/>
                <a:gd name="connsiteX109" fmla="*/ 316149 w 5049473"/>
                <a:gd name="connsiteY109" fmla="*/ 1697652 h 2600003"/>
                <a:gd name="connsiteX110" fmla="*/ 279863 w 5049473"/>
                <a:gd name="connsiteY110" fmla="*/ 1726680 h 2600003"/>
                <a:gd name="connsiteX111" fmla="*/ 265349 w 5049473"/>
                <a:gd name="connsiteY111" fmla="*/ 1791995 h 2600003"/>
                <a:gd name="connsiteX112" fmla="*/ 276235 w 5049473"/>
                <a:gd name="connsiteY112" fmla="*/ 1945846 h 2600003"/>
                <a:gd name="connsiteX113" fmla="*/ 331026 w 5049473"/>
                <a:gd name="connsiteY113" fmla="*/ 1991203 h 2600003"/>
                <a:gd name="connsiteX114" fmla="*/ 417749 w 5049473"/>
                <a:gd name="connsiteY114" fmla="*/ 2009709 h 2600003"/>
                <a:gd name="connsiteX115" fmla="*/ 526606 w 5049473"/>
                <a:gd name="connsiteY115" fmla="*/ 2002452 h 2600003"/>
                <a:gd name="connsiteX116" fmla="*/ 555635 w 5049473"/>
                <a:gd name="connsiteY116" fmla="*/ 1980680 h 2600003"/>
                <a:gd name="connsiteX117" fmla="*/ 599177 w 5049473"/>
                <a:gd name="connsiteY117" fmla="*/ 1951652 h 2600003"/>
                <a:gd name="connsiteX118" fmla="*/ 628206 w 5049473"/>
                <a:gd name="connsiteY118" fmla="*/ 1908109 h 2600003"/>
                <a:gd name="connsiteX119" fmla="*/ 613692 w 5049473"/>
                <a:gd name="connsiteY119" fmla="*/ 1842795 h 2600003"/>
                <a:gd name="connsiteX120" fmla="*/ 570149 w 5049473"/>
                <a:gd name="connsiteY120" fmla="*/ 1799252 h 2600003"/>
                <a:gd name="connsiteX121" fmla="*/ 528057 w 5049473"/>
                <a:gd name="connsiteY121" fmla="*/ 1807235 h 2600003"/>
                <a:gd name="connsiteX122" fmla="*/ 481249 w 5049473"/>
                <a:gd name="connsiteY122" fmla="*/ 1905206 h 2600003"/>
                <a:gd name="connsiteX123" fmla="*/ 555635 w 5049473"/>
                <a:gd name="connsiteY123" fmla="*/ 2002452 h 2600003"/>
                <a:gd name="connsiteX124" fmla="*/ 570149 w 5049473"/>
                <a:gd name="connsiteY124" fmla="*/ 2024223 h 2600003"/>
                <a:gd name="connsiteX125" fmla="*/ 700777 w 5049473"/>
                <a:gd name="connsiteY125" fmla="*/ 2075023 h 2600003"/>
                <a:gd name="connsiteX126" fmla="*/ 969292 w 5049473"/>
                <a:gd name="connsiteY126" fmla="*/ 2154852 h 2600003"/>
                <a:gd name="connsiteX127" fmla="*/ 1110534 w 5049473"/>
                <a:gd name="connsiteY127" fmla="*/ 2153673 h 2600003"/>
                <a:gd name="connsiteX128" fmla="*/ 1259033 w 5049473"/>
                <a:gd name="connsiteY128" fmla="*/ 2060237 h 2600003"/>
                <a:gd name="connsiteX129" fmla="*/ 1331514 w 5049473"/>
                <a:gd name="connsiteY129" fmla="*/ 1952559 h 2600003"/>
                <a:gd name="connsiteX130" fmla="*/ 1291418 w 5049473"/>
                <a:gd name="connsiteY130" fmla="*/ 1838440 h 2600003"/>
                <a:gd name="connsiteX131" fmla="*/ 1219482 w 5049473"/>
                <a:gd name="connsiteY131" fmla="*/ 1811498 h 2600003"/>
                <a:gd name="connsiteX132" fmla="*/ 1146820 w 5049473"/>
                <a:gd name="connsiteY132" fmla="*/ 1832272 h 2600003"/>
                <a:gd name="connsiteX133" fmla="*/ 1107177 w 5049473"/>
                <a:gd name="connsiteY133" fmla="*/ 1900852 h 2600003"/>
                <a:gd name="connsiteX134" fmla="*/ 1123506 w 5049473"/>
                <a:gd name="connsiteY134" fmla="*/ 2009709 h 2600003"/>
                <a:gd name="connsiteX135" fmla="*/ 1016282 w 5049473"/>
                <a:gd name="connsiteY135" fmla="*/ 1975782 h 2600003"/>
                <a:gd name="connsiteX136" fmla="*/ 1000679 w 5049473"/>
                <a:gd name="connsiteY136" fmla="*/ 1844972 h 2600003"/>
                <a:gd name="connsiteX137" fmla="*/ 1108629 w 5049473"/>
                <a:gd name="connsiteY137" fmla="*/ 1717337 h 2600003"/>
                <a:gd name="connsiteX138" fmla="*/ 1230549 w 5049473"/>
                <a:gd name="connsiteY138" fmla="*/ 1697652 h 2600003"/>
                <a:gd name="connsiteX139" fmla="*/ 1339406 w 5049473"/>
                <a:gd name="connsiteY139" fmla="*/ 1704909 h 2600003"/>
                <a:gd name="connsiteX140" fmla="*/ 1426492 w 5049473"/>
                <a:gd name="connsiteY140" fmla="*/ 1748452 h 2600003"/>
                <a:gd name="connsiteX141" fmla="*/ 1502692 w 5049473"/>
                <a:gd name="connsiteY141" fmla="*/ 1858760 h 2600003"/>
                <a:gd name="connsiteX142" fmla="*/ 1503417 w 5049473"/>
                <a:gd name="connsiteY142" fmla="*/ 1976326 h 2600003"/>
                <a:gd name="connsiteX143" fmla="*/ 1463866 w 5049473"/>
                <a:gd name="connsiteY143" fmla="*/ 2053615 h 2600003"/>
                <a:gd name="connsiteX144" fmla="*/ 1408530 w 5049473"/>
                <a:gd name="connsiteY144" fmla="*/ 2161746 h 2600003"/>
                <a:gd name="connsiteX145" fmla="*/ 1393200 w 5049473"/>
                <a:gd name="connsiteY145" fmla="*/ 2292375 h 2600003"/>
                <a:gd name="connsiteX146" fmla="*/ 1460510 w 5049473"/>
                <a:gd name="connsiteY146" fmla="*/ 2419828 h 2600003"/>
                <a:gd name="connsiteX147" fmla="*/ 1659809 w 5049473"/>
                <a:gd name="connsiteY147" fmla="*/ 2511813 h 2600003"/>
                <a:gd name="connsiteX148" fmla="*/ 1872352 w 5049473"/>
                <a:gd name="connsiteY148" fmla="*/ 2453937 h 2600003"/>
                <a:gd name="connsiteX149" fmla="*/ 1989192 w 5049473"/>
                <a:gd name="connsiteY149" fmla="*/ 2304621 h 2600003"/>
                <a:gd name="connsiteX150" fmla="*/ 2043349 w 5049473"/>
                <a:gd name="connsiteY150" fmla="*/ 2118566 h 2600003"/>
                <a:gd name="connsiteX151" fmla="*/ 2102495 w 5049473"/>
                <a:gd name="connsiteY151" fmla="*/ 1994469 h 2600003"/>
                <a:gd name="connsiteX152" fmla="*/ 2221512 w 5049473"/>
                <a:gd name="connsiteY152" fmla="*/ 1885975 h 2600003"/>
                <a:gd name="connsiteX153" fmla="*/ 2333362 w 5049473"/>
                <a:gd name="connsiteY153" fmla="*/ 1873365 h 2600003"/>
                <a:gd name="connsiteX154" fmla="*/ 2431334 w 5049473"/>
                <a:gd name="connsiteY154" fmla="*/ 1907293 h 2600003"/>
                <a:gd name="connsiteX155" fmla="*/ 2493292 w 5049473"/>
                <a:gd name="connsiteY155" fmla="*/ 1980680 h 2600003"/>
                <a:gd name="connsiteX156" fmla="*/ 2533387 w 5049473"/>
                <a:gd name="connsiteY156" fmla="*/ 2070850 h 2600003"/>
                <a:gd name="connsiteX157" fmla="*/ 2542550 w 5049473"/>
                <a:gd name="connsiteY157" fmla="*/ 2186783 h 2600003"/>
                <a:gd name="connsiteX158" fmla="*/ 2476600 w 5049473"/>
                <a:gd name="connsiteY158" fmla="*/ 2276772 h 2600003"/>
                <a:gd name="connsiteX159" fmla="*/ 2332092 w 5049473"/>
                <a:gd name="connsiteY159" fmla="*/ 2284845 h 2600003"/>
                <a:gd name="connsiteX160" fmla="*/ 2435144 w 5049473"/>
                <a:gd name="connsiteY160" fmla="*/ 2156666 h 2600003"/>
                <a:gd name="connsiteX161" fmla="*/ 2379899 w 5049473"/>
                <a:gd name="connsiteY161" fmla="*/ 2052435 h 2600003"/>
                <a:gd name="connsiteX162" fmla="*/ 2275577 w 5049473"/>
                <a:gd name="connsiteY162" fmla="*/ 2024223 h 2600003"/>
                <a:gd name="connsiteX163" fmla="*/ 2165541 w 5049473"/>
                <a:gd name="connsiteY163" fmla="*/ 2126186 h 2600003"/>
                <a:gd name="connsiteX164" fmla="*/ 2130435 w 5049473"/>
                <a:gd name="connsiteY164" fmla="*/ 2358052 h 2600003"/>
                <a:gd name="connsiteX165" fmla="*/ 2209265 w 5049473"/>
                <a:gd name="connsiteY165" fmla="*/ 2471898 h 2600003"/>
                <a:gd name="connsiteX166" fmla="*/ 2319120 w 5049473"/>
                <a:gd name="connsiteY166" fmla="*/ 2539480 h 2600003"/>
                <a:gd name="connsiteX167" fmla="*/ 2568857 w 5049473"/>
                <a:gd name="connsiteY167" fmla="*/ 2595542 h 2600003"/>
                <a:gd name="connsiteX168" fmla="*/ 2594892 w 5049473"/>
                <a:gd name="connsiteY168" fmla="*/ 2416109 h 2600003"/>
                <a:gd name="connsiteX169" fmla="*/ 2790835 w 5049473"/>
                <a:gd name="connsiteY169" fmla="*/ 2459652 h 2600003"/>
                <a:gd name="connsiteX170" fmla="*/ 2767612 w 5049473"/>
                <a:gd name="connsiteY170" fmla="*/ 2272145 h 2600003"/>
                <a:gd name="connsiteX171" fmla="*/ 2980246 w 5049473"/>
                <a:gd name="connsiteY171" fmla="*/ 2288837 h 2600003"/>
                <a:gd name="connsiteX172" fmla="*/ 2916474 w 5049473"/>
                <a:gd name="connsiteY172" fmla="*/ 2071576 h 2600003"/>
                <a:gd name="connsiteX173" fmla="*/ 3146435 w 5049473"/>
                <a:gd name="connsiteY173" fmla="*/ 2045995 h 2600003"/>
                <a:gd name="connsiteX174" fmla="*/ 3023063 w 5049473"/>
                <a:gd name="connsiteY174" fmla="*/ 1850052 h 2600003"/>
                <a:gd name="connsiteX175" fmla="*/ 3251300 w 5049473"/>
                <a:gd name="connsiteY175" fmla="*/ 1833179 h 2600003"/>
                <a:gd name="connsiteX176" fmla="*/ 3091099 w 5049473"/>
                <a:gd name="connsiteY176" fmla="*/ 1654109 h 2600003"/>
                <a:gd name="connsiteX177" fmla="*/ 3298835 w 5049473"/>
                <a:gd name="connsiteY177" fmla="*/ 1574280 h 2600003"/>
                <a:gd name="connsiteX178" fmla="*/ 3119402 w 5049473"/>
                <a:gd name="connsiteY178" fmla="*/ 1427233 h 2600003"/>
                <a:gd name="connsiteX179" fmla="*/ 3313349 w 5049473"/>
                <a:gd name="connsiteY179" fmla="*/ 1269480 h 2600003"/>
                <a:gd name="connsiteX180" fmla="*/ 3097993 w 5049473"/>
                <a:gd name="connsiteY180" fmla="*/ 1179401 h 2600003"/>
                <a:gd name="connsiteX181" fmla="*/ 3255292 w 5049473"/>
                <a:gd name="connsiteY181" fmla="*/ 1000966 h 2600003"/>
                <a:gd name="connsiteX182" fmla="*/ 3028325 w 5049473"/>
                <a:gd name="connsiteY182" fmla="*/ 929937 h 2600003"/>
                <a:gd name="connsiteX183" fmla="*/ 3131920 w 5049473"/>
                <a:gd name="connsiteY183" fmla="*/ 710680 h 2600003"/>
                <a:gd name="connsiteX184" fmla="*/ 2892435 w 5049473"/>
                <a:gd name="connsiteY184" fmla="*/ 652623 h 2600003"/>
                <a:gd name="connsiteX185" fmla="*/ 2976527 w 5049473"/>
                <a:gd name="connsiteY185" fmla="*/ 470741 h 2600003"/>
                <a:gd name="connsiteX186" fmla="*/ 2736950 w 5049473"/>
                <a:gd name="connsiteY186" fmla="*/ 453233 h 2600003"/>
                <a:gd name="connsiteX187" fmla="*/ 2725520 w 5049473"/>
                <a:gd name="connsiteY187" fmla="*/ 297023 h 2600003"/>
                <a:gd name="connsiteX188" fmla="*/ 2711006 w 5049473"/>
                <a:gd name="connsiteY188" fmla="*/ 238966 h 260000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5144 w 5049473"/>
                <a:gd name="connsiteY160" fmla="*/ 215666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8954 w 5049473"/>
                <a:gd name="connsiteY160" fmla="*/ 214904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33387 w 5049473"/>
                <a:gd name="connsiteY155" fmla="*/ 2070850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514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049473" h="2603973">
                  <a:moveTo>
                    <a:pt x="4779292" y="514738"/>
                  </a:moveTo>
                  <a:cubicBezTo>
                    <a:pt x="4791387" y="529252"/>
                    <a:pt x="4802575" y="559853"/>
                    <a:pt x="4821292" y="565900"/>
                  </a:cubicBezTo>
                  <a:cubicBezTo>
                    <a:pt x="4840009" y="571948"/>
                    <a:pt x="4877208" y="554620"/>
                    <a:pt x="4891596" y="551023"/>
                  </a:cubicBezTo>
                  <a:cubicBezTo>
                    <a:pt x="4896993" y="524039"/>
                    <a:pt x="4903359" y="492452"/>
                    <a:pt x="4895406" y="471195"/>
                  </a:cubicBezTo>
                  <a:cubicBezTo>
                    <a:pt x="4887453" y="449938"/>
                    <a:pt x="4860108" y="428888"/>
                    <a:pt x="4843880" y="423479"/>
                  </a:cubicBezTo>
                  <a:cubicBezTo>
                    <a:pt x="4812674" y="424870"/>
                    <a:pt x="4776872" y="410159"/>
                    <a:pt x="4750263" y="427652"/>
                  </a:cubicBezTo>
                  <a:cubicBezTo>
                    <a:pt x="4723654" y="445145"/>
                    <a:pt x="4691480" y="487311"/>
                    <a:pt x="4684223" y="528435"/>
                  </a:cubicBezTo>
                  <a:cubicBezTo>
                    <a:pt x="4676966" y="569559"/>
                    <a:pt x="4687247" y="639183"/>
                    <a:pt x="4706720" y="674395"/>
                  </a:cubicBezTo>
                  <a:cubicBezTo>
                    <a:pt x="4726193" y="709607"/>
                    <a:pt x="4766350" y="731877"/>
                    <a:pt x="4801063" y="739709"/>
                  </a:cubicBezTo>
                  <a:cubicBezTo>
                    <a:pt x="4835776" y="747541"/>
                    <a:pt x="4855828" y="741109"/>
                    <a:pt x="4915000" y="721385"/>
                  </a:cubicBezTo>
                  <a:cubicBezTo>
                    <a:pt x="4954521" y="695925"/>
                    <a:pt x="5018172" y="632938"/>
                    <a:pt x="5038190" y="586946"/>
                  </a:cubicBezTo>
                  <a:cubicBezTo>
                    <a:pt x="5058208" y="540954"/>
                    <a:pt x="5048018" y="490124"/>
                    <a:pt x="5035106" y="445432"/>
                  </a:cubicBezTo>
                  <a:cubicBezTo>
                    <a:pt x="5022194" y="400740"/>
                    <a:pt x="5009403" y="365301"/>
                    <a:pt x="4960720" y="318795"/>
                  </a:cubicBezTo>
                  <a:cubicBezTo>
                    <a:pt x="4912037" y="272289"/>
                    <a:pt x="4834990" y="207519"/>
                    <a:pt x="4769676" y="166395"/>
                  </a:cubicBezTo>
                  <a:cubicBezTo>
                    <a:pt x="4704362" y="125271"/>
                    <a:pt x="4653108" y="98661"/>
                    <a:pt x="4568835" y="72052"/>
                  </a:cubicBezTo>
                  <a:cubicBezTo>
                    <a:pt x="4484562" y="45443"/>
                    <a:pt x="4368870" y="17155"/>
                    <a:pt x="4264035" y="6738"/>
                  </a:cubicBezTo>
                  <a:cubicBezTo>
                    <a:pt x="4159200" y="-3679"/>
                    <a:pt x="4030098" y="-1457"/>
                    <a:pt x="3939822" y="9550"/>
                  </a:cubicBezTo>
                  <a:cubicBezTo>
                    <a:pt x="3849546" y="20557"/>
                    <a:pt x="3787725" y="31881"/>
                    <a:pt x="3722380" y="72778"/>
                  </a:cubicBezTo>
                  <a:cubicBezTo>
                    <a:pt x="3657036" y="113675"/>
                    <a:pt x="3584479" y="195786"/>
                    <a:pt x="3547755" y="254932"/>
                  </a:cubicBezTo>
                  <a:cubicBezTo>
                    <a:pt x="3511031" y="314078"/>
                    <a:pt x="3509716" y="376792"/>
                    <a:pt x="3502035" y="427652"/>
                  </a:cubicBezTo>
                  <a:cubicBezTo>
                    <a:pt x="3494355" y="478513"/>
                    <a:pt x="3492903" y="518971"/>
                    <a:pt x="3501672" y="560095"/>
                  </a:cubicBezTo>
                  <a:cubicBezTo>
                    <a:pt x="3510441" y="601219"/>
                    <a:pt x="3531910" y="644943"/>
                    <a:pt x="3554649" y="674395"/>
                  </a:cubicBezTo>
                  <a:cubicBezTo>
                    <a:pt x="3577388" y="703847"/>
                    <a:pt x="3604481" y="722655"/>
                    <a:pt x="3638106" y="736806"/>
                  </a:cubicBezTo>
                  <a:cubicBezTo>
                    <a:pt x="3671731" y="750957"/>
                    <a:pt x="3714971" y="757610"/>
                    <a:pt x="3756397" y="759303"/>
                  </a:cubicBezTo>
                  <a:cubicBezTo>
                    <a:pt x="3797823" y="760996"/>
                    <a:pt x="3849289" y="762569"/>
                    <a:pt x="3886663" y="746966"/>
                  </a:cubicBezTo>
                  <a:cubicBezTo>
                    <a:pt x="3924037" y="731363"/>
                    <a:pt x="3961714" y="692840"/>
                    <a:pt x="3980643" y="665686"/>
                  </a:cubicBezTo>
                  <a:cubicBezTo>
                    <a:pt x="3999572" y="638532"/>
                    <a:pt x="4006436" y="613797"/>
                    <a:pt x="4000237" y="584043"/>
                  </a:cubicBezTo>
                  <a:cubicBezTo>
                    <a:pt x="3994038" y="554289"/>
                    <a:pt x="3965705" y="508629"/>
                    <a:pt x="3943450" y="487160"/>
                  </a:cubicBezTo>
                  <a:cubicBezTo>
                    <a:pt x="3921195" y="465691"/>
                    <a:pt x="3890428" y="458646"/>
                    <a:pt x="3866706" y="455229"/>
                  </a:cubicBezTo>
                  <a:cubicBezTo>
                    <a:pt x="3842984" y="451812"/>
                    <a:pt x="3818356" y="453112"/>
                    <a:pt x="3801120" y="466659"/>
                  </a:cubicBezTo>
                  <a:cubicBezTo>
                    <a:pt x="3783884" y="480206"/>
                    <a:pt x="3768478" y="508645"/>
                    <a:pt x="3763292" y="536509"/>
                  </a:cubicBezTo>
                  <a:cubicBezTo>
                    <a:pt x="3758106" y="564373"/>
                    <a:pt x="3779228" y="635962"/>
                    <a:pt x="3770005" y="633845"/>
                  </a:cubicBezTo>
                  <a:cubicBezTo>
                    <a:pt x="3760782" y="631728"/>
                    <a:pt x="3698129" y="578615"/>
                    <a:pt x="3681286" y="546669"/>
                  </a:cubicBezTo>
                  <a:cubicBezTo>
                    <a:pt x="3664443" y="514723"/>
                    <a:pt x="3661783" y="474279"/>
                    <a:pt x="3668949" y="442166"/>
                  </a:cubicBezTo>
                  <a:cubicBezTo>
                    <a:pt x="3676115" y="410053"/>
                    <a:pt x="3697872" y="374675"/>
                    <a:pt x="3724285" y="353992"/>
                  </a:cubicBezTo>
                  <a:cubicBezTo>
                    <a:pt x="3750698" y="333309"/>
                    <a:pt x="3788269" y="320307"/>
                    <a:pt x="3827427" y="318069"/>
                  </a:cubicBezTo>
                  <a:cubicBezTo>
                    <a:pt x="3866585" y="315831"/>
                    <a:pt x="3914286" y="312626"/>
                    <a:pt x="3959235" y="340566"/>
                  </a:cubicBezTo>
                  <a:cubicBezTo>
                    <a:pt x="4004184" y="368506"/>
                    <a:pt x="4071660" y="437872"/>
                    <a:pt x="4097120" y="485709"/>
                  </a:cubicBezTo>
                  <a:cubicBezTo>
                    <a:pt x="4122580" y="533546"/>
                    <a:pt x="4118045" y="579205"/>
                    <a:pt x="4111997" y="627586"/>
                  </a:cubicBezTo>
                  <a:cubicBezTo>
                    <a:pt x="4105949" y="675967"/>
                    <a:pt x="4088352" y="737593"/>
                    <a:pt x="4060835" y="775995"/>
                  </a:cubicBezTo>
                  <a:cubicBezTo>
                    <a:pt x="4033318" y="814397"/>
                    <a:pt x="3993660" y="838587"/>
                    <a:pt x="3946897" y="858000"/>
                  </a:cubicBezTo>
                  <a:cubicBezTo>
                    <a:pt x="3900134" y="877413"/>
                    <a:pt x="3799103" y="886190"/>
                    <a:pt x="3780255" y="892472"/>
                  </a:cubicBezTo>
                  <a:cubicBezTo>
                    <a:pt x="3688331" y="887634"/>
                    <a:pt x="3638454" y="901438"/>
                    <a:pt x="3567349" y="870338"/>
                  </a:cubicBezTo>
                  <a:cubicBezTo>
                    <a:pt x="3496244" y="839238"/>
                    <a:pt x="3416642" y="785943"/>
                    <a:pt x="3353626" y="705873"/>
                  </a:cubicBezTo>
                  <a:cubicBezTo>
                    <a:pt x="3290610" y="625803"/>
                    <a:pt x="3245918" y="472329"/>
                    <a:pt x="3189252" y="389915"/>
                  </a:cubicBezTo>
                  <a:cubicBezTo>
                    <a:pt x="3132586" y="307501"/>
                    <a:pt x="3097691" y="264487"/>
                    <a:pt x="3013629" y="211389"/>
                  </a:cubicBezTo>
                  <a:cubicBezTo>
                    <a:pt x="2929567" y="158291"/>
                    <a:pt x="2807889" y="101806"/>
                    <a:pt x="2684880" y="71326"/>
                  </a:cubicBezTo>
                  <a:cubicBezTo>
                    <a:pt x="2561871" y="40846"/>
                    <a:pt x="2432150" y="30626"/>
                    <a:pt x="2275577" y="28509"/>
                  </a:cubicBezTo>
                  <a:cubicBezTo>
                    <a:pt x="2119004" y="26392"/>
                    <a:pt x="1917709" y="40967"/>
                    <a:pt x="1745443" y="58626"/>
                  </a:cubicBezTo>
                  <a:cubicBezTo>
                    <a:pt x="1617262" y="71766"/>
                    <a:pt x="1405264" y="119888"/>
                    <a:pt x="1275906" y="154783"/>
                  </a:cubicBezTo>
                  <a:cubicBezTo>
                    <a:pt x="1146548" y="189678"/>
                    <a:pt x="1054745" y="222577"/>
                    <a:pt x="969292" y="267995"/>
                  </a:cubicBezTo>
                  <a:cubicBezTo>
                    <a:pt x="883839" y="313413"/>
                    <a:pt x="809151" y="387375"/>
                    <a:pt x="763189" y="427289"/>
                  </a:cubicBezTo>
                  <a:cubicBezTo>
                    <a:pt x="717227" y="467203"/>
                    <a:pt x="709969" y="486858"/>
                    <a:pt x="693520" y="507480"/>
                  </a:cubicBezTo>
                  <a:cubicBezTo>
                    <a:pt x="677071" y="528102"/>
                    <a:pt x="674168" y="536509"/>
                    <a:pt x="664492" y="551023"/>
                  </a:cubicBezTo>
                  <a:lnTo>
                    <a:pt x="642720" y="616338"/>
                  </a:lnTo>
                  <a:cubicBezTo>
                    <a:pt x="643023" y="641859"/>
                    <a:pt x="642237" y="715216"/>
                    <a:pt x="651792" y="747692"/>
                  </a:cubicBezTo>
                  <a:cubicBezTo>
                    <a:pt x="661347" y="780168"/>
                    <a:pt x="683421" y="798008"/>
                    <a:pt x="700052" y="811192"/>
                  </a:cubicBezTo>
                  <a:cubicBezTo>
                    <a:pt x="712147" y="808773"/>
                    <a:pt x="738938" y="820808"/>
                    <a:pt x="751577" y="811555"/>
                  </a:cubicBezTo>
                  <a:cubicBezTo>
                    <a:pt x="764216" y="802302"/>
                    <a:pt x="772725" y="768332"/>
                    <a:pt x="775889" y="755675"/>
                  </a:cubicBezTo>
                  <a:cubicBezTo>
                    <a:pt x="767191" y="686089"/>
                    <a:pt x="776493" y="703423"/>
                    <a:pt x="764640" y="686006"/>
                  </a:cubicBezTo>
                  <a:cubicBezTo>
                    <a:pt x="752787" y="668589"/>
                    <a:pt x="737668" y="657885"/>
                    <a:pt x="704769" y="651172"/>
                  </a:cubicBezTo>
                  <a:cubicBezTo>
                    <a:pt x="671870" y="644459"/>
                    <a:pt x="606616" y="639440"/>
                    <a:pt x="567246" y="645729"/>
                  </a:cubicBezTo>
                  <a:cubicBezTo>
                    <a:pt x="527876" y="652019"/>
                    <a:pt x="488627" y="669617"/>
                    <a:pt x="468549" y="688909"/>
                  </a:cubicBezTo>
                  <a:cubicBezTo>
                    <a:pt x="448471" y="708201"/>
                    <a:pt x="452808" y="737359"/>
                    <a:pt x="446777" y="761480"/>
                  </a:cubicBezTo>
                  <a:cubicBezTo>
                    <a:pt x="447709" y="771734"/>
                    <a:pt x="434126" y="852034"/>
                    <a:pt x="475806" y="855823"/>
                  </a:cubicBezTo>
                  <a:cubicBezTo>
                    <a:pt x="495229" y="857589"/>
                    <a:pt x="514511" y="850985"/>
                    <a:pt x="533863" y="848566"/>
                  </a:cubicBezTo>
                  <a:cubicBezTo>
                    <a:pt x="536282" y="841309"/>
                    <a:pt x="541120" y="834445"/>
                    <a:pt x="541120" y="826795"/>
                  </a:cubicBezTo>
                  <a:cubicBezTo>
                    <a:pt x="541120" y="796748"/>
                    <a:pt x="540952" y="768569"/>
                    <a:pt x="519349" y="746966"/>
                  </a:cubicBezTo>
                  <a:cubicBezTo>
                    <a:pt x="513182" y="740799"/>
                    <a:pt x="504834" y="737290"/>
                    <a:pt x="497577" y="732452"/>
                  </a:cubicBezTo>
                  <a:cubicBezTo>
                    <a:pt x="449196" y="734871"/>
                    <a:pt x="393317" y="728823"/>
                    <a:pt x="352435" y="739709"/>
                  </a:cubicBezTo>
                  <a:cubicBezTo>
                    <a:pt x="311553" y="750595"/>
                    <a:pt x="278896" y="771157"/>
                    <a:pt x="252286" y="797766"/>
                  </a:cubicBezTo>
                  <a:cubicBezTo>
                    <a:pt x="225676" y="824375"/>
                    <a:pt x="203602" y="860117"/>
                    <a:pt x="192777" y="899366"/>
                  </a:cubicBezTo>
                  <a:cubicBezTo>
                    <a:pt x="181952" y="938615"/>
                    <a:pt x="183102" y="1003566"/>
                    <a:pt x="187335" y="1033260"/>
                  </a:cubicBezTo>
                  <a:cubicBezTo>
                    <a:pt x="191568" y="1062954"/>
                    <a:pt x="202211" y="1076864"/>
                    <a:pt x="218177" y="1077529"/>
                  </a:cubicBezTo>
                  <a:cubicBezTo>
                    <a:pt x="244061" y="1075110"/>
                    <a:pt x="264805" y="1078315"/>
                    <a:pt x="278049" y="1070272"/>
                  </a:cubicBezTo>
                  <a:cubicBezTo>
                    <a:pt x="291293" y="1062229"/>
                    <a:pt x="300485" y="1046928"/>
                    <a:pt x="297643" y="1029269"/>
                  </a:cubicBezTo>
                  <a:cubicBezTo>
                    <a:pt x="294801" y="1011610"/>
                    <a:pt x="281920" y="976050"/>
                    <a:pt x="260995" y="964318"/>
                  </a:cubicBezTo>
                  <a:cubicBezTo>
                    <a:pt x="240070" y="952586"/>
                    <a:pt x="205962" y="956456"/>
                    <a:pt x="172095" y="958875"/>
                  </a:cubicBezTo>
                  <a:cubicBezTo>
                    <a:pt x="152742" y="968551"/>
                    <a:pt x="128491" y="984033"/>
                    <a:pt x="108957" y="1003143"/>
                  </a:cubicBezTo>
                  <a:cubicBezTo>
                    <a:pt x="89423" y="1022253"/>
                    <a:pt x="70676" y="1046808"/>
                    <a:pt x="54892" y="1073538"/>
                  </a:cubicBezTo>
                  <a:cubicBezTo>
                    <a:pt x="39108" y="1100268"/>
                    <a:pt x="19937" y="1130990"/>
                    <a:pt x="14252" y="1163526"/>
                  </a:cubicBezTo>
                  <a:cubicBezTo>
                    <a:pt x="8567" y="1196062"/>
                    <a:pt x="11591" y="1242629"/>
                    <a:pt x="20783" y="1268755"/>
                  </a:cubicBezTo>
                  <a:cubicBezTo>
                    <a:pt x="29975" y="1294881"/>
                    <a:pt x="54045" y="1306854"/>
                    <a:pt x="69406" y="1320280"/>
                  </a:cubicBezTo>
                  <a:cubicBezTo>
                    <a:pt x="84767" y="1333706"/>
                    <a:pt x="98012" y="1344592"/>
                    <a:pt x="112949" y="1349309"/>
                  </a:cubicBezTo>
                  <a:cubicBezTo>
                    <a:pt x="127886" y="1354026"/>
                    <a:pt x="141675" y="1352937"/>
                    <a:pt x="159032" y="1348583"/>
                  </a:cubicBezTo>
                  <a:cubicBezTo>
                    <a:pt x="176389" y="1344229"/>
                    <a:pt x="200156" y="1341326"/>
                    <a:pt x="217089" y="1323183"/>
                  </a:cubicBezTo>
                  <a:cubicBezTo>
                    <a:pt x="214670" y="1303831"/>
                    <a:pt x="215154" y="1263251"/>
                    <a:pt x="199672" y="1249886"/>
                  </a:cubicBezTo>
                  <a:cubicBezTo>
                    <a:pt x="184190" y="1236521"/>
                    <a:pt x="148327" y="1239726"/>
                    <a:pt x="124197" y="1242992"/>
                  </a:cubicBezTo>
                  <a:cubicBezTo>
                    <a:pt x="100067" y="1246258"/>
                    <a:pt x="70071" y="1259018"/>
                    <a:pt x="54892" y="1269480"/>
                  </a:cubicBezTo>
                  <a:cubicBezTo>
                    <a:pt x="39713" y="1279942"/>
                    <a:pt x="39168" y="1296090"/>
                    <a:pt x="33120" y="1305766"/>
                  </a:cubicBezTo>
                  <a:cubicBezTo>
                    <a:pt x="27072" y="1315442"/>
                    <a:pt x="23444" y="1314112"/>
                    <a:pt x="18606" y="1327538"/>
                  </a:cubicBezTo>
                  <a:cubicBezTo>
                    <a:pt x="13768" y="1340964"/>
                    <a:pt x="6571" y="1367089"/>
                    <a:pt x="4092" y="1386320"/>
                  </a:cubicBezTo>
                  <a:cubicBezTo>
                    <a:pt x="1613" y="1405551"/>
                    <a:pt x="-3528" y="1423695"/>
                    <a:pt x="3729" y="1442926"/>
                  </a:cubicBezTo>
                  <a:cubicBezTo>
                    <a:pt x="10986" y="1462157"/>
                    <a:pt x="33060" y="1487074"/>
                    <a:pt x="47635" y="1501709"/>
                  </a:cubicBezTo>
                  <a:cubicBezTo>
                    <a:pt x="62210" y="1516344"/>
                    <a:pt x="77933" y="1518522"/>
                    <a:pt x="91177" y="1530738"/>
                  </a:cubicBezTo>
                  <a:cubicBezTo>
                    <a:pt x="104421" y="1542954"/>
                    <a:pt x="95592" y="1564503"/>
                    <a:pt x="127100" y="1575006"/>
                  </a:cubicBezTo>
                  <a:cubicBezTo>
                    <a:pt x="140599" y="1588504"/>
                    <a:pt x="154133" y="1589883"/>
                    <a:pt x="171006" y="1588795"/>
                  </a:cubicBezTo>
                  <a:cubicBezTo>
                    <a:pt x="187879" y="1587707"/>
                    <a:pt x="217391" y="1584864"/>
                    <a:pt x="228337" y="1568475"/>
                  </a:cubicBezTo>
                  <a:cubicBezTo>
                    <a:pt x="239283" y="1552086"/>
                    <a:pt x="248536" y="1506486"/>
                    <a:pt x="236683" y="1490460"/>
                  </a:cubicBezTo>
                  <a:cubicBezTo>
                    <a:pt x="224830" y="1474434"/>
                    <a:pt x="179049" y="1469234"/>
                    <a:pt x="157217" y="1472318"/>
                  </a:cubicBezTo>
                  <a:cubicBezTo>
                    <a:pt x="135385" y="1475402"/>
                    <a:pt x="111740" y="1471471"/>
                    <a:pt x="105692" y="1508966"/>
                  </a:cubicBezTo>
                  <a:cubicBezTo>
                    <a:pt x="99645" y="1546461"/>
                    <a:pt x="99705" y="1663725"/>
                    <a:pt x="105692" y="1704909"/>
                  </a:cubicBezTo>
                  <a:cubicBezTo>
                    <a:pt x="111679" y="1746093"/>
                    <a:pt x="129299" y="1739651"/>
                    <a:pt x="141615" y="1756072"/>
                  </a:cubicBezTo>
                  <a:cubicBezTo>
                    <a:pt x="153048" y="1771316"/>
                    <a:pt x="174574" y="1786008"/>
                    <a:pt x="192777" y="1799252"/>
                  </a:cubicBezTo>
                  <a:cubicBezTo>
                    <a:pt x="210980" y="1812496"/>
                    <a:pt x="223016" y="1830700"/>
                    <a:pt x="250835" y="1835538"/>
                  </a:cubicBezTo>
                  <a:cubicBezTo>
                    <a:pt x="278654" y="1840376"/>
                    <a:pt x="335804" y="1833663"/>
                    <a:pt x="359692" y="1828280"/>
                  </a:cubicBezTo>
                  <a:cubicBezTo>
                    <a:pt x="383580" y="1822897"/>
                    <a:pt x="385696" y="1823805"/>
                    <a:pt x="394163" y="1803243"/>
                  </a:cubicBezTo>
                  <a:cubicBezTo>
                    <a:pt x="402630" y="1782681"/>
                    <a:pt x="415028" y="1723717"/>
                    <a:pt x="410492" y="1704909"/>
                  </a:cubicBezTo>
                  <a:cubicBezTo>
                    <a:pt x="405956" y="1686101"/>
                    <a:pt x="366949" y="1690395"/>
                    <a:pt x="366949" y="1690395"/>
                  </a:cubicBezTo>
                  <a:cubicBezTo>
                    <a:pt x="350016" y="1692814"/>
                    <a:pt x="330663" y="1691605"/>
                    <a:pt x="316149" y="1697652"/>
                  </a:cubicBezTo>
                  <a:cubicBezTo>
                    <a:pt x="301635" y="1703699"/>
                    <a:pt x="288330" y="1710956"/>
                    <a:pt x="279863" y="1726680"/>
                  </a:cubicBezTo>
                  <a:cubicBezTo>
                    <a:pt x="271396" y="1742404"/>
                    <a:pt x="265954" y="1755467"/>
                    <a:pt x="265349" y="1791995"/>
                  </a:cubicBezTo>
                  <a:cubicBezTo>
                    <a:pt x="264744" y="1828523"/>
                    <a:pt x="265289" y="1912645"/>
                    <a:pt x="276235" y="1945846"/>
                  </a:cubicBezTo>
                  <a:cubicBezTo>
                    <a:pt x="287181" y="1979047"/>
                    <a:pt x="307440" y="1980559"/>
                    <a:pt x="331026" y="1991203"/>
                  </a:cubicBezTo>
                  <a:cubicBezTo>
                    <a:pt x="354612" y="2001847"/>
                    <a:pt x="385152" y="2007834"/>
                    <a:pt x="417749" y="2009709"/>
                  </a:cubicBezTo>
                  <a:cubicBezTo>
                    <a:pt x="450346" y="2011584"/>
                    <a:pt x="491020" y="2009944"/>
                    <a:pt x="526606" y="2002452"/>
                  </a:cubicBezTo>
                  <a:cubicBezTo>
                    <a:pt x="538442" y="1999960"/>
                    <a:pt x="545726" y="1987616"/>
                    <a:pt x="555635" y="1980680"/>
                  </a:cubicBezTo>
                  <a:cubicBezTo>
                    <a:pt x="569925" y="1970677"/>
                    <a:pt x="599177" y="1951652"/>
                    <a:pt x="599177" y="1951652"/>
                  </a:cubicBezTo>
                  <a:cubicBezTo>
                    <a:pt x="608853" y="1937138"/>
                    <a:pt x="631990" y="1925138"/>
                    <a:pt x="628206" y="1908109"/>
                  </a:cubicBezTo>
                  <a:cubicBezTo>
                    <a:pt x="623368" y="1886338"/>
                    <a:pt x="621698" y="1863611"/>
                    <a:pt x="613692" y="1842795"/>
                  </a:cubicBezTo>
                  <a:cubicBezTo>
                    <a:pt x="606480" y="1824043"/>
                    <a:pt x="584421" y="1805179"/>
                    <a:pt x="570149" y="1799252"/>
                  </a:cubicBezTo>
                  <a:cubicBezTo>
                    <a:pt x="555877" y="1793325"/>
                    <a:pt x="535314" y="1809654"/>
                    <a:pt x="528057" y="1807235"/>
                  </a:cubicBezTo>
                  <a:cubicBezTo>
                    <a:pt x="513240" y="1824894"/>
                    <a:pt x="476653" y="1872670"/>
                    <a:pt x="481249" y="1905206"/>
                  </a:cubicBezTo>
                  <a:cubicBezTo>
                    <a:pt x="485845" y="1937742"/>
                    <a:pt x="540818" y="1982616"/>
                    <a:pt x="555635" y="2002452"/>
                  </a:cubicBezTo>
                  <a:cubicBezTo>
                    <a:pt x="570452" y="2022288"/>
                    <a:pt x="545959" y="2012128"/>
                    <a:pt x="570149" y="2024223"/>
                  </a:cubicBezTo>
                  <a:cubicBezTo>
                    <a:pt x="594339" y="2036318"/>
                    <a:pt x="634253" y="2053252"/>
                    <a:pt x="700777" y="2075023"/>
                  </a:cubicBezTo>
                  <a:cubicBezTo>
                    <a:pt x="767301" y="2096794"/>
                    <a:pt x="906397" y="2143966"/>
                    <a:pt x="969292" y="2154852"/>
                  </a:cubicBezTo>
                  <a:cubicBezTo>
                    <a:pt x="1032187" y="2165738"/>
                    <a:pt x="1062244" y="2169442"/>
                    <a:pt x="1110534" y="2153673"/>
                  </a:cubicBezTo>
                  <a:cubicBezTo>
                    <a:pt x="1158824" y="2137904"/>
                    <a:pt x="1222203" y="2093756"/>
                    <a:pt x="1259033" y="2060237"/>
                  </a:cubicBezTo>
                  <a:cubicBezTo>
                    <a:pt x="1295863" y="2026718"/>
                    <a:pt x="1324642" y="1992395"/>
                    <a:pt x="1331514" y="1952559"/>
                  </a:cubicBezTo>
                  <a:cubicBezTo>
                    <a:pt x="1324630" y="1842412"/>
                    <a:pt x="1310090" y="1861950"/>
                    <a:pt x="1291418" y="1838440"/>
                  </a:cubicBezTo>
                  <a:cubicBezTo>
                    <a:pt x="1272746" y="1814930"/>
                    <a:pt x="1226739" y="1813917"/>
                    <a:pt x="1219482" y="1811498"/>
                  </a:cubicBezTo>
                  <a:cubicBezTo>
                    <a:pt x="1197711" y="1815127"/>
                    <a:pt x="1165538" y="1817380"/>
                    <a:pt x="1146820" y="1832272"/>
                  </a:cubicBezTo>
                  <a:cubicBezTo>
                    <a:pt x="1128103" y="1847164"/>
                    <a:pt x="1111063" y="1871279"/>
                    <a:pt x="1107177" y="1900852"/>
                  </a:cubicBezTo>
                  <a:cubicBezTo>
                    <a:pt x="1103291" y="1930425"/>
                    <a:pt x="1138020" y="1992776"/>
                    <a:pt x="1123506" y="2009709"/>
                  </a:cubicBezTo>
                  <a:cubicBezTo>
                    <a:pt x="1108992" y="2026642"/>
                    <a:pt x="1036753" y="2003238"/>
                    <a:pt x="1016282" y="1975782"/>
                  </a:cubicBezTo>
                  <a:cubicBezTo>
                    <a:pt x="995811" y="1948326"/>
                    <a:pt x="985288" y="1888046"/>
                    <a:pt x="1000679" y="1844972"/>
                  </a:cubicBezTo>
                  <a:cubicBezTo>
                    <a:pt x="1016070" y="1801898"/>
                    <a:pt x="1066296" y="1734270"/>
                    <a:pt x="1108629" y="1717337"/>
                  </a:cubicBezTo>
                  <a:cubicBezTo>
                    <a:pt x="1150962" y="1700404"/>
                    <a:pt x="1192086" y="1699723"/>
                    <a:pt x="1230549" y="1697652"/>
                  </a:cubicBezTo>
                  <a:cubicBezTo>
                    <a:pt x="1269012" y="1695581"/>
                    <a:pt x="1306749" y="1696442"/>
                    <a:pt x="1339406" y="1704909"/>
                  </a:cubicBezTo>
                  <a:cubicBezTo>
                    <a:pt x="1372063" y="1713376"/>
                    <a:pt x="1399278" y="1722810"/>
                    <a:pt x="1426492" y="1748452"/>
                  </a:cubicBezTo>
                  <a:cubicBezTo>
                    <a:pt x="1453706" y="1774094"/>
                    <a:pt x="1489871" y="1820781"/>
                    <a:pt x="1502692" y="1858760"/>
                  </a:cubicBezTo>
                  <a:cubicBezTo>
                    <a:pt x="1515513" y="1896739"/>
                    <a:pt x="1509888" y="1943850"/>
                    <a:pt x="1503417" y="1976326"/>
                  </a:cubicBezTo>
                  <a:cubicBezTo>
                    <a:pt x="1496946" y="2008802"/>
                    <a:pt x="1471123" y="2043939"/>
                    <a:pt x="1463866" y="2053615"/>
                  </a:cubicBezTo>
                  <a:cubicBezTo>
                    <a:pt x="1446147" y="2087058"/>
                    <a:pt x="1424435" y="2120683"/>
                    <a:pt x="1408530" y="2161746"/>
                  </a:cubicBezTo>
                  <a:cubicBezTo>
                    <a:pt x="1392625" y="2202809"/>
                    <a:pt x="1389299" y="2221739"/>
                    <a:pt x="1393200" y="2292375"/>
                  </a:cubicBezTo>
                  <a:cubicBezTo>
                    <a:pt x="1402816" y="2347771"/>
                    <a:pt x="1416075" y="2383255"/>
                    <a:pt x="1460510" y="2419828"/>
                  </a:cubicBezTo>
                  <a:cubicBezTo>
                    <a:pt x="1504945" y="2456401"/>
                    <a:pt x="1591169" y="2506128"/>
                    <a:pt x="1659809" y="2511813"/>
                  </a:cubicBezTo>
                  <a:cubicBezTo>
                    <a:pt x="1728449" y="2517498"/>
                    <a:pt x="1814204" y="2494819"/>
                    <a:pt x="1872352" y="2453937"/>
                  </a:cubicBezTo>
                  <a:cubicBezTo>
                    <a:pt x="1929472" y="2408928"/>
                    <a:pt x="1960693" y="2360516"/>
                    <a:pt x="1989192" y="2304621"/>
                  </a:cubicBezTo>
                  <a:cubicBezTo>
                    <a:pt x="2017691" y="2248726"/>
                    <a:pt x="2024465" y="2170258"/>
                    <a:pt x="2043349" y="2118566"/>
                  </a:cubicBezTo>
                  <a:cubicBezTo>
                    <a:pt x="2062233" y="2066874"/>
                    <a:pt x="2072801" y="2033234"/>
                    <a:pt x="2102495" y="1994469"/>
                  </a:cubicBezTo>
                  <a:cubicBezTo>
                    <a:pt x="2132189" y="1955704"/>
                    <a:pt x="2175732" y="1905207"/>
                    <a:pt x="2221512" y="1885975"/>
                  </a:cubicBezTo>
                  <a:cubicBezTo>
                    <a:pt x="2257132" y="1871763"/>
                    <a:pt x="2303789" y="1873305"/>
                    <a:pt x="2333362" y="1873365"/>
                  </a:cubicBezTo>
                  <a:cubicBezTo>
                    <a:pt x="2340619" y="1875784"/>
                    <a:pt x="2398632" y="1884221"/>
                    <a:pt x="2431334" y="1907293"/>
                  </a:cubicBezTo>
                  <a:cubicBezTo>
                    <a:pt x="2464036" y="1930365"/>
                    <a:pt x="2508501" y="1969976"/>
                    <a:pt x="2529577" y="2011795"/>
                  </a:cubicBezTo>
                  <a:cubicBezTo>
                    <a:pt x="2550653" y="2053614"/>
                    <a:pt x="2566620" y="2114045"/>
                    <a:pt x="2557790" y="2158208"/>
                  </a:cubicBezTo>
                  <a:cubicBezTo>
                    <a:pt x="2548960" y="2202371"/>
                    <a:pt x="2514216" y="2255666"/>
                    <a:pt x="2476600" y="2276772"/>
                  </a:cubicBezTo>
                  <a:cubicBezTo>
                    <a:pt x="2438984" y="2297878"/>
                    <a:pt x="2339636" y="2306450"/>
                    <a:pt x="2332092" y="2284845"/>
                  </a:cubicBezTo>
                  <a:cubicBezTo>
                    <a:pt x="2324548" y="2263240"/>
                    <a:pt x="2419874" y="2212228"/>
                    <a:pt x="2431334" y="2147141"/>
                  </a:cubicBezTo>
                  <a:cubicBezTo>
                    <a:pt x="2433269" y="2089674"/>
                    <a:pt x="2405858" y="2072921"/>
                    <a:pt x="2379899" y="2052435"/>
                  </a:cubicBezTo>
                  <a:cubicBezTo>
                    <a:pt x="2353940" y="2031949"/>
                    <a:pt x="2311303" y="2011931"/>
                    <a:pt x="2275577" y="2024223"/>
                  </a:cubicBezTo>
                  <a:cubicBezTo>
                    <a:pt x="2239851" y="2036515"/>
                    <a:pt x="2189731" y="2070548"/>
                    <a:pt x="2165541" y="2126186"/>
                  </a:cubicBezTo>
                  <a:cubicBezTo>
                    <a:pt x="2141351" y="2181824"/>
                    <a:pt x="2123148" y="2300433"/>
                    <a:pt x="2130435" y="2358052"/>
                  </a:cubicBezTo>
                  <a:cubicBezTo>
                    <a:pt x="2137722" y="2415671"/>
                    <a:pt x="2167975" y="2437533"/>
                    <a:pt x="2209265" y="2471898"/>
                  </a:cubicBezTo>
                  <a:cubicBezTo>
                    <a:pt x="2250555" y="2506263"/>
                    <a:pt x="2318243" y="2543638"/>
                    <a:pt x="2378175" y="2564245"/>
                  </a:cubicBezTo>
                  <a:cubicBezTo>
                    <a:pt x="2438107" y="2584852"/>
                    <a:pt x="2532738" y="2620231"/>
                    <a:pt x="2568857" y="2595542"/>
                  </a:cubicBezTo>
                  <a:cubicBezTo>
                    <a:pt x="2604976" y="2570853"/>
                    <a:pt x="2557896" y="2438757"/>
                    <a:pt x="2594892" y="2416109"/>
                  </a:cubicBezTo>
                  <a:cubicBezTo>
                    <a:pt x="2631888" y="2393461"/>
                    <a:pt x="2762048" y="2483646"/>
                    <a:pt x="2790835" y="2459652"/>
                  </a:cubicBezTo>
                  <a:cubicBezTo>
                    <a:pt x="2819622" y="2435658"/>
                    <a:pt x="2736044" y="2300614"/>
                    <a:pt x="2767612" y="2272145"/>
                  </a:cubicBezTo>
                  <a:cubicBezTo>
                    <a:pt x="2799180" y="2243676"/>
                    <a:pt x="2955436" y="2322265"/>
                    <a:pt x="2980246" y="2288837"/>
                  </a:cubicBezTo>
                  <a:cubicBezTo>
                    <a:pt x="3005056" y="2255409"/>
                    <a:pt x="2888776" y="2112050"/>
                    <a:pt x="2916474" y="2071576"/>
                  </a:cubicBezTo>
                  <a:cubicBezTo>
                    <a:pt x="2944172" y="2031102"/>
                    <a:pt x="3128670" y="2082916"/>
                    <a:pt x="3146435" y="2045995"/>
                  </a:cubicBezTo>
                  <a:cubicBezTo>
                    <a:pt x="3164200" y="2009074"/>
                    <a:pt x="3005586" y="1885521"/>
                    <a:pt x="3023063" y="1850052"/>
                  </a:cubicBezTo>
                  <a:cubicBezTo>
                    <a:pt x="3040540" y="1814583"/>
                    <a:pt x="3239961" y="1865836"/>
                    <a:pt x="3251300" y="1833179"/>
                  </a:cubicBezTo>
                  <a:cubicBezTo>
                    <a:pt x="3262639" y="1800522"/>
                    <a:pt x="3083177" y="1697259"/>
                    <a:pt x="3091099" y="1654109"/>
                  </a:cubicBezTo>
                  <a:cubicBezTo>
                    <a:pt x="3099021" y="1610959"/>
                    <a:pt x="3267841" y="1591213"/>
                    <a:pt x="3298835" y="1574280"/>
                  </a:cubicBezTo>
                  <a:cubicBezTo>
                    <a:pt x="3303552" y="1536467"/>
                    <a:pt x="3116983" y="1478033"/>
                    <a:pt x="3119402" y="1427233"/>
                  </a:cubicBezTo>
                  <a:cubicBezTo>
                    <a:pt x="3121821" y="1376433"/>
                    <a:pt x="3316917" y="1310785"/>
                    <a:pt x="3313349" y="1269480"/>
                  </a:cubicBezTo>
                  <a:cubicBezTo>
                    <a:pt x="3309781" y="1228175"/>
                    <a:pt x="3107669" y="1224153"/>
                    <a:pt x="3097993" y="1179401"/>
                  </a:cubicBezTo>
                  <a:cubicBezTo>
                    <a:pt x="3088317" y="1134649"/>
                    <a:pt x="3266903" y="1042543"/>
                    <a:pt x="3255292" y="1000966"/>
                  </a:cubicBezTo>
                  <a:cubicBezTo>
                    <a:pt x="3243681" y="959389"/>
                    <a:pt x="3048887" y="978318"/>
                    <a:pt x="3028325" y="929937"/>
                  </a:cubicBezTo>
                  <a:cubicBezTo>
                    <a:pt x="3007763" y="881556"/>
                    <a:pt x="3154568" y="756899"/>
                    <a:pt x="3131920" y="710680"/>
                  </a:cubicBezTo>
                  <a:cubicBezTo>
                    <a:pt x="3109272" y="664461"/>
                    <a:pt x="2918334" y="692613"/>
                    <a:pt x="2892435" y="652623"/>
                  </a:cubicBezTo>
                  <a:cubicBezTo>
                    <a:pt x="2866536" y="612633"/>
                    <a:pt x="3002441" y="503973"/>
                    <a:pt x="2976527" y="470741"/>
                  </a:cubicBezTo>
                  <a:cubicBezTo>
                    <a:pt x="2950613" y="437509"/>
                    <a:pt x="2778784" y="482186"/>
                    <a:pt x="2736950" y="453233"/>
                  </a:cubicBezTo>
                  <a:cubicBezTo>
                    <a:pt x="2695116" y="424280"/>
                    <a:pt x="2729844" y="332734"/>
                    <a:pt x="2725520" y="297023"/>
                  </a:cubicBezTo>
                  <a:cubicBezTo>
                    <a:pt x="2721196" y="261312"/>
                    <a:pt x="2716848" y="246269"/>
                    <a:pt x="2711006" y="238966"/>
                  </a:cubicBezTo>
                </a:path>
              </a:pathLst>
            </a:cu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979034" y="2923480"/>
              <a:ext cx="1032164" cy="962891"/>
              <a:chOff x="658091" y="1932709"/>
              <a:chExt cx="1032164" cy="962891"/>
            </a:xfrm>
          </p:grpSpPr>
          <p:sp>
            <p:nvSpPr>
              <p:cNvPr id="4" name="Oval 3"/>
              <p:cNvSpPr/>
              <p:nvPr/>
            </p:nvSpPr>
            <p:spPr>
              <a:xfrm>
                <a:off x="658091" y="1932709"/>
                <a:ext cx="976745" cy="962891"/>
              </a:xfrm>
              <a:prstGeom prst="ellipse">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p:cNvSpPr txBox="1"/>
              <p:nvPr/>
            </p:nvSpPr>
            <p:spPr>
              <a:xfrm>
                <a:off x="658091" y="2260265"/>
                <a:ext cx="1032164" cy="307777"/>
              </a:xfrm>
              <a:prstGeom prst="rect">
                <a:avLst/>
              </a:prstGeom>
              <a:noFill/>
            </p:spPr>
            <p:txBody>
              <a:bodyPr wrap="square" rtlCol="0">
                <a:spAutoFit/>
              </a:bodyPr>
              <a:lstStyle/>
              <a:p>
                <a:r>
                  <a:rPr lang="en-US" b="1" dirty="0">
                    <a:solidFill>
                      <a:schemeClr val="bg1"/>
                    </a:solidFill>
                  </a:rPr>
                  <a:t>Hardware</a:t>
                </a:r>
              </a:p>
            </p:txBody>
          </p:sp>
        </p:grpSp>
        <p:sp>
          <p:nvSpPr>
            <p:cNvPr id="15" name="Freeform 14"/>
            <p:cNvSpPr/>
            <p:nvPr/>
          </p:nvSpPr>
          <p:spPr>
            <a:xfrm>
              <a:off x="3307197" y="2622627"/>
              <a:ext cx="587228" cy="16902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Lst>
              <a:ahLst/>
              <a:cxnLst>
                <a:cxn ang="0">
                  <a:pos x="connsiteX0" y="connsiteY0"/>
                </a:cxn>
                <a:cxn ang="0">
                  <a:pos x="connsiteX1" y="connsiteY1"/>
                </a:cxn>
                <a:cxn ang="0">
                  <a:pos x="connsiteX2" y="connsiteY2"/>
                </a:cxn>
                <a:cxn ang="0">
                  <a:pos x="connsiteX3" y="connsiteY3"/>
                </a:cxn>
              </a:cxnLst>
              <a:rect l="l" t="t" r="r" b="b"/>
              <a:pathLst>
                <a:path w="587228" h="1690254">
                  <a:moveTo>
                    <a:pt x="20782" y="0"/>
                  </a:moveTo>
                  <a:cubicBezTo>
                    <a:pt x="281709" y="165677"/>
                    <a:pt x="435262" y="265545"/>
                    <a:pt x="519544" y="464127"/>
                  </a:cubicBezTo>
                  <a:cubicBezTo>
                    <a:pt x="603826" y="662709"/>
                    <a:pt x="613063" y="987137"/>
                    <a:pt x="526472" y="1191491"/>
                  </a:cubicBezTo>
                  <a:cubicBezTo>
                    <a:pt x="439881" y="1395845"/>
                    <a:pt x="304800" y="1478395"/>
                    <a:pt x="0" y="16902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862261" y="3035592"/>
              <a:ext cx="1032164" cy="738664"/>
            </a:xfrm>
            <a:prstGeom prst="rect">
              <a:avLst/>
            </a:prstGeom>
            <a:noFill/>
          </p:spPr>
          <p:txBody>
            <a:bodyPr wrap="square" rtlCol="0">
              <a:spAutoFit/>
            </a:bodyPr>
            <a:lstStyle/>
            <a:p>
              <a:pPr algn="ctr"/>
              <a:r>
                <a:rPr lang="en-US" b="1" dirty="0">
                  <a:solidFill>
                    <a:schemeClr val="bg1"/>
                  </a:solidFill>
                </a:rPr>
                <a:t>OS</a:t>
              </a:r>
            </a:p>
            <a:p>
              <a:pPr algn="ctr"/>
              <a:r>
                <a:rPr lang="en-US" b="1" dirty="0">
                  <a:solidFill>
                    <a:schemeClr val="accent6"/>
                  </a:solidFill>
                </a:rPr>
                <a:t>system admin</a:t>
              </a:r>
            </a:p>
          </p:txBody>
        </p:sp>
        <p:sp>
          <p:nvSpPr>
            <p:cNvPr id="17" name="Freeform 16"/>
            <p:cNvSpPr/>
            <p:nvPr/>
          </p:nvSpPr>
          <p:spPr>
            <a:xfrm>
              <a:off x="4259696" y="2421736"/>
              <a:ext cx="570421" cy="2112818"/>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Lst>
              <a:ahLst/>
              <a:cxnLst>
                <a:cxn ang="0">
                  <a:pos x="connsiteX0" y="connsiteY0"/>
                </a:cxn>
                <a:cxn ang="0">
                  <a:pos x="connsiteX1" y="connsiteY1"/>
                </a:cxn>
                <a:cxn ang="0">
                  <a:pos x="connsiteX2" y="connsiteY2"/>
                </a:cxn>
                <a:cxn ang="0">
                  <a:pos x="connsiteX3" y="connsiteY3"/>
                </a:cxn>
              </a:cxnLst>
              <a:rect l="l" t="t" r="r" b="b"/>
              <a:pathLst>
                <a:path w="570421" h="2112818">
                  <a:moveTo>
                    <a:pt x="41564" y="0"/>
                  </a:moveTo>
                  <a:cubicBezTo>
                    <a:pt x="302491" y="165677"/>
                    <a:pt x="427181" y="432954"/>
                    <a:pt x="505690" y="665018"/>
                  </a:cubicBezTo>
                  <a:cubicBezTo>
                    <a:pt x="584199" y="897082"/>
                    <a:pt x="596900" y="1151082"/>
                    <a:pt x="512618" y="1392382"/>
                  </a:cubicBezTo>
                  <a:cubicBezTo>
                    <a:pt x="428336" y="1633682"/>
                    <a:pt x="304800" y="1900959"/>
                    <a:pt x="0" y="2112818"/>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97953" y="3035592"/>
              <a:ext cx="1032164" cy="738664"/>
            </a:xfrm>
            <a:prstGeom prst="rect">
              <a:avLst/>
            </a:prstGeom>
            <a:noFill/>
          </p:spPr>
          <p:txBody>
            <a:bodyPr wrap="square" rtlCol="0">
              <a:spAutoFit/>
            </a:bodyPr>
            <a:lstStyle/>
            <a:p>
              <a:pPr algn="ctr"/>
              <a:r>
                <a:rPr lang="en-US" b="1" dirty="0">
                  <a:solidFill>
                    <a:schemeClr val="bg1"/>
                  </a:solidFill>
                </a:rPr>
                <a:t>compiler &amp;</a:t>
              </a:r>
            </a:p>
            <a:p>
              <a:pPr algn="ctr"/>
              <a:r>
                <a:rPr lang="en-US" b="1" dirty="0">
                  <a:solidFill>
                    <a:schemeClr val="bg1"/>
                  </a:solidFill>
                </a:rPr>
                <a:t>editor</a:t>
              </a:r>
            </a:p>
          </p:txBody>
        </p:sp>
        <p:sp>
          <p:nvSpPr>
            <p:cNvPr id="19" name="Freeform 18"/>
            <p:cNvSpPr/>
            <p:nvPr/>
          </p:nvSpPr>
          <p:spPr>
            <a:xfrm>
              <a:off x="5697757" y="2300508"/>
              <a:ext cx="643835" cy="2396837"/>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8 w 569614"/>
                <a:gd name="connsiteY0" fmla="*/ 0 h 2244437"/>
                <a:gd name="connsiteX1" fmla="*/ 505690 w 569614"/>
                <a:gd name="connsiteY1" fmla="*/ 796637 h 2244437"/>
                <a:gd name="connsiteX2" fmla="*/ 512618 w 569614"/>
                <a:gd name="connsiteY2" fmla="*/ 1524001 h 2244437"/>
                <a:gd name="connsiteX3" fmla="*/ 0 w 569614"/>
                <a:gd name="connsiteY3" fmla="*/ 2244437 h 2244437"/>
                <a:gd name="connsiteX0" fmla="*/ 48491 w 562227"/>
                <a:gd name="connsiteY0" fmla="*/ 0 h 2396837"/>
                <a:gd name="connsiteX1" fmla="*/ 498763 w 562227"/>
                <a:gd name="connsiteY1" fmla="*/ 796637 h 2396837"/>
                <a:gd name="connsiteX2" fmla="*/ 505691 w 562227"/>
                <a:gd name="connsiteY2" fmla="*/ 1524001 h 2396837"/>
                <a:gd name="connsiteX3" fmla="*/ 0 w 562227"/>
                <a:gd name="connsiteY3" fmla="*/ 2396837 h 2396837"/>
                <a:gd name="connsiteX0" fmla="*/ 48491 w 582488"/>
                <a:gd name="connsiteY0" fmla="*/ 0 h 2396837"/>
                <a:gd name="connsiteX1" fmla="*/ 533399 w 582488"/>
                <a:gd name="connsiteY1" fmla="*/ 762001 h 2396837"/>
                <a:gd name="connsiteX2" fmla="*/ 505691 w 582488"/>
                <a:gd name="connsiteY2" fmla="*/ 1524001 h 2396837"/>
                <a:gd name="connsiteX3" fmla="*/ 0 w 582488"/>
                <a:gd name="connsiteY3" fmla="*/ 2396837 h 2396837"/>
                <a:gd name="connsiteX0" fmla="*/ 48491 w 593158"/>
                <a:gd name="connsiteY0" fmla="*/ 0 h 2396837"/>
                <a:gd name="connsiteX1" fmla="*/ 533399 w 593158"/>
                <a:gd name="connsiteY1" fmla="*/ 762001 h 2396837"/>
                <a:gd name="connsiteX2" fmla="*/ 526472 w 593158"/>
                <a:gd name="connsiteY2" fmla="*/ 1558637 h 2396837"/>
                <a:gd name="connsiteX3" fmla="*/ 0 w 593158"/>
                <a:gd name="connsiteY3" fmla="*/ 2396837 h 2396837"/>
                <a:gd name="connsiteX0" fmla="*/ 48491 w 624057"/>
                <a:gd name="connsiteY0" fmla="*/ 0 h 2396837"/>
                <a:gd name="connsiteX1" fmla="*/ 533399 w 624057"/>
                <a:gd name="connsiteY1" fmla="*/ 762001 h 2396837"/>
                <a:gd name="connsiteX2" fmla="*/ 574963 w 624057"/>
                <a:gd name="connsiteY2" fmla="*/ 1572492 h 2396837"/>
                <a:gd name="connsiteX3" fmla="*/ 0 w 624057"/>
                <a:gd name="connsiteY3" fmla="*/ 2396837 h 2396837"/>
                <a:gd name="connsiteX0" fmla="*/ 48491 w 643835"/>
                <a:gd name="connsiteY0" fmla="*/ 0 h 2396837"/>
                <a:gd name="connsiteX1" fmla="*/ 574962 w 643835"/>
                <a:gd name="connsiteY1" fmla="*/ 706583 h 2396837"/>
                <a:gd name="connsiteX2" fmla="*/ 574963 w 643835"/>
                <a:gd name="connsiteY2" fmla="*/ 1572492 h 2396837"/>
                <a:gd name="connsiteX3" fmla="*/ 0 w 643835"/>
                <a:gd name="connsiteY3" fmla="*/ 2396837 h 2396837"/>
              </a:gdLst>
              <a:ahLst/>
              <a:cxnLst>
                <a:cxn ang="0">
                  <a:pos x="connsiteX0" y="connsiteY0"/>
                </a:cxn>
                <a:cxn ang="0">
                  <a:pos x="connsiteX1" y="connsiteY1"/>
                </a:cxn>
                <a:cxn ang="0">
                  <a:pos x="connsiteX2" y="connsiteY2"/>
                </a:cxn>
                <a:cxn ang="0">
                  <a:pos x="connsiteX3" y="connsiteY3"/>
                </a:cxn>
              </a:cxnLst>
              <a:rect l="l" t="t" r="r" b="b"/>
              <a:pathLst>
                <a:path w="643835" h="2396837">
                  <a:moveTo>
                    <a:pt x="48491" y="0"/>
                  </a:moveTo>
                  <a:cubicBezTo>
                    <a:pt x="309418" y="165677"/>
                    <a:pt x="487217" y="444501"/>
                    <a:pt x="574962" y="706583"/>
                  </a:cubicBezTo>
                  <a:cubicBezTo>
                    <a:pt x="662707" y="968665"/>
                    <a:pt x="670790" y="1290783"/>
                    <a:pt x="574963" y="1572492"/>
                  </a:cubicBezTo>
                  <a:cubicBezTo>
                    <a:pt x="479136" y="1854201"/>
                    <a:pt x="304800" y="2184978"/>
                    <a:pt x="0" y="2396837"/>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92441" y="2387100"/>
              <a:ext cx="585192" cy="22236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9 w 569614"/>
                <a:gd name="connsiteY0" fmla="*/ 0 h 2147454"/>
                <a:gd name="connsiteX1" fmla="*/ 505690 w 569614"/>
                <a:gd name="connsiteY1" fmla="*/ 699654 h 2147454"/>
                <a:gd name="connsiteX2" fmla="*/ 512618 w 569614"/>
                <a:gd name="connsiteY2" fmla="*/ 1427018 h 2147454"/>
                <a:gd name="connsiteX3" fmla="*/ 0 w 569614"/>
                <a:gd name="connsiteY3" fmla="*/ 2147454 h 2147454"/>
                <a:gd name="connsiteX0" fmla="*/ 55419 w 569614"/>
                <a:gd name="connsiteY0" fmla="*/ 0 h 2223654"/>
                <a:gd name="connsiteX1" fmla="*/ 505690 w 569614"/>
                <a:gd name="connsiteY1" fmla="*/ 699654 h 2223654"/>
                <a:gd name="connsiteX2" fmla="*/ 512618 w 569614"/>
                <a:gd name="connsiteY2" fmla="*/ 1427018 h 2223654"/>
                <a:gd name="connsiteX3" fmla="*/ 0 w 569614"/>
                <a:gd name="connsiteY3" fmla="*/ 2223654 h 2223654"/>
                <a:gd name="connsiteX0" fmla="*/ 55419 w 583035"/>
                <a:gd name="connsiteY0" fmla="*/ 0 h 2223654"/>
                <a:gd name="connsiteX1" fmla="*/ 505690 w 583035"/>
                <a:gd name="connsiteY1" fmla="*/ 699654 h 2223654"/>
                <a:gd name="connsiteX2" fmla="*/ 533400 w 583035"/>
                <a:gd name="connsiteY2" fmla="*/ 1433946 h 2223654"/>
                <a:gd name="connsiteX3" fmla="*/ 0 w 583035"/>
                <a:gd name="connsiteY3" fmla="*/ 2223654 h 2223654"/>
                <a:gd name="connsiteX0" fmla="*/ 55419 w 589487"/>
                <a:gd name="connsiteY0" fmla="*/ 0 h 2223654"/>
                <a:gd name="connsiteX1" fmla="*/ 519545 w 589487"/>
                <a:gd name="connsiteY1" fmla="*/ 644235 h 2223654"/>
                <a:gd name="connsiteX2" fmla="*/ 533400 w 589487"/>
                <a:gd name="connsiteY2" fmla="*/ 1433946 h 2223654"/>
                <a:gd name="connsiteX3" fmla="*/ 0 w 589487"/>
                <a:gd name="connsiteY3" fmla="*/ 2223654 h 2223654"/>
                <a:gd name="connsiteX0" fmla="*/ 55419 w 585192"/>
                <a:gd name="connsiteY0" fmla="*/ 0 h 2223654"/>
                <a:gd name="connsiteX1" fmla="*/ 519545 w 585192"/>
                <a:gd name="connsiteY1" fmla="*/ 644235 h 2223654"/>
                <a:gd name="connsiteX2" fmla="*/ 526472 w 585192"/>
                <a:gd name="connsiteY2" fmla="*/ 1503219 h 2223654"/>
                <a:gd name="connsiteX3" fmla="*/ 0 w 585192"/>
                <a:gd name="connsiteY3" fmla="*/ 2223654 h 2223654"/>
              </a:gdLst>
              <a:ahLst/>
              <a:cxnLst>
                <a:cxn ang="0">
                  <a:pos x="connsiteX0" y="connsiteY0"/>
                </a:cxn>
                <a:cxn ang="0">
                  <a:pos x="connsiteX1" y="connsiteY1"/>
                </a:cxn>
                <a:cxn ang="0">
                  <a:pos x="connsiteX2" y="connsiteY2"/>
                </a:cxn>
                <a:cxn ang="0">
                  <a:pos x="connsiteX3" y="connsiteY3"/>
                </a:cxn>
              </a:cxnLst>
              <a:rect l="l" t="t" r="r" b="b"/>
              <a:pathLst>
                <a:path w="585192" h="2223654">
                  <a:moveTo>
                    <a:pt x="55419" y="0"/>
                  </a:moveTo>
                  <a:cubicBezTo>
                    <a:pt x="316346" y="165677"/>
                    <a:pt x="441036" y="393699"/>
                    <a:pt x="519545" y="644235"/>
                  </a:cubicBezTo>
                  <a:cubicBezTo>
                    <a:pt x="598054" y="894771"/>
                    <a:pt x="613063" y="1239983"/>
                    <a:pt x="526472" y="1503219"/>
                  </a:cubicBezTo>
                  <a:cubicBezTo>
                    <a:pt x="439881" y="1766455"/>
                    <a:pt x="304800" y="2011795"/>
                    <a:pt x="0" y="22236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695834" y="3251036"/>
              <a:ext cx="516082" cy="307776"/>
            </a:xfrm>
            <a:prstGeom prst="rect">
              <a:avLst/>
            </a:prstGeom>
            <a:noFill/>
          </p:spPr>
          <p:txBody>
            <a:bodyPr wrap="square" rtlCol="0">
              <a:spAutoFit/>
            </a:bodyPr>
            <a:lstStyle/>
            <a:p>
              <a:pPr algn="ctr"/>
              <a:r>
                <a:rPr lang="en-SE" b="1" dirty="0">
                  <a:solidFill>
                    <a:schemeClr val="bg1"/>
                  </a:solidFill>
                </a:rPr>
                <a:t>…</a:t>
              </a:r>
              <a:endParaRPr lang="en-US" b="1" dirty="0">
                <a:solidFill>
                  <a:schemeClr val="bg1"/>
                </a:solidFill>
              </a:endParaRPr>
            </a:p>
          </p:txBody>
        </p:sp>
        <p:sp>
          <p:nvSpPr>
            <p:cNvPr id="22" name="TextBox 21"/>
            <p:cNvSpPr txBox="1"/>
            <p:nvPr/>
          </p:nvSpPr>
          <p:spPr>
            <a:xfrm>
              <a:off x="5033509" y="3035592"/>
              <a:ext cx="1261215" cy="954107"/>
            </a:xfrm>
            <a:prstGeom prst="rect">
              <a:avLst/>
            </a:prstGeom>
            <a:noFill/>
          </p:spPr>
          <p:txBody>
            <a:bodyPr wrap="square" rtlCol="0">
              <a:spAutoFit/>
            </a:bodyPr>
            <a:lstStyle/>
            <a:p>
              <a:pPr algn="ctr"/>
              <a:r>
                <a:rPr lang="en-US" b="1" dirty="0">
                  <a:solidFill>
                    <a:schemeClr val="bg1"/>
                  </a:solidFill>
                </a:rPr>
                <a:t>Application</a:t>
              </a:r>
            </a:p>
            <a:p>
              <a:pPr algn="ctr"/>
              <a:r>
                <a:rPr lang="en-US" b="1" dirty="0">
                  <a:solidFill>
                    <a:schemeClr val="accent6"/>
                  </a:solidFill>
                </a:rPr>
                <a:t>developer </a:t>
              </a:r>
            </a:p>
            <a:p>
              <a:pPr algn="ctr"/>
              <a:r>
                <a:rPr lang="en-US" b="1" dirty="0">
                  <a:solidFill>
                    <a:schemeClr val="accent6"/>
                  </a:solidFill>
                </a:rPr>
                <a:t>or</a:t>
              </a:r>
            </a:p>
            <a:p>
              <a:pPr algn="ctr"/>
              <a:r>
                <a:rPr lang="en-US" b="1" dirty="0">
                  <a:solidFill>
                    <a:schemeClr val="accent6"/>
                  </a:solidFill>
                </a:rPr>
                <a:t>programmer</a:t>
              </a:r>
              <a:r>
                <a:rPr lang="en-US" b="1" dirty="0"/>
                <a:t> </a:t>
              </a:r>
              <a:endParaRPr lang="en-US" b="1" dirty="0">
                <a:solidFill>
                  <a:schemeClr val="accent6"/>
                </a:solidFill>
              </a:endParaRPr>
            </a:p>
          </p:txBody>
        </p:sp>
        <p:sp>
          <p:nvSpPr>
            <p:cNvPr id="23" name="Oval 22"/>
            <p:cNvSpPr/>
            <p:nvPr/>
          </p:nvSpPr>
          <p:spPr>
            <a:xfrm>
              <a:off x="6606452" y="2923480"/>
              <a:ext cx="256309" cy="263236"/>
            </a:xfrm>
            <a:prstGeom prst="ellipse">
              <a:avLst/>
            </a:prstGeom>
            <a:no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4"/>
            </p:cNvCxnSpPr>
            <p:nvPr/>
          </p:nvCxnSpPr>
          <p:spPr>
            <a:xfrm flipH="1">
              <a:off x="6731143" y="3186716"/>
              <a:ext cx="3464" cy="4710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V="1">
              <a:off x="6734606" y="330448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H="1" flipV="1">
              <a:off x="6562193" y="3304480"/>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flipV="1">
              <a:off x="6716984" y="365324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flipH="1" flipV="1">
              <a:off x="6565000" y="3654073"/>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53494" y="3816792"/>
              <a:ext cx="755298" cy="307777"/>
            </a:xfrm>
            <a:prstGeom prst="rect">
              <a:avLst/>
            </a:prstGeom>
            <a:noFill/>
          </p:spPr>
          <p:txBody>
            <a:bodyPr wrap="square" rtlCol="0">
              <a:spAutoFit/>
            </a:bodyPr>
            <a:lstStyle/>
            <a:p>
              <a:pPr algn="ctr"/>
              <a:r>
                <a:rPr lang="en-US" b="1" dirty="0">
                  <a:solidFill>
                    <a:schemeClr val="accent6"/>
                  </a:solidFill>
                </a:rPr>
                <a:t>user</a:t>
              </a:r>
            </a:p>
          </p:txBody>
        </p:sp>
      </p:grpSp>
      <p:sp>
        <p:nvSpPr>
          <p:cNvPr id="26" name="Title 1">
            <a:extLst>
              <a:ext uri="{FF2B5EF4-FFF2-40B4-BE49-F238E27FC236}">
                <a16:creationId xmlns:a16="http://schemas.microsoft.com/office/drawing/2014/main" id="{8DD52BF7-1D14-4588-9935-E04725DE26AA}"/>
              </a:ext>
            </a:extLst>
          </p:cNvPr>
          <p:cNvSpPr>
            <a:spLocks noGrp="1"/>
          </p:cNvSpPr>
          <p:nvPr>
            <p:ph type="ctrTitle"/>
          </p:nvPr>
        </p:nvSpPr>
        <p:spPr>
          <a:xfrm>
            <a:off x="722188" y="1389365"/>
            <a:ext cx="7673922" cy="495110"/>
          </a:xfrm>
        </p:spPr>
        <p:txBody>
          <a:bodyPr anchor="ct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a:t>
            </a:r>
            <a:r>
              <a:rPr lang="fa-IR" sz="1600" dirty="0">
                <a:solidFill>
                  <a:schemeClr val="bg1"/>
                </a:solidFill>
                <a:latin typeface="Dana" panose="00000500000000000000" pitchFamily="2" charset="-78"/>
                <a:cs typeface="Dana" panose="00000500000000000000" pitchFamily="2" charset="-78"/>
              </a:rPr>
              <a:t>تسلط مرحله به مرحله اتفاق می‌افتد تا شما یک مهندس کامپیوتر شوید. روندی که شما در دانشگاه طی می‌کنید مشابه تصویر زیر </a:t>
            </a:r>
            <a:r>
              <a:rPr lang="fa-IR" sz="1600" dirty="0" smtClean="0">
                <a:solidFill>
                  <a:schemeClr val="bg1"/>
                </a:solidFill>
                <a:latin typeface="Dana" panose="00000500000000000000" pitchFamily="2" charset="-78"/>
                <a:cs typeface="Dana" panose="00000500000000000000" pitchFamily="2" charset="-78"/>
              </a:rPr>
              <a:t>است</a:t>
            </a:r>
            <a:r>
              <a:rPr lang="fa-IR" sz="1600" dirty="0">
                <a:solidFill>
                  <a:schemeClr val="bg1"/>
                </a:solidFill>
                <a:latin typeface="Dana" panose="00000500000000000000" pitchFamily="2" charset="-78"/>
                <a:cs typeface="Dana" panose="00000500000000000000" pitchFamily="2" charset="-78"/>
              </a:rPr>
              <a:t>:</a:t>
            </a:r>
          </a:p>
        </p:txBody>
      </p:sp>
      <p:grpSp>
        <p:nvGrpSpPr>
          <p:cNvPr id="34" name="Google Shape;4800;p45"/>
          <p:cNvGrpSpPr/>
          <p:nvPr/>
        </p:nvGrpSpPr>
        <p:grpSpPr>
          <a:xfrm>
            <a:off x="8409214" y="607285"/>
            <a:ext cx="350734" cy="357171"/>
            <a:chOff x="1492675" y="4992125"/>
            <a:chExt cx="481825" cy="481825"/>
          </a:xfrm>
        </p:grpSpPr>
        <p:sp>
          <p:nvSpPr>
            <p:cNvPr id="3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 name="Google Shape;4800;p45"/>
          <p:cNvGrpSpPr/>
          <p:nvPr/>
        </p:nvGrpSpPr>
        <p:grpSpPr>
          <a:xfrm>
            <a:off x="8409214" y="1311270"/>
            <a:ext cx="350734" cy="357171"/>
            <a:chOff x="1492675" y="4992125"/>
            <a:chExt cx="481825" cy="481825"/>
          </a:xfrm>
        </p:grpSpPr>
        <p:sp>
          <p:nvSpPr>
            <p:cNvPr id="3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Title 1">
            <a:extLst>
              <a:ext uri="{FF2B5EF4-FFF2-40B4-BE49-F238E27FC236}">
                <a16:creationId xmlns:a16="http://schemas.microsoft.com/office/drawing/2014/main" id="{A8B21A12-5684-4620-A6E5-58B34DCBAA61}"/>
              </a:ext>
            </a:extLst>
          </p:cNvPr>
          <p:cNvSpPr txBox="1">
            <a:spLocks/>
          </p:cNvSpPr>
          <p:nvPr/>
        </p:nvSpPr>
        <p:spPr>
          <a:xfrm>
            <a:off x="6341214" y="3287036"/>
            <a:ext cx="2073787" cy="12269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شروع بیاید بیش‌تر با ساختار کامپیوتر‌ها آشنا بشویم...</a:t>
            </a:r>
          </a:p>
        </p:txBody>
      </p:sp>
      <p:grpSp>
        <p:nvGrpSpPr>
          <p:cNvPr id="41" name="Google Shape;4800;p45"/>
          <p:cNvGrpSpPr/>
          <p:nvPr/>
        </p:nvGrpSpPr>
        <p:grpSpPr>
          <a:xfrm>
            <a:off x="8407603" y="3403274"/>
            <a:ext cx="350734" cy="357171"/>
            <a:chOff x="1492675" y="4992125"/>
            <a:chExt cx="481825" cy="481825"/>
          </a:xfrm>
        </p:grpSpPr>
        <p:sp>
          <p:nvSpPr>
            <p:cNvPr id="4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 name="Title 1">
            <a:extLst>
              <a:ext uri="{FF2B5EF4-FFF2-40B4-BE49-F238E27FC236}">
                <a16:creationId xmlns:a16="http://schemas.microsoft.com/office/drawing/2014/main" id="{8DD52BF7-1D14-4588-9935-E04725DE26AA}"/>
              </a:ext>
            </a:extLst>
          </p:cNvPr>
          <p:cNvSpPr txBox="1">
            <a:spLocks/>
          </p:cNvSpPr>
          <p:nvPr/>
        </p:nvSpPr>
        <p:spPr>
          <a:xfrm>
            <a:off x="733681" y="30845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ما برای رسیدن به چنین درک و دانشی، از طریق ایجاد دید کلی، می‌توانیم روی طریقه‌ی کارکرد کامپیوتر‌ها تسلط یابیم.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49432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6</a:t>
            </a:fld>
            <a:endParaRPr lang="en-US" dirty="0"/>
          </a:p>
        </p:txBody>
      </p:sp>
      <p:grpSp>
        <p:nvGrpSpPr>
          <p:cNvPr id="50" name="Group 49"/>
          <p:cNvGrpSpPr/>
          <p:nvPr/>
        </p:nvGrpSpPr>
        <p:grpSpPr>
          <a:xfrm>
            <a:off x="4471614" y="1302037"/>
            <a:ext cx="4173650" cy="3483508"/>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Other</a:t>
              </a:r>
              <a:r>
                <a:rPr lang="en-SE" sz="2000" dirty="0"/>
                <a:t>…</a:t>
              </a:r>
              <a:endParaRPr lang="en-US" sz="2000" dirty="0"/>
            </a:p>
          </p:txBody>
        </p:sp>
        <p:sp>
          <p:nvSpPr>
            <p:cNvPr id="34"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MAIN MEMORY or RAM</a:t>
              </a:r>
            </a:p>
          </p:txBody>
        </p:sp>
        <p:sp>
          <p:nvSpPr>
            <p:cNvPr id="35" name="Google Shape;689;p32"/>
            <p:cNvSpPr txBox="1">
              <a:spLocks/>
            </p:cNvSpPr>
            <p:nvPr/>
          </p:nvSpPr>
          <p:spPr>
            <a:xfrm>
              <a:off x="4899890" y="3454679"/>
              <a:ext cx="654747" cy="287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ROM</a:t>
              </a:r>
            </a:p>
          </p:txBody>
        </p:sp>
        <p:sp>
          <p:nvSpPr>
            <p:cNvPr id="36"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CPU</a:t>
              </a:r>
            </a:p>
          </p:txBody>
        </p:sp>
      </p:grpSp>
      <p:grpSp>
        <p:nvGrpSpPr>
          <p:cNvPr id="49" name="Group 48"/>
          <p:cNvGrpSpPr/>
          <p:nvPr/>
        </p:nvGrpSpPr>
        <p:grpSpPr>
          <a:xfrm>
            <a:off x="740777" y="1572405"/>
            <a:ext cx="3264460" cy="2736032"/>
            <a:chOff x="282301" y="1392623"/>
            <a:chExt cx="4173650" cy="3483508"/>
          </a:xfrm>
        </p:grpSpPr>
        <p:sp>
          <p:nvSpPr>
            <p:cNvPr id="37" name="Rectangle 36"/>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 38"/>
            <p:cNvGrpSpPr/>
            <p:nvPr/>
          </p:nvGrpSpPr>
          <p:grpSpPr>
            <a:xfrm>
              <a:off x="1395844" y="2015280"/>
              <a:ext cx="1863437" cy="955964"/>
              <a:chOff x="3667990" y="2007821"/>
              <a:chExt cx="1863437" cy="955964"/>
            </a:xfrm>
          </p:grpSpPr>
          <p:grpSp>
            <p:nvGrpSpPr>
              <p:cNvPr id="40" name="Group 39"/>
              <p:cNvGrpSpPr/>
              <p:nvPr/>
            </p:nvGrpSpPr>
            <p:grpSpPr>
              <a:xfrm>
                <a:off x="3667990" y="2007821"/>
                <a:ext cx="727364" cy="955964"/>
                <a:chOff x="3612572" y="1967345"/>
                <a:chExt cx="727364" cy="955964"/>
              </a:xfrm>
            </p:grpSpPr>
            <p:sp>
              <p:nvSpPr>
                <p:cNvPr id="45" name="Oval 44"/>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804063" y="2007821"/>
                <a:ext cx="727364" cy="955964"/>
                <a:chOff x="4748645" y="1967345"/>
                <a:chExt cx="727364" cy="955964"/>
              </a:xfrm>
            </p:grpSpPr>
            <p:sp>
              <p:nvSpPr>
                <p:cNvPr id="42" name="Oval 41"/>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Chord 47"/>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D912F2A4-6A53-4224-90C2-5E814C40EE78}"/>
              </a:ext>
            </a:extLst>
          </p:cNvPr>
          <p:cNvSpPr txBox="1"/>
          <p:nvPr/>
        </p:nvSpPr>
        <p:spPr>
          <a:xfrm>
            <a:off x="2286000" y="481853"/>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اول: </a:t>
            </a:r>
            <a:r>
              <a:rPr lang="fa-IR" sz="4000" dirty="0" smtClean="0">
                <a:solidFill>
                  <a:schemeClr val="bg1"/>
                </a:solidFill>
                <a:latin typeface="Lalezar" panose="00000500000000000000" pitchFamily="2" charset="-78"/>
                <a:cs typeface="Lalezar" panose="00000500000000000000" pitchFamily="2" charset="-78"/>
              </a:rPr>
              <a:t>رادیولوژی</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61" name="Google Shape;4591;p45"/>
          <p:cNvGrpSpPr/>
          <p:nvPr/>
        </p:nvGrpSpPr>
        <p:grpSpPr>
          <a:xfrm>
            <a:off x="6524267" y="481853"/>
            <a:ext cx="540869" cy="530856"/>
            <a:chOff x="5049725" y="2027900"/>
            <a:chExt cx="481750" cy="481850"/>
          </a:xfrm>
        </p:grpSpPr>
        <p:sp>
          <p:nvSpPr>
            <p:cNvPr id="6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728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7</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به عنوان اولین </a:t>
            </a:r>
            <a:r>
              <a:rPr lang="fa-IR" sz="2000" dirty="0" smtClean="0">
                <a:latin typeface="Lalezar" panose="00000500000000000000" pitchFamily="2" charset="-78"/>
                <a:cs typeface="Lalezar" panose="00000500000000000000" pitchFamily="2" charset="-78"/>
              </a:rPr>
              <a:t>بخش، </a:t>
            </a:r>
            <a:r>
              <a:rPr lang="fa-IR" sz="2000" dirty="0">
                <a:latin typeface="Lalezar" panose="00000500000000000000" pitchFamily="2" charset="-78"/>
                <a:cs typeface="Lalezar" panose="00000500000000000000" pitchFamily="2" charset="-78"/>
              </a:rPr>
              <a:t>از </a:t>
            </a:r>
            <a:r>
              <a:rPr lang="en-US" sz="2000" dirty="0">
                <a:latin typeface="Lalezar" panose="00000500000000000000" pitchFamily="2" charset="-78"/>
                <a:cs typeface="Lalezar" panose="00000500000000000000" pitchFamily="2" charset="-78"/>
              </a:rPr>
              <a:t>CPU</a:t>
            </a:r>
            <a:r>
              <a:rPr lang="fa-IR" sz="2000" dirty="0">
                <a:latin typeface="Lalezar" panose="00000500000000000000" pitchFamily="2" charset="-78"/>
                <a:cs typeface="Lalezar" panose="00000500000000000000" pitchFamily="2" charset="-78"/>
              </a:rPr>
              <a:t> شروع می‌کنیم.</a:t>
            </a:r>
            <a:endParaRPr sz="20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Google Shape;666;p32"/>
          <p:cNvSpPr/>
          <p:nvPr/>
        </p:nvSpPr>
        <p:spPr>
          <a:xfrm>
            <a:off x="2886614" y="1077748"/>
            <a:ext cx="5785695" cy="36076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0;p32"/>
          <p:cNvSpPr/>
          <p:nvPr/>
        </p:nvSpPr>
        <p:spPr>
          <a:xfrm>
            <a:off x="3274367" y="1240767"/>
            <a:ext cx="3061394" cy="103493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CU</a:t>
            </a:r>
            <a:r>
              <a:rPr lang="en-US" dirty="0">
                <a:solidFill>
                  <a:schemeClr val="accent6"/>
                </a:solidFill>
                <a:latin typeface="Dana" panose="00000500000000000000" pitchFamily="2" charset="-78"/>
                <a:cs typeface="Dana" panose="00000500000000000000" pitchFamily="2" charset="-78"/>
              </a:rPr>
              <a:t> (Control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کنترل کل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دست منه. من میگم کی بیاد کی بره. کی بشینه کی بلند شه. کی می‌تونه وارد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بشه و کی می‌تونه ازش خارج بشه. هییچ کی اینجا بدون اجازه‌ی من آب نمی‌خوره.</a:t>
            </a:r>
            <a:endParaRPr sz="1200" dirty="0">
              <a:solidFill>
                <a:schemeClr val="bg1"/>
              </a:solidFill>
              <a:latin typeface="Dana" panose="00000500000000000000" pitchFamily="2" charset="-78"/>
              <a:cs typeface="Dana" panose="00000500000000000000" pitchFamily="2" charset="-78"/>
            </a:endParaRPr>
          </a:p>
        </p:txBody>
      </p:sp>
      <p:sp>
        <p:nvSpPr>
          <p:cNvPr id="40" name="Google Shape;670;p32"/>
          <p:cNvSpPr/>
          <p:nvPr/>
        </p:nvSpPr>
        <p:spPr>
          <a:xfrm>
            <a:off x="3274367" y="2362066"/>
            <a:ext cx="3061394" cy="112629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ALU</a:t>
            </a:r>
            <a:r>
              <a:rPr lang="en-US" dirty="0">
                <a:solidFill>
                  <a:schemeClr val="accent6"/>
                </a:solidFill>
                <a:latin typeface="Dana" panose="00000500000000000000" pitchFamily="2" charset="-78"/>
                <a:cs typeface="Dana" panose="00000500000000000000" pitchFamily="2" charset="-78"/>
              </a:rPr>
              <a:t> (Arithmetic and Logic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100" dirty="0">
                <a:solidFill>
                  <a:schemeClr val="bg1"/>
                </a:solidFill>
                <a:latin typeface="Dana" panose="00000500000000000000" pitchFamily="2" charset="-78"/>
                <a:cs typeface="Dana" panose="00000500000000000000" pitchFamily="2" charset="-78"/>
              </a:rPr>
              <a:t>من وظیفه‌ی انجام محاسبات و پردازش‌هایی رو دارم که </a:t>
            </a:r>
            <a:r>
              <a:rPr lang="en-US" sz="1100" dirty="0">
                <a:solidFill>
                  <a:schemeClr val="bg1"/>
                </a:solidFill>
                <a:latin typeface="Dana" panose="00000500000000000000" pitchFamily="2" charset="-78"/>
                <a:cs typeface="Dana" panose="00000500000000000000" pitchFamily="2" charset="-78"/>
              </a:rPr>
              <a:t>CU</a:t>
            </a:r>
            <a:r>
              <a:rPr lang="fa-IR" sz="1100" dirty="0">
                <a:solidFill>
                  <a:schemeClr val="bg1"/>
                </a:solidFill>
                <a:latin typeface="Dana" panose="00000500000000000000" pitchFamily="2" charset="-78"/>
                <a:cs typeface="Dana" panose="00000500000000000000" pitchFamily="2" charset="-78"/>
              </a:rPr>
              <a:t> به من دستور داده باشه. هر وقت شما جمع، تفریق، ضرب و خیلی از عملیات‌های دیگه‌ای رو درخواست کنین من حاصل اون‌ها رو براتون حساب می‌کنم و میدم به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تا به دست شما برسونه.</a:t>
            </a:r>
            <a:endParaRPr sz="1100" dirty="0">
              <a:solidFill>
                <a:schemeClr val="bg1"/>
              </a:solidFill>
              <a:latin typeface="Dana" panose="00000500000000000000" pitchFamily="2" charset="-78"/>
              <a:cs typeface="Dana" panose="00000500000000000000" pitchFamily="2" charset="-78"/>
            </a:endParaRPr>
          </a:p>
        </p:txBody>
      </p:sp>
      <p:sp>
        <p:nvSpPr>
          <p:cNvPr id="41" name="Google Shape;670;p32"/>
          <p:cNvSpPr/>
          <p:nvPr/>
        </p:nvSpPr>
        <p:spPr>
          <a:xfrm>
            <a:off x="3274367" y="3574725"/>
            <a:ext cx="3061394" cy="89860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en-US" b="1" dirty="0">
                <a:solidFill>
                  <a:schemeClr val="accent6"/>
                </a:solidFill>
                <a:latin typeface="Dana" panose="00000500000000000000" pitchFamily="2" charset="-78"/>
                <a:cs typeface="Dana" panose="00000500000000000000" pitchFamily="2" charset="-78"/>
              </a:rPr>
              <a:t>Special Floating Point processors</a:t>
            </a:r>
            <a:endParaRPr lang="fa-IR" b="1" dirty="0">
              <a:solidFill>
                <a:schemeClr val="accent6"/>
              </a:solidFill>
              <a:latin typeface="Dana" panose="00000500000000000000" pitchFamily="2" charset="-78"/>
              <a:cs typeface="Dana" panose="00000500000000000000" pitchFamily="2" charset="-78"/>
            </a:endParaRPr>
          </a:p>
          <a:p>
            <a:pPr algn="ctr" rtl="1"/>
            <a:r>
              <a:rPr lang="fa-IR" sz="1100" dirty="0">
                <a:solidFill>
                  <a:schemeClr val="bg1"/>
                </a:solidFill>
                <a:latin typeface="Dana" panose="00000500000000000000" pitchFamily="2" charset="-78"/>
                <a:cs typeface="Dana" panose="00000500000000000000" pitchFamily="2" charset="-78"/>
              </a:rPr>
              <a:t>من اینجا هستم تا به دوستم </a:t>
            </a:r>
            <a:r>
              <a:rPr lang="en-US" sz="1100" dirty="0">
                <a:solidFill>
                  <a:schemeClr val="bg1"/>
                </a:solidFill>
                <a:latin typeface="Dana" panose="00000500000000000000" pitchFamily="2" charset="-78"/>
                <a:cs typeface="Dana" panose="00000500000000000000" pitchFamily="2" charset="-78"/>
              </a:rPr>
              <a:t>ALU</a:t>
            </a:r>
            <a:r>
              <a:rPr lang="fa-IR" sz="1100" dirty="0">
                <a:solidFill>
                  <a:schemeClr val="bg1"/>
                </a:solidFill>
                <a:latin typeface="Dana" panose="00000500000000000000" pitchFamily="2" charset="-78"/>
                <a:cs typeface="Dana" panose="00000500000000000000" pitchFamily="2" charset="-78"/>
              </a:rPr>
              <a:t> کمک کنم. اون اکثرا محاسبات اعداد اعشاری رو نمی‌تونه انجام بده. برای همین من اومدم که حواسم به این اعداد باشه.</a:t>
            </a:r>
            <a:endParaRPr sz="1100" dirty="0">
              <a:solidFill>
                <a:schemeClr val="bg1"/>
              </a:solidFill>
              <a:latin typeface="Dana" panose="00000500000000000000" pitchFamily="2" charset="-78"/>
              <a:cs typeface="Dana" panose="00000500000000000000" pitchFamily="2" charset="-78"/>
            </a:endParaRPr>
          </a:p>
        </p:txBody>
      </p:sp>
      <p:pic>
        <p:nvPicPr>
          <p:cNvPr id="42" name="Picture 2" descr="https://lh6.googleusercontent.com/wsMGhdb6bQY4VokRXcR9MTy_Fayetq716rLQKV4Rm6kgbJpYAItJgDSrp_CJlzS00lxrVtklu6N4sVfhWBcEiguaxdtm1NhEpnENqBT2KlX1fcbzf9Fef09WPNp7RjNVYbKxRrJ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37" y="2304484"/>
            <a:ext cx="1914283" cy="1914283"/>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156;p38"/>
          <p:cNvSpPr/>
          <p:nvPr/>
        </p:nvSpPr>
        <p:spPr>
          <a:xfrm rot="17927597" flipH="1">
            <a:off x="1662559" y="988200"/>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0;p32"/>
          <p:cNvSpPr/>
          <p:nvPr/>
        </p:nvSpPr>
        <p:spPr>
          <a:xfrm>
            <a:off x="6489103" y="1509176"/>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ما وظیفه‌ی ذخیره‌ی اطلاعات رو داریم.</a:t>
            </a:r>
            <a:endParaRPr sz="1200" dirty="0">
              <a:solidFill>
                <a:schemeClr val="bg1"/>
              </a:solidFill>
              <a:latin typeface="Dana" panose="00000500000000000000" pitchFamily="2" charset="-78"/>
              <a:cs typeface="Dana" panose="00000500000000000000" pitchFamily="2" charset="-78"/>
            </a:endParaRPr>
          </a:p>
        </p:txBody>
      </p:sp>
      <p:sp>
        <p:nvSpPr>
          <p:cNvPr id="46" name="Google Shape;670;p32"/>
          <p:cNvSpPr/>
          <p:nvPr/>
        </p:nvSpPr>
        <p:spPr>
          <a:xfrm>
            <a:off x="6489103" y="2086030"/>
            <a:ext cx="1786930" cy="46369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چون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حافظه نداره و  اطلاعاتش رو از</a:t>
            </a:r>
            <a:r>
              <a:rPr lang="en-US" sz="1100" dirty="0">
                <a:solidFill>
                  <a:schemeClr val="bg1"/>
                </a:solidFill>
                <a:latin typeface="Dana" panose="00000500000000000000" pitchFamily="2" charset="-78"/>
                <a:cs typeface="Dana" panose="00000500000000000000" pitchFamily="2" charset="-78"/>
              </a:rPr>
              <a:t>RAM </a:t>
            </a:r>
            <a:r>
              <a:rPr lang="fa-IR" sz="1100" dirty="0">
                <a:solidFill>
                  <a:schemeClr val="bg1"/>
                </a:solidFill>
                <a:latin typeface="Dana" panose="00000500000000000000" pitchFamily="2" charset="-78"/>
                <a:cs typeface="Dana" panose="00000500000000000000" pitchFamily="2" charset="-78"/>
              </a:rPr>
              <a:t> می‌گیره</a:t>
            </a:r>
            <a:r>
              <a:rPr lang="fa-IR" sz="1200" dirty="0">
                <a:solidFill>
                  <a:schemeClr val="bg1"/>
                </a:solidFill>
                <a:latin typeface="Dana" panose="00000500000000000000" pitchFamily="2" charset="-78"/>
                <a:cs typeface="Dana" panose="00000500000000000000" pitchFamily="2" charset="-78"/>
              </a:rPr>
              <a:t>.</a:t>
            </a:r>
            <a:endParaRPr lang="fa-IR" sz="1100" dirty="0">
              <a:solidFill>
                <a:schemeClr val="bg1"/>
              </a:solidFill>
              <a:latin typeface="Dana" panose="00000500000000000000" pitchFamily="2" charset="-78"/>
              <a:cs typeface="Dana" panose="00000500000000000000" pitchFamily="2" charset="-78"/>
            </a:endParaRPr>
          </a:p>
        </p:txBody>
      </p:sp>
      <p:sp>
        <p:nvSpPr>
          <p:cNvPr id="50" name="Google Shape;670;p32"/>
          <p:cNvSpPr/>
          <p:nvPr/>
        </p:nvSpPr>
        <p:spPr>
          <a:xfrm>
            <a:off x="6489103" y="2699832"/>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200" dirty="0">
                <a:solidFill>
                  <a:schemeClr val="bg1"/>
                </a:solidFill>
                <a:latin typeface="Dana" panose="00000500000000000000" pitchFamily="2" charset="-78"/>
                <a:cs typeface="Dana" panose="00000500000000000000" pitchFamily="2" charset="-78"/>
              </a:rPr>
              <a:t>اما اگر همه چی رو بخواد بگیره خیلی کند می‌شه.</a:t>
            </a:r>
          </a:p>
        </p:txBody>
      </p:sp>
      <p:sp>
        <p:nvSpPr>
          <p:cNvPr id="51" name="Google Shape;670;p32"/>
          <p:cNvSpPr/>
          <p:nvPr/>
        </p:nvSpPr>
        <p:spPr>
          <a:xfrm>
            <a:off x="6489103" y="327947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پس ما اینجاییم برای ذخیره‌ی یه سری اطلاعات که...</a:t>
            </a:r>
          </a:p>
        </p:txBody>
      </p:sp>
      <p:sp>
        <p:nvSpPr>
          <p:cNvPr id="52" name="Google Shape;670;p32"/>
          <p:cNvSpPr/>
          <p:nvPr/>
        </p:nvSpPr>
        <p:spPr>
          <a:xfrm>
            <a:off x="6489103" y="404378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050" dirty="0">
                <a:solidFill>
                  <a:schemeClr val="bg1"/>
                </a:solidFill>
                <a:latin typeface="Dana" panose="00000500000000000000" pitchFamily="2" charset="-78"/>
                <a:cs typeface="Dana" panose="00000500000000000000" pitchFamily="2" charset="-78"/>
              </a:rPr>
              <a:t>نیازه خیلی سریع در دسترس باشه و دیگه </a:t>
            </a:r>
            <a:r>
              <a:rPr lang="en-US" sz="1050" dirty="0">
                <a:solidFill>
                  <a:schemeClr val="bg1"/>
                </a:solidFill>
                <a:latin typeface="Dana" panose="00000500000000000000" pitchFamily="2" charset="-78"/>
                <a:cs typeface="Dana" panose="00000500000000000000" pitchFamily="2" charset="-78"/>
              </a:rPr>
              <a:t>CPU</a:t>
            </a:r>
            <a:r>
              <a:rPr lang="fa-IR" sz="1050" dirty="0">
                <a:solidFill>
                  <a:schemeClr val="bg1"/>
                </a:solidFill>
                <a:latin typeface="Dana" panose="00000500000000000000" pitchFamily="2" charset="-78"/>
                <a:cs typeface="Dana" panose="00000500000000000000" pitchFamily="2" charset="-78"/>
              </a:rPr>
              <a:t> معطل نشه.</a:t>
            </a:r>
          </a:p>
        </p:txBody>
      </p:sp>
      <p:sp>
        <p:nvSpPr>
          <p:cNvPr id="54" name="TextBox 53"/>
          <p:cNvSpPr txBox="1"/>
          <p:nvPr/>
        </p:nvSpPr>
        <p:spPr>
          <a:xfrm>
            <a:off x="6785691" y="1147602"/>
            <a:ext cx="1198419" cy="307777"/>
          </a:xfrm>
          <a:prstGeom prst="rect">
            <a:avLst/>
          </a:prstGeom>
          <a:noFill/>
        </p:spPr>
        <p:txBody>
          <a:bodyPr wrap="square" rtlCol="0">
            <a:spAutoFit/>
          </a:bodyPr>
          <a:lstStyle/>
          <a:p>
            <a:pPr algn="ctr"/>
            <a:r>
              <a:rPr lang="en-US" b="1" dirty="0">
                <a:solidFill>
                  <a:schemeClr val="accent6"/>
                </a:solidFill>
                <a:latin typeface="Dana" panose="00000500000000000000" pitchFamily="2" charset="-78"/>
                <a:cs typeface="Dana" panose="00000500000000000000" pitchFamily="2" charset="-78"/>
              </a:rPr>
              <a:t>Registers</a:t>
            </a:r>
          </a:p>
        </p:txBody>
      </p:sp>
      <p:sp>
        <p:nvSpPr>
          <p:cNvPr id="55" name="TextBox 54"/>
          <p:cNvSpPr txBox="1"/>
          <p:nvPr/>
        </p:nvSpPr>
        <p:spPr>
          <a:xfrm>
            <a:off x="6786402" y="3709017"/>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Tree>
    <p:extLst>
      <p:ext uri="{BB962C8B-B14F-4D97-AF65-F5344CB8AC3E}">
        <p14:creationId xmlns:p14="http://schemas.microsoft.com/office/powerpoint/2010/main" val="353299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8</a:t>
            </a:fld>
            <a:endParaRPr lang="en-US" dirty="0"/>
          </a:p>
        </p:txBody>
      </p:sp>
      <p:pic>
        <p:nvPicPr>
          <p:cNvPr id="1026" name="Picture 2" descr="https://lh5.googleusercontent.com/0pLqgZ0xsW0vJ8jMruYCdVvlOjX89HAmDIq_2S4i2l-H1gLlrbdgMIWGfPh0AUFJpZv0hqJapcVtyaydldaGmj2n59eaicqim2HS8LEfyxYFx0vDOXpQEaDschqQkH9PZHCUudb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284" y="2129401"/>
            <a:ext cx="28384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Z6Gj-cbXC-JRGUxgaAoDsl4QqDq5BhqaAerqg2ro5FBZ0YjQ07msSgPV2Ufrl7ZxYH6zayoxbyo2lDYPKknXJJ1n8PqEwX8KDGbhGnJfE60gZBEmg0eXqf0nNnuDVr-6I82Q3S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3" y="2162738"/>
            <a:ext cx="2867025" cy="15335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1457942"/>
            <a:ext cx="7673356" cy="555429"/>
          </a:xfrm>
        </p:spPr>
        <p:txBody>
          <a:bodyPr anchor="ct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a:solidFill>
                  <a:schemeClr val="bg1"/>
                </a:solidFill>
                <a:latin typeface="Dana" panose="00000500000000000000" pitchFamily="2" charset="-78"/>
                <a:cs typeface="Dana" panose="00000500000000000000" pitchFamily="2" charset="-78"/>
              </a:rPr>
              <a:t>ها انواع مختلفی دارند که هر کدام از نظر سرعت، قیمت، کارایی و … با هم تفاوت دارند.</a:t>
            </a:r>
          </a:p>
        </p:txBody>
      </p:sp>
      <p:sp>
        <p:nvSpPr>
          <p:cNvPr id="6" name="Title 1">
            <a:extLst>
              <a:ext uri="{FF2B5EF4-FFF2-40B4-BE49-F238E27FC236}">
                <a16:creationId xmlns:a16="http://schemas.microsoft.com/office/drawing/2014/main" id="{6A197599-30F9-4596-8A2D-A78564BCA6DE}"/>
              </a:ext>
            </a:extLst>
          </p:cNvPr>
          <p:cNvSpPr txBox="1">
            <a:spLocks/>
          </p:cNvSpPr>
          <p:nvPr/>
        </p:nvSpPr>
        <p:spPr>
          <a:xfrm>
            <a:off x="1744063" y="3827578"/>
            <a:ext cx="5217268" cy="5829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2000" dirty="0">
                <a:solidFill>
                  <a:schemeClr val="bg1"/>
                </a:solidFill>
                <a:latin typeface="Dana" panose="00000500000000000000" pitchFamily="2" charset="-78"/>
                <a:cs typeface="Dana" panose="00000500000000000000" pitchFamily="2" charset="-78"/>
              </a:rPr>
              <a:t>آیا می‌توانید </a:t>
            </a:r>
            <a:r>
              <a:rPr lang="fa-IR" sz="2000" dirty="0">
                <a:solidFill>
                  <a:schemeClr val="accent6"/>
                </a:solidFill>
                <a:latin typeface="Dana" panose="00000500000000000000" pitchFamily="2" charset="-78"/>
                <a:cs typeface="Dana" panose="00000500000000000000" pitchFamily="2" charset="-78"/>
              </a:rPr>
              <a:t>نوع </a:t>
            </a:r>
            <a:r>
              <a:rPr lang="en-US" sz="2000" dirty="0">
                <a:solidFill>
                  <a:schemeClr val="accent6"/>
                </a:solidFill>
                <a:latin typeface="Dana" panose="00000500000000000000" pitchFamily="2" charset="-78"/>
                <a:cs typeface="Dana" panose="00000500000000000000" pitchFamily="2" charset="-78"/>
              </a:rPr>
              <a:t>CPU</a:t>
            </a:r>
            <a:r>
              <a:rPr lang="fa-IR" sz="2000" dirty="0">
                <a:solidFill>
                  <a:schemeClr val="bg1"/>
                </a:solidFill>
                <a:latin typeface="Dana" panose="00000500000000000000" pitchFamily="2" charset="-78"/>
                <a:cs typeface="Dana" panose="00000500000000000000" pitchFamily="2" charset="-78"/>
              </a:rPr>
              <a:t>ی دستگاه خود را بگویید؟</a:t>
            </a:r>
          </a:p>
        </p:txBody>
      </p:sp>
      <p:grpSp>
        <p:nvGrpSpPr>
          <p:cNvPr id="10" name="Google Shape;4800;p45"/>
          <p:cNvGrpSpPr/>
          <p:nvPr/>
        </p:nvGrpSpPr>
        <p:grpSpPr>
          <a:xfrm>
            <a:off x="8409214" y="1582927"/>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7046;p50"/>
          <p:cNvGrpSpPr/>
          <p:nvPr/>
        </p:nvGrpSpPr>
        <p:grpSpPr>
          <a:xfrm>
            <a:off x="6832999" y="3932861"/>
            <a:ext cx="461802" cy="458488"/>
            <a:chOff x="-34776500" y="2631825"/>
            <a:chExt cx="291450" cy="291450"/>
          </a:xfrm>
        </p:grpSpPr>
        <p:sp>
          <p:nvSpPr>
            <p:cNvPr id="14"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09214" y="412885"/>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Title 1">
            <a:extLst>
              <a:ext uri="{FF2B5EF4-FFF2-40B4-BE49-F238E27FC236}">
                <a16:creationId xmlns:a16="http://schemas.microsoft.com/office/drawing/2014/main" id="{8DD52BF7-1D14-4588-9935-E04725DE26AA}"/>
              </a:ext>
            </a:extLst>
          </p:cNvPr>
          <p:cNvSpPr txBox="1">
            <a:spLocks/>
          </p:cNvSpPr>
          <p:nvPr/>
        </p:nvSpPr>
        <p:spPr>
          <a:xfrm>
            <a:off x="735575" y="36940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را می‌توان مانند مغز یک کامپیوتر یا فرمانده‌ی اصلی آن دید. زیرا همانطور که متوجه شدید، </a:t>
            </a: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جایی‌ست که همه‌ی پردازش‌های کامپیوتر در آن انجام می‌شود و تمام دستوراتی که اجرا می‌شوند توسط آن داده شده است.</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321974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9</a:t>
            </a:fld>
            <a:endParaRPr lang="en-US" dirty="0"/>
          </a:p>
        </p:txBody>
      </p:sp>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303763"/>
            <a:ext cx="7673356" cy="837692"/>
          </a:xfrm>
        </p:spPr>
        <p:txBody>
          <a:bodyPr anchor="ct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هر </a:t>
            </a:r>
            <a:r>
              <a:rPr lang="en-US" sz="1400" dirty="0">
                <a:solidFill>
                  <a:schemeClr val="bg1"/>
                </a:solidFill>
                <a:latin typeface="Dana" panose="00000500000000000000" pitchFamily="2" charset="-78"/>
                <a:cs typeface="Dana" panose="00000500000000000000" pitchFamily="2" charset="-78"/>
              </a:rPr>
              <a:t> CPU</a:t>
            </a:r>
            <a:r>
              <a:rPr lang="fa-IR" sz="1400" dirty="0">
                <a:solidFill>
                  <a:schemeClr val="bg1"/>
                </a:solidFill>
                <a:latin typeface="Dana" panose="00000500000000000000" pitchFamily="2" charset="-78"/>
                <a:cs typeface="Dana" panose="00000500000000000000" pitchFamily="2" charset="-78"/>
              </a:rPr>
              <a:t>برای اینکه در انجام وظایف خود موفق عمل کند از چند بخش تشکیل شده است که مدیریت این بخش‌ها در نهایت توسط </a:t>
            </a:r>
            <a:r>
              <a:rPr lang="en-US" sz="1400" dirty="0">
                <a:solidFill>
                  <a:schemeClr val="accent6"/>
                </a:solidFill>
                <a:latin typeface="Dana" panose="00000500000000000000" pitchFamily="2" charset="-78"/>
                <a:cs typeface="Dana" panose="00000500000000000000" pitchFamily="2" charset="-78"/>
              </a:rPr>
              <a:t>CU</a:t>
            </a:r>
            <a:r>
              <a:rPr lang="fa-IR" sz="1400" dirty="0">
                <a:solidFill>
                  <a:schemeClr val="bg1"/>
                </a:solidFill>
                <a:latin typeface="Dana" panose="00000500000000000000" pitchFamily="2" charset="-78"/>
                <a:cs typeface="Dana" panose="00000500000000000000" pitchFamily="2" charset="-78"/>
              </a:rPr>
              <a:t> یا واحد کنترل انجام می‌شود.</a:t>
            </a:r>
          </a:p>
        </p:txBody>
      </p:sp>
      <p:sp>
        <p:nvSpPr>
          <p:cNvPr id="8" name="Title 1">
            <a:extLst>
              <a:ext uri="{FF2B5EF4-FFF2-40B4-BE49-F238E27FC236}">
                <a16:creationId xmlns:a16="http://schemas.microsoft.com/office/drawing/2014/main" id="{7DD75EEF-97FA-45D9-8FDC-6CE2046A4369}"/>
              </a:ext>
            </a:extLst>
          </p:cNvPr>
          <p:cNvSpPr txBox="1">
            <a:spLocks/>
          </p:cNvSpPr>
          <p:nvPr/>
        </p:nvSpPr>
        <p:spPr>
          <a:xfrm>
            <a:off x="735858" y="2570021"/>
            <a:ext cx="7673356" cy="17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در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چندین </a:t>
            </a:r>
            <a:r>
              <a:rPr lang="fa-IR" sz="1400" dirty="0">
                <a:solidFill>
                  <a:schemeClr val="accent6"/>
                </a:solidFill>
                <a:latin typeface="Dana" panose="00000500000000000000" pitchFamily="2" charset="-78"/>
                <a:cs typeface="Dana" panose="00000500000000000000" pitchFamily="2" charset="-78"/>
              </a:rPr>
              <a:t>ثبات</a:t>
            </a:r>
            <a:r>
              <a:rPr lang="fa-IR" sz="1400" baseline="30000" dirty="0">
                <a:solidFill>
                  <a:schemeClr val="bg1"/>
                </a:solidFill>
                <a:latin typeface="Dana" panose="00000500000000000000" pitchFamily="2" charset="-78"/>
                <a:cs typeface="Dana" panose="00000500000000000000" pitchFamily="2" charset="-78"/>
              </a:rPr>
              <a:t> ۲</a:t>
            </a:r>
            <a:r>
              <a:rPr lang="fa-IR" sz="1400" dirty="0">
                <a:solidFill>
                  <a:srgbClr val="FF0000"/>
                </a:solidFill>
                <a:latin typeface="Dana" panose="00000500000000000000" pitchFamily="2" charset="-78"/>
                <a:cs typeface="Dana" panose="00000500000000000000" pitchFamily="2" charset="-78"/>
              </a:rPr>
              <a:t> </a:t>
            </a:r>
            <a:r>
              <a:rPr lang="fa-IR" sz="1400" dirty="0">
                <a:solidFill>
                  <a:schemeClr val="bg1"/>
                </a:solidFill>
                <a:latin typeface="Dana" panose="00000500000000000000" pitchFamily="2" charset="-78"/>
                <a:cs typeface="Dana" panose="00000500000000000000" pitchFamily="2" charset="-78"/>
              </a:rPr>
              <a:t>نقش ایفا می‌کنند تا اطلاعات مورد نیاز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را به طور موقت ذخیره کنند. به عنوان مثال اگر قرار باشد دو عدد که در حافظه قرار دارند با هم جمع شوند، ثبات‌ها مقدار آن‌ها را ذخیره می‌کنند تا این مقادیر را به </a:t>
            </a:r>
            <a:r>
              <a:rPr lang="en-US" sz="1400" dirty="0">
                <a:solidFill>
                  <a:schemeClr val="bg1"/>
                </a:solidFill>
                <a:latin typeface="Dana" panose="00000500000000000000" pitchFamily="2" charset="-78"/>
                <a:cs typeface="Dana" panose="00000500000000000000" pitchFamily="2" charset="-78"/>
              </a:rPr>
              <a:t>ALU</a:t>
            </a:r>
            <a:r>
              <a:rPr lang="fa-IR" sz="1400" dirty="0">
                <a:solidFill>
                  <a:schemeClr val="bg1"/>
                </a:solidFill>
                <a:latin typeface="Dana" panose="00000500000000000000" pitchFamily="2" charset="-78"/>
                <a:cs typeface="Dana" panose="00000500000000000000" pitchFamily="2" charset="-78"/>
              </a:rPr>
              <a:t> بدهند و خروجی محاسبه شود. اگر ثبات‌ها نبودند،‌ </a:t>
            </a:r>
            <a:r>
              <a:rPr lang="fa-IR" sz="1400" dirty="0" smtClean="0">
                <a:solidFill>
                  <a:schemeClr val="bg1"/>
                </a:solidFill>
                <a:latin typeface="Dana" panose="00000500000000000000" pitchFamily="2" charset="-78"/>
                <a:cs typeface="Dana" panose="00000500000000000000" pitchFamily="2" charset="-78"/>
              </a:rPr>
              <a:t>سرعت سیستم بسیار پایین می‌آمد و هر </a:t>
            </a:r>
            <a:r>
              <a:rPr lang="fa-IR" sz="1400" dirty="0">
                <a:solidFill>
                  <a:schemeClr val="bg1"/>
                </a:solidFill>
                <a:latin typeface="Dana" panose="00000500000000000000" pitchFamily="2" charset="-78"/>
                <a:cs typeface="Dana" panose="00000500000000000000" pitchFamily="2" charset="-78"/>
              </a:rPr>
              <a:t>بخش 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مثل</a:t>
            </a:r>
            <a:r>
              <a:rPr lang="en-US" sz="1400" dirty="0">
                <a:solidFill>
                  <a:schemeClr val="bg1"/>
                </a:solidFill>
                <a:latin typeface="Dana" panose="00000500000000000000" pitchFamily="2" charset="-78"/>
                <a:cs typeface="Dana" panose="00000500000000000000" pitchFamily="2" charset="-78"/>
              </a:rPr>
              <a:t>ALU </a:t>
            </a:r>
            <a:r>
              <a:rPr lang="fa-IR" sz="1400" dirty="0">
                <a:solidFill>
                  <a:schemeClr val="bg1"/>
                </a:solidFill>
                <a:latin typeface="Dana" panose="00000500000000000000" pitchFamily="2" charset="-78"/>
                <a:cs typeface="Dana" panose="00000500000000000000" pitchFamily="2" charset="-78"/>
              </a:rPr>
              <a:t> یا سایر بخش‌هایی که به اطلاعات حافظه نیاز دارند، مجبور بودند که به طور مستقیم از حافظه، اطلاعات را دریافت کنند و در این حالت پیچیدگی سخت‌افزار ما خیلی بالا می‌رفت، چون به جای یک مسیر از</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به حافظه، چندین مسیر وجود داشت.</a:t>
            </a:r>
          </a:p>
        </p:txBody>
      </p:sp>
      <p:grpSp>
        <p:nvGrpSpPr>
          <p:cNvPr id="15" name="Google Shape;4800;p45"/>
          <p:cNvGrpSpPr/>
          <p:nvPr/>
        </p:nvGrpSpPr>
        <p:grpSpPr>
          <a:xfrm>
            <a:off x="8409214" y="1153653"/>
            <a:ext cx="350734" cy="357171"/>
            <a:chOff x="1492675" y="4992125"/>
            <a:chExt cx="481825" cy="481825"/>
          </a:xfrm>
        </p:grpSpPr>
        <p:sp>
          <p:nvSpPr>
            <p:cNvPr id="1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4800;p45"/>
          <p:cNvGrpSpPr/>
          <p:nvPr/>
        </p:nvGrpSpPr>
        <p:grpSpPr>
          <a:xfrm>
            <a:off x="8409214" y="2506436"/>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lstStyle/>
          <a:p>
            <a:r>
              <a:rPr lang="en-US" dirty="0"/>
              <a:t>1- Arithmetic and Logic Unit</a:t>
            </a:r>
          </a:p>
          <a:p>
            <a:r>
              <a:rPr lang="en-US" dirty="0"/>
              <a:t>2- Register</a:t>
            </a:r>
          </a:p>
        </p:txBody>
      </p:sp>
      <p:sp>
        <p:nvSpPr>
          <p:cNvPr id="21" name="Title 1">
            <a:extLst>
              <a:ext uri="{FF2B5EF4-FFF2-40B4-BE49-F238E27FC236}">
                <a16:creationId xmlns:a16="http://schemas.microsoft.com/office/drawing/2014/main" id="{7DD75EEF-97FA-45D9-8FDC-6CE2046A4369}"/>
              </a:ext>
            </a:extLst>
          </p:cNvPr>
          <p:cNvSpPr txBox="1">
            <a:spLocks/>
          </p:cNvSpPr>
          <p:nvPr/>
        </p:nvSpPr>
        <p:spPr>
          <a:xfrm>
            <a:off x="735858" y="1240535"/>
            <a:ext cx="7673356" cy="10419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یکی از این بخش‌ها</a:t>
            </a:r>
            <a:r>
              <a:rPr lang="en-US" sz="1400" dirty="0">
                <a:solidFill>
                  <a:schemeClr val="accent6"/>
                </a:solidFill>
                <a:latin typeface="Dana" panose="00000500000000000000" pitchFamily="2" charset="-78"/>
                <a:cs typeface="Dana" panose="00000500000000000000" pitchFamily="2" charset="-78"/>
              </a:rPr>
              <a:t>ALU</a:t>
            </a:r>
            <a:r>
              <a:rPr lang="en-US" sz="1400" dirty="0">
                <a:solidFill>
                  <a:schemeClr val="bg1"/>
                </a:solidFill>
                <a:latin typeface="Dana" panose="00000500000000000000" pitchFamily="2" charset="-78"/>
                <a:cs typeface="Dana" panose="00000500000000000000" pitchFamily="2" charset="-78"/>
              </a:rPr>
              <a:t> </a:t>
            </a:r>
            <a:r>
              <a:rPr lang="fa-IR" sz="1400" baseline="30000" dirty="0">
                <a:solidFill>
                  <a:schemeClr val="bg1"/>
                </a:solidFill>
                <a:latin typeface="Dana" panose="00000500000000000000" pitchFamily="2" charset="-78"/>
                <a:cs typeface="Dana" panose="00000500000000000000" pitchFamily="2" charset="-78"/>
              </a:rPr>
              <a:t>۱</a:t>
            </a:r>
            <a:r>
              <a:rPr lang="fa-IR" sz="1400" dirty="0">
                <a:solidFill>
                  <a:schemeClr val="bg1"/>
                </a:solidFill>
                <a:latin typeface="Dana" panose="00000500000000000000" pitchFamily="2" charset="-78"/>
                <a:cs typeface="Dana" panose="00000500000000000000" pitchFamily="2" charset="-78"/>
              </a:rPr>
              <a:t> یا واحد پردازش است که وظیفه‌ی انجام محاسبات را دارد. پس هرگاه نیاز به </a:t>
            </a:r>
            <a:r>
              <a:rPr lang="fa-IR" sz="1400" dirty="0" smtClean="0">
                <a:solidFill>
                  <a:schemeClr val="bg1"/>
                </a:solidFill>
                <a:latin typeface="Dana" panose="00000500000000000000" pitchFamily="2" charset="-78"/>
                <a:cs typeface="Dana" panose="00000500000000000000" pitchFamily="2" charset="-78"/>
              </a:rPr>
              <a:t>عملیاتی </a:t>
            </a:r>
            <a:r>
              <a:rPr lang="fa-IR" sz="1400" dirty="0">
                <a:solidFill>
                  <a:schemeClr val="bg1"/>
                </a:solidFill>
                <a:latin typeface="Dana" panose="00000500000000000000" pitchFamily="2" charset="-78"/>
                <a:cs typeface="Dana" panose="00000500000000000000" pitchFamily="2" charset="-78"/>
              </a:rPr>
              <a:t>مثل جمع، تفریق، ضرب و سایر </a:t>
            </a:r>
            <a:r>
              <a:rPr lang="fa-IR" sz="1400" dirty="0" smtClean="0">
                <a:solidFill>
                  <a:schemeClr val="bg1"/>
                </a:solidFill>
                <a:latin typeface="Dana" panose="00000500000000000000" pitchFamily="2" charset="-78"/>
                <a:cs typeface="Dana" panose="00000500000000000000" pitchFamily="2" charset="-78"/>
              </a:rPr>
              <a:t>اعمال </a:t>
            </a:r>
            <a:r>
              <a:rPr lang="fa-IR" sz="1400" dirty="0">
                <a:solidFill>
                  <a:schemeClr val="bg1"/>
                </a:solidFill>
                <a:latin typeface="Dana" panose="00000500000000000000" pitchFamily="2" charset="-78"/>
                <a:cs typeface="Dana" panose="00000500000000000000" pitchFamily="2" charset="-78"/>
              </a:rPr>
              <a:t>محاسباتی و منطقی داشتیم،</a:t>
            </a:r>
            <a:r>
              <a:rPr lang="en-US" sz="1400" dirty="0">
                <a:solidFill>
                  <a:schemeClr val="bg1"/>
                </a:solidFill>
                <a:latin typeface="Dana" panose="00000500000000000000" pitchFamily="2" charset="-78"/>
                <a:cs typeface="Dana" panose="00000500000000000000" pitchFamily="2" charset="-78"/>
              </a:rPr>
              <a:t> ALU </a:t>
            </a:r>
            <a:r>
              <a:rPr lang="fa-IR" sz="1400" dirty="0">
                <a:solidFill>
                  <a:schemeClr val="bg1"/>
                </a:solidFill>
                <a:latin typeface="Dana" panose="00000500000000000000" pitchFamily="2" charset="-78"/>
                <a:cs typeface="Dana" panose="00000500000000000000" pitchFamily="2" charset="-78"/>
              </a:rPr>
              <a:t>به عنوان یکی از سرداران</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دستور اجرای آن عملیات و ورودی‌های مورد نظر را دریافت می‌کند و خروجی را دوباره </a:t>
            </a:r>
            <a:r>
              <a:rPr lang="fa-IR" sz="1400" dirty="0" smtClean="0">
                <a:solidFill>
                  <a:schemeClr val="bg1"/>
                </a:solidFill>
                <a:latin typeface="Dana" panose="00000500000000000000" pitchFamily="2" charset="-78"/>
                <a:cs typeface="Dana" panose="00000500000000000000" pitchFamily="2" charset="-78"/>
              </a:rPr>
              <a:t>به </a:t>
            </a:r>
            <a:r>
              <a:rPr lang="en-US" sz="1400" dirty="0" smtClean="0">
                <a:solidFill>
                  <a:schemeClr val="bg1"/>
                </a:solidFill>
                <a:latin typeface="Dana" panose="00000500000000000000" pitchFamily="2" charset="-78"/>
                <a:cs typeface="Dana" panose="00000500000000000000" pitchFamily="2" charset="-78"/>
              </a:rPr>
              <a:t>CPU</a:t>
            </a:r>
            <a:r>
              <a:rPr lang="fa-IR" sz="1400" dirty="0" smtClean="0">
                <a:solidFill>
                  <a:schemeClr val="bg1"/>
                </a:solidFill>
                <a:latin typeface="Dana" panose="00000500000000000000" pitchFamily="2" charset="-78"/>
                <a:cs typeface="Dana" panose="00000500000000000000" pitchFamily="2" charset="-78"/>
              </a:rPr>
              <a:t> تحویل </a:t>
            </a:r>
            <a:r>
              <a:rPr lang="fa-IR" sz="1400" dirty="0">
                <a:solidFill>
                  <a:schemeClr val="bg1"/>
                </a:solidFill>
                <a:latin typeface="Dana" panose="00000500000000000000" pitchFamily="2" charset="-78"/>
                <a:cs typeface="Dana" panose="00000500000000000000" pitchFamily="2" charset="-78"/>
              </a:rPr>
              <a:t>می‌دهد.</a:t>
            </a:r>
          </a:p>
        </p:txBody>
      </p:sp>
      <p:grpSp>
        <p:nvGrpSpPr>
          <p:cNvPr id="22" name="Google Shape;4800;p45"/>
          <p:cNvGrpSpPr/>
          <p:nvPr/>
        </p:nvGrpSpPr>
        <p:grpSpPr>
          <a:xfrm>
            <a:off x="8409214" y="443313"/>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853488664"/>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solidFill>
            <a:schemeClr val="accent1">
              <a:shade val="50000"/>
              <a:alpha val="80000"/>
            </a:schemeClr>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8272</TotalTime>
  <Words>4144</Words>
  <Application>Microsoft Office PowerPoint</Application>
  <PresentationFormat>On-screen Show (16:9)</PresentationFormat>
  <Paragraphs>380</Paragraphs>
  <Slides>41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Lalezar</vt:lpstr>
      <vt:lpstr>Dana</vt:lpstr>
      <vt:lpstr>Arial</vt:lpstr>
      <vt:lpstr>Roboto Black</vt:lpstr>
      <vt:lpstr>Wingdings</vt:lpstr>
      <vt:lpstr>Didact Gothic</vt:lpstr>
      <vt:lpstr>Bree Serif</vt:lpstr>
      <vt:lpstr>Calibri</vt:lpstr>
      <vt:lpstr>Roboto Light</vt:lpstr>
      <vt:lpstr>Roboto Thin</vt:lpstr>
      <vt:lpstr>WEB PROPOSAL</vt:lpstr>
      <vt:lpstr>بسم الله الرحمن الرحیم</vt:lpstr>
      <vt:lpstr>PowerPoint Presentation</vt:lpstr>
      <vt:lpstr>PowerPoint Presentation</vt:lpstr>
      <vt:lpstr>PowerPoint Presentation</vt:lpstr>
      <vt:lpstr>این تسلط مرحله به مرحله اتفاق می‌افتد تا شما یک مهندس کامپیوتر شوید. روندی که شما در دانشگاه طی می‌کنید مشابه تصویر زیر است:</vt:lpstr>
      <vt:lpstr>PowerPoint Presentation</vt:lpstr>
      <vt:lpstr>به عنوان اولین بخش، از CPU شروع می‌کنیم.</vt:lpstr>
      <vt:lpstr>CPUها انواع مختلفی دارند که هر کدام از نظر سرعت، قیمت، کارایی و … با هم تفاوت دارند.</vt:lpstr>
      <vt:lpstr>هر  CPUبرای اینکه در انجام وظایف خود موفق عمل کند از چند بخش تشکیل شده است که مدیریت این بخش‌ها در نهایت توسط CU یا واحد کنترل انجام می‌شود.</vt:lpstr>
      <vt:lpstr>بخش بعدی Main Memory یا RAM است.</vt:lpstr>
      <vt:lpstr>PowerPoint Presentation</vt:lpstr>
      <vt:lpstr>PowerPoint Presentation</vt:lpstr>
      <vt:lpstr>آيا می‌دانید رم ‌سیستم شما چقدرست؟</vt:lpstr>
      <vt:lpstr>بخش بعدی ROM است.</vt:lpstr>
      <vt:lpstr>PowerPoint Presentation</vt:lpstr>
      <vt:lpstr>PowerPoint Presentation</vt:lpstr>
      <vt:lpstr>Secondary Storage</vt:lpstr>
      <vt:lpstr>PowerPoint Presentation</vt:lpstr>
      <vt:lpstr>Input / Output</vt:lpstr>
      <vt:lpstr>Input /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گوگل </vt:lpstr>
      <vt:lpstr>PowerPoint Presentation</vt:lpstr>
      <vt:lpstr>PowerPoint Presentation</vt:lpstr>
      <vt:lpstr>PowerPoint Presentation</vt:lpstr>
      <vt:lpstr>PowerPoint Presentation</vt:lpstr>
      <vt:lpstr>فشرده‌سازی و zip</vt:lpstr>
      <vt:lpstr>آشنایی با نرم افزارهای office</vt:lpstr>
      <vt:lpstr>گوگل‌داک و دوستان</vt:lpstr>
      <vt:lpstr>PowerPoint Presentation</vt:lpstr>
      <vt:lpstr>PowerPoint Presentation</vt:lpstr>
      <vt:lpstr>PowerPoint Presentation</vt:lpstr>
      <vt:lpstr>PowerPoint Presentation</vt:lpstr>
      <vt:lpstr>معرفی سایت تمرین تایپ</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آشنایی با کامپیوتر</dc:title>
  <dc:creator>Bahar Kaviani;Korosh Rouhi;Ali Nazari</dc:creator>
  <cp:lastModifiedBy>Bahar Kaviani</cp:lastModifiedBy>
  <cp:revision>327</cp:revision>
  <dcterms:modified xsi:type="dcterms:W3CDTF">2023-02-17T16:06:37Z</dcterms:modified>
</cp:coreProperties>
</file>